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9" r:id="rId12"/>
    <p:sldId id="270" r:id="rId13"/>
    <p:sldId id="271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27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B92-B526-4D7C-8C13-3D098720362D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5CB7-6601-4FBF-BE1C-BC3040B67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57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B92-B526-4D7C-8C13-3D098720362D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5CB7-6601-4FBF-BE1C-BC3040B67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0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B92-B526-4D7C-8C13-3D098720362D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5CB7-6601-4FBF-BE1C-BC3040B67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73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B92-B526-4D7C-8C13-3D098720362D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5CB7-6601-4FBF-BE1C-BC3040B67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1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B92-B526-4D7C-8C13-3D098720362D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5CB7-6601-4FBF-BE1C-BC3040B67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B92-B526-4D7C-8C13-3D098720362D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5CB7-6601-4FBF-BE1C-BC3040B67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90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B92-B526-4D7C-8C13-3D098720362D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5CB7-6601-4FBF-BE1C-BC3040B67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41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B92-B526-4D7C-8C13-3D098720362D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5CB7-6601-4FBF-BE1C-BC3040B67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8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B92-B526-4D7C-8C13-3D098720362D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5CB7-6601-4FBF-BE1C-BC3040B67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1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B92-B526-4D7C-8C13-3D098720362D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5CB7-6601-4FBF-BE1C-BC3040B67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8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B92-B526-4D7C-8C13-3D098720362D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5CB7-6601-4FBF-BE1C-BC3040B67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1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2EB92-B526-4D7C-8C13-3D098720362D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F5CB7-6601-4FBF-BE1C-BC3040B67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77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990599"/>
          </a:xfrm>
        </p:spPr>
        <p:txBody>
          <a:bodyPr/>
          <a:lstStyle/>
          <a:p>
            <a:r>
              <a:rPr lang="en-US" dirty="0" smtClean="0"/>
              <a:t>Business letters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7cs of letter writing</a:t>
            </a:r>
          </a:p>
          <a:p>
            <a:endParaRPr lang="en-US" dirty="0" smtClean="0"/>
          </a:p>
          <a:p>
            <a:pPr algn="l"/>
            <a:r>
              <a:rPr lang="en-US" dirty="0" smtClean="0"/>
              <a:t>Clarity</a:t>
            </a:r>
          </a:p>
          <a:p>
            <a:pPr algn="l"/>
            <a:r>
              <a:rPr lang="en-US" dirty="0" smtClean="0"/>
              <a:t>Conciseness</a:t>
            </a:r>
          </a:p>
          <a:p>
            <a:pPr algn="l"/>
            <a:r>
              <a:rPr lang="en-US" dirty="0" smtClean="0"/>
              <a:t>Correctness</a:t>
            </a:r>
          </a:p>
          <a:p>
            <a:pPr algn="l"/>
            <a:r>
              <a:rPr lang="en-US" dirty="0" smtClean="0"/>
              <a:t>Courtesy</a:t>
            </a:r>
          </a:p>
          <a:p>
            <a:pPr algn="l"/>
            <a:r>
              <a:rPr lang="en-US" dirty="0" smtClean="0"/>
              <a:t>Cordiality</a:t>
            </a:r>
          </a:p>
          <a:p>
            <a:pPr algn="l"/>
            <a:r>
              <a:rPr lang="en-US" dirty="0" smtClean="0"/>
              <a:t>Conviction</a:t>
            </a:r>
          </a:p>
          <a:p>
            <a:pPr algn="l"/>
            <a:r>
              <a:rPr lang="en-US" dirty="0" smtClean="0"/>
              <a:t>Completeness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16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Guidelines in writing a letter or email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evaluative &amp; factual words rather than abstract &amp; general expressions</a:t>
            </a:r>
          </a:p>
          <a:p>
            <a:r>
              <a:rPr lang="en-US" dirty="0" smtClean="0"/>
              <a:t>Use unambiguous words/phrases</a:t>
            </a:r>
          </a:p>
          <a:p>
            <a:r>
              <a:rPr lang="en-US" dirty="0" smtClean="0"/>
              <a:t>Proofread the message.</a:t>
            </a:r>
          </a:p>
          <a:p>
            <a:r>
              <a:rPr lang="en-US" dirty="0" smtClean="0"/>
              <a:t>Check whether all queries has been raised or answered &amp; all the details provided.</a:t>
            </a:r>
          </a:p>
          <a:p>
            <a:r>
              <a:rPr lang="en-US" dirty="0" smtClean="0"/>
              <a:t>Use positive approach while writing. Positive words are always best to achieve your goal.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74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mails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Advantages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Communicate quickly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Easy to send messages to multiple recipient in one click.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allows one to maintain the mailing list.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Thousands of email messages can be stored &amp; saved.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Emails can be marked with high, medium or low priority.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r>
              <a:rPr lang="en-US" dirty="0" smtClean="0"/>
              <a:t>Emails are insecure as it is editable.</a:t>
            </a:r>
          </a:p>
          <a:p>
            <a:r>
              <a:rPr lang="en-US" dirty="0" smtClean="0"/>
              <a:t>Emails can not retracted. Once the send button is pressed you can not bring it back.</a:t>
            </a:r>
          </a:p>
          <a:p>
            <a:r>
              <a:rPr lang="en-US" dirty="0" smtClean="0"/>
              <a:t>We can receive too much or unwanted emails.</a:t>
            </a:r>
          </a:p>
          <a:p>
            <a:r>
              <a:rPr lang="en-US" dirty="0" smtClean="0"/>
              <a:t>We may not know the person with whom we are communicating.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22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etiquette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Answer swiftly</a:t>
            </a:r>
          </a:p>
          <a:p>
            <a:r>
              <a:rPr lang="en-US" dirty="0" smtClean="0"/>
              <a:t>Do not overuse, reply all </a:t>
            </a:r>
          </a:p>
          <a:p>
            <a:r>
              <a:rPr lang="en-US" dirty="0" smtClean="0"/>
              <a:t>Use templates for frequently used responses</a:t>
            </a:r>
          </a:p>
          <a:p>
            <a:r>
              <a:rPr lang="en-US" dirty="0" smtClean="0"/>
              <a:t>Use proper structure &amp; layout</a:t>
            </a:r>
          </a:p>
          <a:p>
            <a:r>
              <a:rPr lang="en-US" dirty="0" smtClean="0"/>
              <a:t>Identify yourself and the topic</a:t>
            </a:r>
          </a:p>
          <a:p>
            <a:r>
              <a:rPr lang="en-US" dirty="0" smtClean="0"/>
              <a:t>Answer all the questions asked</a:t>
            </a:r>
          </a:p>
          <a:p>
            <a:r>
              <a:rPr lang="en-US" dirty="0" smtClean="0"/>
              <a:t>Be concise to </a:t>
            </a:r>
            <a:r>
              <a:rPr lang="en-US" dirty="0" err="1" smtClean="0"/>
              <a:t>ṭhe</a:t>
            </a:r>
            <a:r>
              <a:rPr lang="en-US" dirty="0" smtClean="0"/>
              <a:t> point</a:t>
            </a:r>
          </a:p>
          <a:p>
            <a:r>
              <a:rPr lang="en-US" dirty="0" smtClean="0"/>
              <a:t>Use proper </a:t>
            </a:r>
            <a:r>
              <a:rPr lang="en-US" dirty="0" err="1" smtClean="0"/>
              <a:t>grammer,spelling</a:t>
            </a:r>
            <a:r>
              <a:rPr lang="en-US" dirty="0" smtClean="0"/>
              <a:t> and punctuations</a:t>
            </a:r>
          </a:p>
          <a:p>
            <a:r>
              <a:rPr lang="en-US" dirty="0" smtClean="0"/>
              <a:t>Do not write in capitals</a:t>
            </a:r>
          </a:p>
          <a:p>
            <a:r>
              <a:rPr lang="en-US" dirty="0" smtClean="0"/>
              <a:t>Do not attach unnecessarily heavy files</a:t>
            </a:r>
          </a:p>
          <a:p>
            <a:r>
              <a:rPr lang="en-US" dirty="0" smtClean="0"/>
              <a:t>Be careful with formatting</a:t>
            </a:r>
          </a:p>
          <a:p>
            <a:r>
              <a:rPr lang="en-US" dirty="0" smtClean="0"/>
              <a:t>Do not use emoticons</a:t>
            </a:r>
          </a:p>
          <a:p>
            <a:r>
              <a:rPr lang="en-US" dirty="0" smtClean="0"/>
              <a:t>Avoid using Urgent and Important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84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email effectiveness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a </a:t>
            </a:r>
            <a:r>
              <a:rPr lang="en-US" smtClean="0"/>
              <a:t>meaningful subject line</a:t>
            </a:r>
            <a:endParaRPr lang="en-US" dirty="0" smtClean="0"/>
          </a:p>
          <a:p>
            <a:r>
              <a:rPr lang="en-US" dirty="0" smtClean="0"/>
              <a:t>Keep the message focused &amp; readable</a:t>
            </a:r>
          </a:p>
          <a:p>
            <a:r>
              <a:rPr lang="en-US" dirty="0" smtClean="0"/>
              <a:t>Identify &amp; introduce yourself clearly</a:t>
            </a:r>
          </a:p>
          <a:p>
            <a:r>
              <a:rPr lang="en-US" dirty="0" smtClean="0"/>
              <a:t>Be kind</a:t>
            </a:r>
          </a:p>
          <a:p>
            <a:r>
              <a:rPr lang="en-US" dirty="0" smtClean="0"/>
              <a:t>Proofread</a:t>
            </a:r>
          </a:p>
          <a:p>
            <a:r>
              <a:rPr lang="en-US" dirty="0" smtClean="0"/>
              <a:t>Do not assume privacy</a:t>
            </a:r>
          </a:p>
          <a:p>
            <a:r>
              <a:rPr lang="en-US" dirty="0" smtClean="0"/>
              <a:t>Distinguish between formal &amp; in formal situations.</a:t>
            </a:r>
          </a:p>
          <a:p>
            <a:r>
              <a:rPr lang="en-US" dirty="0" smtClean="0"/>
              <a:t>Respond promptly</a:t>
            </a:r>
          </a:p>
          <a:p>
            <a:r>
              <a:rPr lang="en-US" dirty="0" smtClean="0"/>
              <a:t>Show respect &amp; restraint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2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of handwritten notes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Hand written notes are more memorable( letters, memos, applications, </a:t>
            </a:r>
          </a:p>
          <a:p>
            <a:r>
              <a:rPr lang="en-US" dirty="0" smtClean="0"/>
              <a:t>They are long-lasting than digital counterparts.</a:t>
            </a:r>
          </a:p>
          <a:p>
            <a:r>
              <a:rPr lang="en-US" dirty="0" smtClean="0"/>
              <a:t>They also demonstrate deeper personal investment from the letter writer.</a:t>
            </a:r>
          </a:p>
          <a:p>
            <a:r>
              <a:rPr lang="en-US" dirty="0" smtClean="0"/>
              <a:t>Writing notes will improve your health, help you sleep ,reduce anxiety , and give you better quality of life.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13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Occasions for handwritten notes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</a:p>
          <a:p>
            <a:r>
              <a:rPr lang="en-US" dirty="0" smtClean="0"/>
              <a:t>Sorry</a:t>
            </a:r>
          </a:p>
          <a:p>
            <a:r>
              <a:rPr lang="en-US" dirty="0" smtClean="0"/>
              <a:t>Congratulations</a:t>
            </a:r>
          </a:p>
          <a:p>
            <a:r>
              <a:rPr lang="en-US" dirty="0" smtClean="0"/>
              <a:t>Condolences</a:t>
            </a:r>
          </a:p>
          <a:p>
            <a:r>
              <a:rPr lang="en-US" dirty="0" smtClean="0"/>
              <a:t>Love holiday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76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inform</a:t>
            </a:r>
          </a:p>
          <a:p>
            <a:r>
              <a:rPr lang="en-US" dirty="0" smtClean="0"/>
              <a:t>To enquire</a:t>
            </a:r>
          </a:p>
          <a:p>
            <a:r>
              <a:rPr lang="en-US" dirty="0" smtClean="0"/>
              <a:t>To request</a:t>
            </a:r>
          </a:p>
          <a:p>
            <a:r>
              <a:rPr lang="en-US" dirty="0" smtClean="0"/>
              <a:t>To complain</a:t>
            </a:r>
          </a:p>
          <a:p>
            <a:r>
              <a:rPr lang="en-US" dirty="0" smtClean="0"/>
              <a:t>To sell a product, service, or scheme</a:t>
            </a:r>
          </a:p>
          <a:p>
            <a:r>
              <a:rPr lang="en-US" dirty="0" smtClean="0"/>
              <a:t>To congratulate</a:t>
            </a:r>
          </a:p>
          <a:p>
            <a:r>
              <a:rPr lang="en-US" dirty="0" smtClean="0"/>
              <a:t>To order</a:t>
            </a:r>
          </a:p>
          <a:p>
            <a:r>
              <a:rPr lang="en-US" dirty="0" smtClean="0"/>
              <a:t>To collect dues</a:t>
            </a:r>
          </a:p>
          <a:p>
            <a:r>
              <a:rPr lang="en-US" dirty="0" smtClean="0"/>
              <a:t>To make an adjustment</a:t>
            </a:r>
          </a:p>
          <a:p>
            <a:r>
              <a:rPr lang="en-US" dirty="0" smtClean="0"/>
              <a:t>To apply for a job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20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elements</a:t>
            </a:r>
          </a:p>
          <a:p>
            <a:pPr marL="0" indent="0">
              <a:buNone/>
            </a:pPr>
            <a:r>
              <a:rPr lang="en-US" dirty="0" smtClean="0"/>
              <a:t>Headlines</a:t>
            </a:r>
          </a:p>
          <a:p>
            <a:pPr marL="0" indent="0">
              <a:buNone/>
            </a:pPr>
            <a:r>
              <a:rPr lang="en-US" dirty="0" smtClean="0"/>
              <a:t>Dateline</a:t>
            </a:r>
          </a:p>
          <a:p>
            <a:pPr marL="0" indent="0">
              <a:buNone/>
            </a:pPr>
            <a:r>
              <a:rPr lang="en-US" dirty="0" smtClean="0"/>
              <a:t>Inside address</a:t>
            </a:r>
          </a:p>
          <a:p>
            <a:pPr marL="0" indent="0">
              <a:buNone/>
            </a:pPr>
            <a:r>
              <a:rPr lang="en-US" dirty="0" smtClean="0"/>
              <a:t>Salutation</a:t>
            </a:r>
          </a:p>
          <a:p>
            <a:pPr marL="0" indent="0">
              <a:buNone/>
            </a:pPr>
            <a:r>
              <a:rPr lang="en-US" dirty="0" smtClean="0"/>
              <a:t>Message</a:t>
            </a:r>
          </a:p>
          <a:p>
            <a:pPr marL="0" indent="0">
              <a:buNone/>
            </a:pPr>
            <a:r>
              <a:rPr lang="en-US" dirty="0" smtClean="0"/>
              <a:t>Complimentary close</a:t>
            </a:r>
          </a:p>
          <a:p>
            <a:pPr marL="0" indent="0">
              <a:buNone/>
            </a:pPr>
            <a:r>
              <a:rPr lang="en-US" dirty="0" smtClean="0"/>
              <a:t>Signature block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37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Addressee notation</a:t>
            </a:r>
          </a:p>
          <a:p>
            <a:r>
              <a:rPr lang="en-US" dirty="0" smtClean="0"/>
              <a:t>Attention line</a:t>
            </a:r>
          </a:p>
          <a:p>
            <a:r>
              <a:rPr lang="en-US" dirty="0" smtClean="0"/>
              <a:t>Subject line</a:t>
            </a:r>
          </a:p>
          <a:p>
            <a:r>
              <a:rPr lang="en-US" dirty="0" smtClean="0"/>
              <a:t>Reference initials</a:t>
            </a:r>
          </a:p>
          <a:p>
            <a:r>
              <a:rPr lang="en-US" dirty="0" smtClean="0"/>
              <a:t>Enclosure notation</a:t>
            </a:r>
          </a:p>
          <a:p>
            <a:r>
              <a:rPr lang="en-US" dirty="0" smtClean="0"/>
              <a:t>Copy notation</a:t>
            </a:r>
          </a:p>
          <a:p>
            <a:r>
              <a:rPr lang="en-US" dirty="0" smtClean="0"/>
              <a:t>Mailing notation</a:t>
            </a:r>
          </a:p>
          <a:p>
            <a:r>
              <a:rPr lang="en-US" dirty="0" smtClean="0"/>
              <a:t>Postscript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92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Layout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layout</a:t>
            </a:r>
          </a:p>
          <a:p>
            <a:r>
              <a:rPr lang="en-US" dirty="0" smtClean="0"/>
              <a:t>Modified layout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91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‘you’ attitude</a:t>
            </a:r>
          </a:p>
          <a:p>
            <a:r>
              <a:rPr lang="en-US" dirty="0" smtClean="0"/>
              <a:t>Be clear &amp; concise</a:t>
            </a:r>
          </a:p>
          <a:p>
            <a:r>
              <a:rPr lang="en-US" dirty="0" smtClean="0"/>
              <a:t>Be correct &amp; complete</a:t>
            </a:r>
          </a:p>
          <a:p>
            <a:r>
              <a:rPr lang="en-US" dirty="0" smtClean="0"/>
              <a:t>Emphasize the positive</a:t>
            </a:r>
          </a:p>
          <a:p>
            <a:r>
              <a:rPr lang="en-US" dirty="0" smtClean="0"/>
              <a:t>Be courteous &amp; considerate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77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you sentences with ‘you’ attitude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624919"/>
              </p:ext>
            </p:extLst>
          </p:nvPr>
        </p:nvGraphicFramePr>
        <p:xfrm>
          <a:off x="457200" y="1600200"/>
          <a:ext cx="8229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We/matter –of-fact attitude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‘You’ attitude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 are happy to receive your request for the electric</a:t>
                      </a:r>
                      <a:r>
                        <a:rPr lang="en-US" baseline="0" dirty="0" smtClean="0"/>
                        <a:t> car.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Thank you for your request for the electric</a:t>
                      </a:r>
                      <a:r>
                        <a:rPr lang="en-US" baseline="0" dirty="0" smtClean="0"/>
                        <a:t> car.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 are pleased to announce our new insurance scheme.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Now</a:t>
                      </a:r>
                      <a:r>
                        <a:rPr lang="en-US" baseline="0" dirty="0" smtClean="0"/>
                        <a:t> you can avail our new insurance scheme.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 regret</a:t>
                      </a:r>
                      <a:r>
                        <a:rPr lang="en-US" baseline="0" dirty="0" smtClean="0"/>
                        <a:t> that the goods didn't reach the buyer in time.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regret that you could not receive your goods in time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08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when not to use ‘You’ attitude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316650"/>
              </p:ext>
            </p:extLst>
          </p:nvPr>
        </p:nvGraphicFramePr>
        <p:xfrm>
          <a:off x="457200" y="1600200"/>
          <a:ext cx="8229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‘you’ attitude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Impersonal attitude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Your indifferent attitude has caused this problem.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little more care could have avoided this problem.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You failed to respond</a:t>
                      </a:r>
                      <a:r>
                        <a:rPr lang="en-US" baseline="0" dirty="0" smtClean="0"/>
                        <a:t> to the email on time.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mail was not responded to on time.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You have not connected</a:t>
                      </a:r>
                      <a:r>
                        <a:rPr lang="en-US" baseline="0" dirty="0" smtClean="0"/>
                        <a:t> the phone yet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phone has not been connected</a:t>
                      </a:r>
                      <a:r>
                        <a:rPr lang="en-US" baseline="0" dirty="0" smtClean="0"/>
                        <a:t> properly.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42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correctness &amp; completeness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‘Send your payment as soon as possible’.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Does not give the correct information( mode of payment, name of the company on records, does not specify the time deadline.) </a:t>
            </a:r>
          </a:p>
          <a:p>
            <a:r>
              <a:rPr lang="en-US" dirty="0" smtClean="0"/>
              <a:t>We need a large office.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Does not define  the location, size, furnished , non furnished , preferred floor </a:t>
            </a:r>
            <a:r>
              <a:rPr lang="en-US" dirty="0" err="1" smtClean="0"/>
              <a:t>etc</a:t>
            </a:r>
            <a:r>
              <a:rPr lang="en-US" dirty="0" smtClean="0"/>
              <a:t> 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term correctness refers to accuracy or precision and </a:t>
            </a:r>
          </a:p>
          <a:p>
            <a:r>
              <a:rPr lang="en-US" dirty="0" smtClean="0"/>
              <a:t>Completeness refers to thoroughness or giving all the required details.</a:t>
            </a:r>
          </a:p>
          <a:p>
            <a:r>
              <a:rPr lang="en-US" dirty="0" smtClean="0"/>
              <a:t>To be correct &amp; complete one has to understand the purpose of the letter &amp; convey it clearly.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59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12" ma:contentTypeDescription="Create a new document." ma:contentTypeScope="" ma:versionID="a3581080d66eeb7ee11c19a3d7816b27">
  <xsd:schema xmlns:xsd="http://www.w3.org/2001/XMLSchema" xmlns:xs="http://www.w3.org/2001/XMLSchema" xmlns:p="http://schemas.microsoft.com/office/2006/metadata/properties" xmlns:ns2="eef5d95b-3b6e-445f-86bc-bd4e6d561047" xmlns:ns3="d99a907f-d3cf-4d86-a8e4-943e2be70537" targetNamespace="http://schemas.microsoft.com/office/2006/metadata/properties" ma:root="true" ma:fieldsID="9d656c8ba25cb54d205cfe53aa7371a4" ns2:_="" ns3:_="">
    <xsd:import namespace="eef5d95b-3b6e-445f-86bc-bd4e6d561047"/>
    <xsd:import namespace="d99a907f-d3cf-4d86-a8e4-943e2be70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a907f-d3cf-4d86-a8e4-943e2be7053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A8075E-323A-4BCC-B036-47ED74EF6EF1}"/>
</file>

<file path=customXml/itemProps2.xml><?xml version="1.0" encoding="utf-8"?>
<ds:datastoreItem xmlns:ds="http://schemas.openxmlformats.org/officeDocument/2006/customXml" ds:itemID="{3ADC38D0-30E1-4EE3-922B-8407241F366C}"/>
</file>

<file path=customXml/itemProps3.xml><?xml version="1.0" encoding="utf-8"?>
<ds:datastoreItem xmlns:ds="http://schemas.openxmlformats.org/officeDocument/2006/customXml" ds:itemID="{DE99282C-2304-4608-965A-DBA0F752BE6A}"/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678</Words>
  <Application>Microsoft Office PowerPoint</Application>
  <PresentationFormat>On-screen Show (4:3)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Business letters </vt:lpstr>
      <vt:lpstr>Purpose</vt:lpstr>
      <vt:lpstr>Structure</vt:lpstr>
      <vt:lpstr>Additional elements</vt:lpstr>
      <vt:lpstr>Layout </vt:lpstr>
      <vt:lpstr>Principles</vt:lpstr>
      <vt:lpstr>Example of you sentences with ‘you’ attitude</vt:lpstr>
      <vt:lpstr>Examples when not to use ‘You’ attitude</vt:lpstr>
      <vt:lpstr>Examples of correctness &amp; completeness</vt:lpstr>
      <vt:lpstr>Guidelines in writing a letter or email </vt:lpstr>
      <vt:lpstr>Emails</vt:lpstr>
      <vt:lpstr>Email etiquette</vt:lpstr>
      <vt:lpstr>Tips for email effectiveness</vt:lpstr>
      <vt:lpstr>Power of handwritten notes</vt:lpstr>
      <vt:lpstr>Occasions for handwritten notes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writing</dc:title>
  <dc:creator>USER</dc:creator>
  <cp:lastModifiedBy>Ayush Hans</cp:lastModifiedBy>
  <cp:revision>21</cp:revision>
  <dcterms:created xsi:type="dcterms:W3CDTF">2021-12-21T15:34:43Z</dcterms:created>
  <dcterms:modified xsi:type="dcterms:W3CDTF">2021-12-22T05:33:03Z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