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6543C-742E-4577-8498-32AFFB04EDCC}" v="2" dt="2021-12-16T17:04:36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JAV HANSOTI - 70362019022" userId="S::aarjav.hansoti@svkmmumbai.onmicrosoft.com::c82d256e-2472-432a-ba54-db8cd45c00f5" providerId="AD" clId="Web-{C556543C-742E-4577-8498-32AFFB04EDCC}"/>
    <pc:docChg chg="modSld">
      <pc:chgData name="AARJAV HANSOTI - 70362019022" userId="S::aarjav.hansoti@svkmmumbai.onmicrosoft.com::c82d256e-2472-432a-ba54-db8cd45c00f5" providerId="AD" clId="Web-{C556543C-742E-4577-8498-32AFFB04EDCC}" dt="2021-12-16T17:04:36.336" v="1" actId="1076"/>
      <pc:docMkLst>
        <pc:docMk/>
      </pc:docMkLst>
      <pc:sldChg chg="modSp">
        <pc:chgData name="AARJAV HANSOTI - 70362019022" userId="S::aarjav.hansoti@svkmmumbai.onmicrosoft.com::c82d256e-2472-432a-ba54-db8cd45c00f5" providerId="AD" clId="Web-{C556543C-742E-4577-8498-32AFFB04EDCC}" dt="2021-12-16T17:04:36.336" v="1" actId="1076"/>
        <pc:sldMkLst>
          <pc:docMk/>
          <pc:sldMk cId="2104737084" sldId="257"/>
        </pc:sldMkLst>
        <pc:picChg chg="mod">
          <ac:chgData name="AARJAV HANSOTI - 70362019022" userId="S::aarjav.hansoti@svkmmumbai.onmicrosoft.com::c82d256e-2472-432a-ba54-db8cd45c00f5" providerId="AD" clId="Web-{C556543C-742E-4577-8498-32AFFB04EDCC}" dt="2021-12-16T17:04:36.336" v="1" actId="1076"/>
          <ac:picMkLst>
            <pc:docMk/>
            <pc:sldMk cId="2104737084" sldId="257"/>
            <ac:picMk id="10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2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6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5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88FB-F506-4A48-BCE0-AC0F18A9C5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8D7A-9AD2-406C-B5B4-1C92801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Practical on Information Security (BTCS06001)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By</a:t>
            </a:r>
          </a:p>
          <a:p>
            <a:r>
              <a:rPr lang="en-US"/>
              <a:t>Prof. Pranita </a:t>
            </a:r>
            <a:r>
              <a:rPr lang="en-US" err="1"/>
              <a:t>Binnar</a:t>
            </a:r>
            <a:r>
              <a:rPr lang="en-US"/>
              <a:t> (Research Scholar, Ph.D. Pursuing)</a:t>
            </a:r>
          </a:p>
          <a:p>
            <a:r>
              <a:rPr lang="en-US"/>
              <a:t>Visiting Faculty, Dept. of Computer Engineering</a:t>
            </a:r>
          </a:p>
          <a:p>
            <a:r>
              <a:rPr lang="en-US"/>
              <a:t>NMIMS, </a:t>
            </a:r>
            <a:r>
              <a:rPr lang="en-US" err="1"/>
              <a:t>Navi</a:t>
            </a:r>
            <a:r>
              <a:rPr lang="en-US"/>
              <a:t> Mumbai Campus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24ED-C9C6-4752-A642-8EAD39D28562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C8A-9E53-4F3D-A5AA-8235B22B2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Aim – To Study of Cyber Kill Chain Framework for any Critical Infrastructure Cyber Attack</a:t>
            </a:r>
          </a:p>
        </p:txBody>
      </p:sp>
      <p:pic>
        <p:nvPicPr>
          <p:cNvPr id="1026" name="Picture 2" descr="What Is the Cyber Kill Chain? - deepwatc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34" y="1716374"/>
            <a:ext cx="6314173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3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Infrastructure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</a:t>
            </a:r>
          </a:p>
          <a:p>
            <a:pPr lvl="1"/>
            <a:r>
              <a:rPr lang="en-US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power systems</a:t>
            </a:r>
          </a:p>
          <a:p>
            <a:pPr lvl="1"/>
            <a:r>
              <a:rPr lang="en-US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supply systems</a:t>
            </a:r>
          </a:p>
          <a:p>
            <a:pPr lvl="1"/>
            <a:r>
              <a:rPr lang="en-US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and oil pipelines</a:t>
            </a:r>
          </a:p>
          <a:p>
            <a:pPr lvl="1"/>
            <a:r>
              <a:rPr lang="en-US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</a:p>
          <a:p>
            <a:pPr lvl="1"/>
            <a:r>
              <a:rPr lang="en-US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services</a:t>
            </a:r>
          </a:p>
          <a:p>
            <a:pPr lvl="1"/>
            <a:r>
              <a:rPr lang="en-US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and finance</a:t>
            </a:r>
          </a:p>
          <a:p>
            <a:pPr lvl="1"/>
            <a:r>
              <a:rPr lang="en-US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Power Plant</a:t>
            </a:r>
          </a:p>
        </p:txBody>
      </p:sp>
    </p:spTree>
    <p:extLst>
      <p:ext uri="{BB962C8B-B14F-4D97-AF65-F5344CB8AC3E}">
        <p14:creationId xmlns:p14="http://schemas.microsoft.com/office/powerpoint/2010/main" val="31342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C5E32E-8F64-49A1-8864-B3DC7EF80D17}">
  <ds:schemaRefs>
    <ds:schemaRef ds:uri="d99a907f-d3cf-4d86-a8e4-943e2be70537"/>
    <ds:schemaRef ds:uri="eef5d95b-3b6e-445f-86bc-bd4e6d5610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BD80E9-4780-4B85-B568-D915075857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4508A5-ADB5-41AB-942C-3B6AD7E41A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Practical on Information Security (BTCS06001)</vt:lpstr>
      <vt:lpstr>Aim – To Study of Cyber Kill Chain Framework for any Critical Infrastructure Cyber Attack</vt:lpstr>
      <vt:lpstr>Critical Infrastructure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Pranita</dc:creator>
  <cp:revision>1</cp:revision>
  <dcterms:created xsi:type="dcterms:W3CDTF">2021-12-10T03:31:36Z</dcterms:created>
  <dcterms:modified xsi:type="dcterms:W3CDTF">2021-12-16T17:05:21Z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