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8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5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5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5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7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6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3943-C964-4376-A4EF-D677EEF80B88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5DBD-1533-44A6-8D82-84779031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AVL TREE Operations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Zig-Zig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7509520" cy="2915071"/>
          </a:xfrm>
        </p:spPr>
      </p:pic>
      <p:sp>
        <p:nvSpPr>
          <p:cNvPr id="7" name="Rectangle 6"/>
          <p:cNvSpPr/>
          <p:nvPr/>
        </p:nvSpPr>
        <p:spPr>
          <a:xfrm>
            <a:off x="107504" y="119675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Zig-Zig</a:t>
            </a:r>
            <a:r>
              <a:rPr lang="en-IN" b="1" dirty="0"/>
              <a:t> Rotation</a:t>
            </a:r>
            <a:r>
              <a:rPr lang="en-IN" dirty="0"/>
              <a:t> in splay tree is a double </a:t>
            </a:r>
            <a:r>
              <a:rPr lang="en-IN" dirty="0" err="1"/>
              <a:t>zig</a:t>
            </a:r>
            <a:r>
              <a:rPr lang="en-IN" dirty="0"/>
              <a:t> rotation. In </a:t>
            </a:r>
            <a:r>
              <a:rPr lang="en-IN" dirty="0" err="1"/>
              <a:t>zig-zig</a:t>
            </a:r>
            <a:r>
              <a:rPr lang="en-IN" dirty="0"/>
              <a:t> rotation, every node moves two positions to the right from its current position. Consider the following example...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Zag-Zag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Zag-Zag</a:t>
            </a:r>
            <a:r>
              <a:rPr lang="en-IN" b="1" dirty="0"/>
              <a:t> Rotation</a:t>
            </a:r>
            <a:r>
              <a:rPr lang="en-IN" dirty="0"/>
              <a:t> in splay tree is a double </a:t>
            </a:r>
            <a:r>
              <a:rPr lang="en-IN" dirty="0" err="1"/>
              <a:t>zag</a:t>
            </a:r>
            <a:r>
              <a:rPr lang="en-IN" dirty="0"/>
              <a:t> rotation. In </a:t>
            </a:r>
            <a:r>
              <a:rPr lang="en-IN" dirty="0" err="1"/>
              <a:t>zag-zag</a:t>
            </a:r>
            <a:r>
              <a:rPr lang="en-IN" dirty="0"/>
              <a:t> rotation, every node moves two positions to the left from its current position. Consider the following example</a:t>
            </a:r>
            <a:r>
              <a:rPr lang="en-IN" dirty="0" smtClean="0"/>
              <a:t>...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" y="4005064"/>
            <a:ext cx="8229600" cy="22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Zig-Zag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Zig-Zag</a:t>
            </a:r>
            <a:r>
              <a:rPr lang="en-IN" b="1" dirty="0"/>
              <a:t> Rotation</a:t>
            </a:r>
            <a:r>
              <a:rPr lang="en-IN" dirty="0"/>
              <a:t> in splay tree is a sequence of </a:t>
            </a:r>
            <a:r>
              <a:rPr lang="en-IN" dirty="0" err="1"/>
              <a:t>zig</a:t>
            </a:r>
            <a:r>
              <a:rPr lang="en-IN" dirty="0"/>
              <a:t> rotation followed by </a:t>
            </a:r>
            <a:r>
              <a:rPr lang="en-IN" dirty="0" err="1"/>
              <a:t>zag</a:t>
            </a:r>
            <a:r>
              <a:rPr lang="en-IN" dirty="0"/>
              <a:t> rotation. In </a:t>
            </a:r>
            <a:r>
              <a:rPr lang="en-IN" dirty="0" err="1"/>
              <a:t>zig-zag</a:t>
            </a:r>
            <a:r>
              <a:rPr lang="en-IN" dirty="0"/>
              <a:t> rotation, every node moves one position to the right followed by one position to the left from its current position. Consider the following example...</a:t>
            </a:r>
          </a:p>
          <a:p>
            <a:endParaRPr lang="en-IN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7941568" cy="21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Zag-Zig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Zag-Zig</a:t>
            </a:r>
            <a:r>
              <a:rPr lang="en-IN" b="1" dirty="0"/>
              <a:t> Rotation</a:t>
            </a:r>
            <a:r>
              <a:rPr lang="en-IN" dirty="0"/>
              <a:t> in splay tree is a sequence of </a:t>
            </a:r>
            <a:r>
              <a:rPr lang="en-IN" dirty="0" err="1"/>
              <a:t>zag</a:t>
            </a:r>
            <a:r>
              <a:rPr lang="en-IN" dirty="0"/>
              <a:t> rotation followed by </a:t>
            </a:r>
            <a:r>
              <a:rPr lang="en-IN" dirty="0" err="1"/>
              <a:t>zig</a:t>
            </a:r>
            <a:r>
              <a:rPr lang="en-IN" dirty="0"/>
              <a:t> rotation. In </a:t>
            </a:r>
            <a:r>
              <a:rPr lang="en-IN" dirty="0" err="1"/>
              <a:t>zag-zig</a:t>
            </a:r>
            <a:r>
              <a:rPr lang="en-IN" dirty="0"/>
              <a:t> rotation, every node moves one position to the left followed by one position to the right from its current position. Consider the following example</a:t>
            </a:r>
            <a:r>
              <a:rPr lang="en-IN" dirty="0" smtClean="0"/>
              <a:t>...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09120"/>
            <a:ext cx="8229600" cy="2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2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6" y="0"/>
            <a:ext cx="9192836" cy="6858000"/>
          </a:xfrm>
        </p:spPr>
      </p:pic>
    </p:spTree>
    <p:extLst>
      <p:ext uri="{BB962C8B-B14F-4D97-AF65-F5344CB8AC3E}">
        <p14:creationId xmlns:p14="http://schemas.microsoft.com/office/powerpoint/2010/main" val="8682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5016" cy="6858000"/>
          </a:xfrm>
        </p:spPr>
      </p:pic>
    </p:spTree>
    <p:extLst>
      <p:ext uri="{BB962C8B-B14F-4D97-AF65-F5344CB8AC3E}">
        <p14:creationId xmlns:p14="http://schemas.microsoft.com/office/powerpoint/2010/main" val="31970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8964488" cy="6669360"/>
          </a:xfrm>
        </p:spPr>
      </p:pic>
    </p:spTree>
    <p:extLst>
      <p:ext uri="{BB962C8B-B14F-4D97-AF65-F5344CB8AC3E}">
        <p14:creationId xmlns:p14="http://schemas.microsoft.com/office/powerpoint/2010/main" val="33859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Splay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Splay </a:t>
            </a:r>
            <a:r>
              <a:rPr lang="en-IN" dirty="0"/>
              <a:t>tree is another variant of a binary search tree. In a splay tree, recently accessed element is placed at the root of the tree. A splay tree is defined as follows...</a:t>
            </a:r>
          </a:p>
          <a:p>
            <a:r>
              <a:rPr lang="en-IN" b="1" dirty="0"/>
              <a:t>Splay Tree is a self - adjusted Binary Search Tree in which every operation on element rearranges the tree so that the element is placed at the root position of the tree.</a:t>
            </a:r>
          </a:p>
          <a:p>
            <a:r>
              <a:rPr lang="en-IN" dirty="0"/>
              <a:t>In a splay tree, every operation is performed at the root of the tree. All the operations in splay tree are involved with a common operation called </a:t>
            </a:r>
            <a:r>
              <a:rPr lang="en-IN" b="1" dirty="0"/>
              <a:t>"Splaying"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Splaying an element, is the process of bringing it to the root position by performing suitable rotation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Rotations in Splay Tree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1</a:t>
            </a:r>
            <a:r>
              <a:rPr lang="en-IN" b="1" dirty="0"/>
              <a:t>. </a:t>
            </a:r>
            <a:r>
              <a:rPr lang="en-IN" b="1" dirty="0" err="1"/>
              <a:t>Zig</a:t>
            </a:r>
            <a:r>
              <a:rPr lang="en-IN" b="1" dirty="0"/>
              <a:t> Rotation</a:t>
            </a:r>
          </a:p>
          <a:p>
            <a:r>
              <a:rPr lang="en-IN" b="1" dirty="0"/>
              <a:t>2. </a:t>
            </a:r>
            <a:r>
              <a:rPr lang="en-IN" b="1" dirty="0" err="1"/>
              <a:t>Zag</a:t>
            </a:r>
            <a:r>
              <a:rPr lang="en-IN" b="1" dirty="0"/>
              <a:t> Rotation</a:t>
            </a:r>
          </a:p>
          <a:p>
            <a:r>
              <a:rPr lang="en-IN" b="1" dirty="0"/>
              <a:t>3. </a:t>
            </a:r>
            <a:r>
              <a:rPr lang="en-IN" b="1" dirty="0" err="1"/>
              <a:t>Zig</a:t>
            </a:r>
            <a:r>
              <a:rPr lang="en-IN" b="1" dirty="0"/>
              <a:t> - </a:t>
            </a:r>
            <a:r>
              <a:rPr lang="en-IN" b="1" dirty="0" err="1"/>
              <a:t>Zig</a:t>
            </a:r>
            <a:r>
              <a:rPr lang="en-IN" b="1" dirty="0"/>
              <a:t> Rotation</a:t>
            </a:r>
          </a:p>
          <a:p>
            <a:r>
              <a:rPr lang="en-IN" b="1" dirty="0"/>
              <a:t>4. </a:t>
            </a:r>
            <a:r>
              <a:rPr lang="en-IN" b="1" dirty="0" err="1"/>
              <a:t>Zag</a:t>
            </a:r>
            <a:r>
              <a:rPr lang="en-IN" b="1" dirty="0"/>
              <a:t> - </a:t>
            </a:r>
            <a:r>
              <a:rPr lang="en-IN" b="1" dirty="0" err="1"/>
              <a:t>Zag</a:t>
            </a:r>
            <a:r>
              <a:rPr lang="en-IN" b="1" dirty="0"/>
              <a:t> Rotation</a:t>
            </a:r>
          </a:p>
          <a:p>
            <a:r>
              <a:rPr lang="en-IN" b="1" dirty="0"/>
              <a:t>5. </a:t>
            </a:r>
            <a:r>
              <a:rPr lang="en-IN" b="1" dirty="0" err="1"/>
              <a:t>Zig</a:t>
            </a:r>
            <a:r>
              <a:rPr lang="en-IN" b="1" dirty="0"/>
              <a:t> - </a:t>
            </a:r>
            <a:r>
              <a:rPr lang="en-IN" b="1" dirty="0" err="1"/>
              <a:t>Zag</a:t>
            </a:r>
            <a:r>
              <a:rPr lang="en-IN" b="1" dirty="0"/>
              <a:t> Rotation</a:t>
            </a:r>
          </a:p>
          <a:p>
            <a:r>
              <a:rPr lang="en-IN" b="1" dirty="0"/>
              <a:t>6. </a:t>
            </a:r>
            <a:r>
              <a:rPr lang="en-IN" b="1" dirty="0" err="1"/>
              <a:t>Zag</a:t>
            </a:r>
            <a:r>
              <a:rPr lang="en-IN" b="1" dirty="0"/>
              <a:t> - </a:t>
            </a:r>
            <a:r>
              <a:rPr lang="en-IN" b="1" dirty="0" err="1"/>
              <a:t>Zig</a:t>
            </a:r>
            <a:r>
              <a:rPr lang="en-IN" b="1" dirty="0"/>
              <a:t> Rotation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2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Zig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Zig</a:t>
            </a:r>
            <a:r>
              <a:rPr lang="en-IN" b="1" dirty="0"/>
              <a:t> Rotation</a:t>
            </a:r>
            <a:r>
              <a:rPr lang="en-IN" dirty="0"/>
              <a:t> in splay tree is similar to the single right rotation in AVL Tree rotations. In </a:t>
            </a:r>
            <a:r>
              <a:rPr lang="en-IN" dirty="0" err="1"/>
              <a:t>zig</a:t>
            </a:r>
            <a:r>
              <a:rPr lang="en-IN" dirty="0"/>
              <a:t> rotation, every node moves one position to the right from its current position. Consider the following example</a:t>
            </a:r>
            <a:r>
              <a:rPr lang="en-IN" dirty="0" smtClean="0"/>
              <a:t>...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" y="4005064"/>
            <a:ext cx="8229600" cy="22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Zag</a:t>
            </a:r>
            <a:r>
              <a:rPr lang="en-IN" b="1" dirty="0" smtClean="0"/>
              <a:t> Rotation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 err="1"/>
              <a:t>Zag</a:t>
            </a:r>
            <a:r>
              <a:rPr lang="en-IN" b="1" dirty="0"/>
              <a:t> Rotation</a:t>
            </a:r>
            <a:r>
              <a:rPr lang="en-IN" dirty="0"/>
              <a:t> in splay tree is similar to the single left rotation in AVL Tree rotations. In </a:t>
            </a:r>
            <a:r>
              <a:rPr lang="en-IN" dirty="0" err="1"/>
              <a:t>zag</a:t>
            </a:r>
            <a:r>
              <a:rPr lang="en-IN" dirty="0"/>
              <a:t> rotation, every node moves one position to the left from its current position. Consider the following example</a:t>
            </a:r>
            <a:r>
              <a:rPr lang="en-IN" dirty="0" smtClean="0"/>
              <a:t>...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7690048" cy="2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AVL TREE Operations</vt:lpstr>
      <vt:lpstr>PowerPoint Presentation</vt:lpstr>
      <vt:lpstr>PowerPoint Presentation</vt:lpstr>
      <vt:lpstr>PowerPoint Presentation</vt:lpstr>
      <vt:lpstr>Splay Tree</vt:lpstr>
      <vt:lpstr>PowerPoint Presentation</vt:lpstr>
      <vt:lpstr>Rotations in Splay Tree </vt:lpstr>
      <vt:lpstr>Zig Rotation </vt:lpstr>
      <vt:lpstr>Zag Rotation </vt:lpstr>
      <vt:lpstr>PowerPoint Presentation</vt:lpstr>
      <vt:lpstr>Zig-Zig Rotation </vt:lpstr>
      <vt:lpstr>Zag-Zag Rotation </vt:lpstr>
      <vt:lpstr>Zig-Zag Rotation </vt:lpstr>
      <vt:lpstr>Zag-Zig Rotation 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Operations</dc:title>
  <dc:creator>Tejaswini</dc:creator>
  <cp:lastModifiedBy>Tejaswini</cp:lastModifiedBy>
  <cp:revision>5</cp:revision>
  <dcterms:created xsi:type="dcterms:W3CDTF">2020-03-20T18:08:02Z</dcterms:created>
  <dcterms:modified xsi:type="dcterms:W3CDTF">2020-03-21T05:14:29Z</dcterms:modified>
</cp:coreProperties>
</file>