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7984-E55E-4B80-B61E-AD184F0F920E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2E35-D7C0-4F8D-AD22-5F6B5417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7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7984-E55E-4B80-B61E-AD184F0F920E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2E35-D7C0-4F8D-AD22-5F6B5417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7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7984-E55E-4B80-B61E-AD184F0F920E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2E35-D7C0-4F8D-AD22-5F6B5417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30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7984-E55E-4B80-B61E-AD184F0F920E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2E35-D7C0-4F8D-AD22-5F6B5417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30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7984-E55E-4B80-B61E-AD184F0F920E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2E35-D7C0-4F8D-AD22-5F6B5417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3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7984-E55E-4B80-B61E-AD184F0F920E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2E35-D7C0-4F8D-AD22-5F6B5417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3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7984-E55E-4B80-B61E-AD184F0F920E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2E35-D7C0-4F8D-AD22-5F6B5417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7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7984-E55E-4B80-B61E-AD184F0F920E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2E35-D7C0-4F8D-AD22-5F6B5417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11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7984-E55E-4B80-B61E-AD184F0F920E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2E35-D7C0-4F8D-AD22-5F6B5417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4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7984-E55E-4B80-B61E-AD184F0F920E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2E35-D7C0-4F8D-AD22-5F6B5417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37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7984-E55E-4B80-B61E-AD184F0F920E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2E35-D7C0-4F8D-AD22-5F6B5417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93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27984-E55E-4B80-B61E-AD184F0F920E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2E35-D7C0-4F8D-AD22-5F6B5417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4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475"/>
            <a:ext cx="4739267" cy="5365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268" y="490652"/>
            <a:ext cx="7229707" cy="601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9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31" y="1282390"/>
            <a:ext cx="8339581" cy="40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10" y="380707"/>
            <a:ext cx="9508681" cy="62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2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56" y="349792"/>
            <a:ext cx="9742501" cy="63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4072"/>
            <a:ext cx="5887844" cy="64139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845" y="154072"/>
            <a:ext cx="6304155" cy="661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6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04" y="401445"/>
            <a:ext cx="9625591" cy="61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6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80"/>
            <a:ext cx="5497551" cy="6731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60" y="265910"/>
            <a:ext cx="6605239" cy="6424822"/>
          </a:xfrm>
          <a:prstGeom prst="rect">
            <a:avLst/>
          </a:prstGeom>
          <a:gradFill>
            <a:gsLst>
              <a:gs pos="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08085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Parihar (Dr.)</dc:creator>
  <cp:lastModifiedBy>Mahendra Parihar (Dr.)</cp:lastModifiedBy>
  <cp:revision>3</cp:revision>
  <dcterms:created xsi:type="dcterms:W3CDTF">2019-12-19T12:04:29Z</dcterms:created>
  <dcterms:modified xsi:type="dcterms:W3CDTF">2019-12-19T12:17:44Z</dcterms:modified>
</cp:coreProperties>
</file>