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3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8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9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7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4F2B-E436-4176-B4BA-6F29BF33BA5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C354-1B3D-44FC-8460-1DA10105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40" y="433289"/>
            <a:ext cx="9147850" cy="1397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67" y="2316452"/>
            <a:ext cx="8963101" cy="37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82" y="844565"/>
            <a:ext cx="7627213" cy="52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24" y="597000"/>
            <a:ext cx="9937351" cy="59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24" y="568680"/>
            <a:ext cx="9937351" cy="57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09" y="554520"/>
            <a:ext cx="9898381" cy="57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84" y="290200"/>
            <a:ext cx="9313831" cy="62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9" y="507320"/>
            <a:ext cx="9820441" cy="58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94" y="601719"/>
            <a:ext cx="9859411" cy="59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44" y="653640"/>
            <a:ext cx="9469711" cy="59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5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Parihar (Dr.)</dc:creator>
  <cp:lastModifiedBy>Mahendra Parihar (Dr.)</cp:lastModifiedBy>
  <cp:revision>2</cp:revision>
  <dcterms:created xsi:type="dcterms:W3CDTF">2019-12-19T12:22:52Z</dcterms:created>
  <dcterms:modified xsi:type="dcterms:W3CDTF">2019-12-19T12:31:27Z</dcterms:modified>
</cp:coreProperties>
</file>