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775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5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324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2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04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6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8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9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1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A1AF-4942-4AD0-AE94-1A65ECCC4730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9B9F93-7E6A-4ACB-A97E-7C1DF3BE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Electronics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Adder, </a:t>
            </a:r>
            <a:r>
              <a:rPr lang="en-US" dirty="0" err="1" smtClean="0"/>
              <a:t>Subtractor</a:t>
            </a:r>
            <a:r>
              <a:rPr lang="en-US" dirty="0" smtClean="0"/>
              <a:t>, Multiplexor, </a:t>
            </a:r>
            <a:r>
              <a:rPr lang="en-US" smtClean="0"/>
              <a:t>Demultiplexer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1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380" y="371862"/>
            <a:ext cx="8911687" cy="1047035"/>
          </a:xfrm>
        </p:spPr>
        <p:txBody>
          <a:bodyPr/>
          <a:lstStyle/>
          <a:p>
            <a:r>
              <a:rPr lang="en-US" dirty="0" smtClean="0"/>
              <a:t>74138, 3:8 decoder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20" y="1597573"/>
            <a:ext cx="7560947" cy="4682139"/>
          </a:xfrm>
        </p:spPr>
      </p:pic>
    </p:spTree>
    <p:extLst>
      <p:ext uri="{BB962C8B-B14F-4D97-AF65-F5344CB8AC3E}">
        <p14:creationId xmlns:p14="http://schemas.microsoft.com/office/powerpoint/2010/main" val="149575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784" y="1795516"/>
            <a:ext cx="5355547" cy="1799021"/>
          </a:xfrm>
        </p:spPr>
      </p:pic>
      <p:sp>
        <p:nvSpPr>
          <p:cNvPr id="5" name="TextBox 4"/>
          <p:cNvSpPr txBox="1"/>
          <p:nvPr/>
        </p:nvSpPr>
        <p:spPr>
          <a:xfrm>
            <a:off x="2816772" y="3836276"/>
            <a:ext cx="451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A </a:t>
            </a:r>
            <a:r>
              <a:rPr lang="en-US" dirty="0"/>
              <a:t>⊕</a:t>
            </a:r>
            <a:r>
              <a:rPr lang="en-US" dirty="0" smtClean="0"/>
              <a:t> B</a:t>
            </a:r>
          </a:p>
          <a:p>
            <a:r>
              <a:rPr lang="en-US" dirty="0" smtClean="0"/>
              <a:t>CARRY = A.B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7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19" y="1600747"/>
            <a:ext cx="5734050" cy="3162300"/>
          </a:xfrm>
        </p:spPr>
      </p:pic>
      <p:sp>
        <p:nvSpPr>
          <p:cNvPr id="5" name="TextBox 4"/>
          <p:cNvSpPr txBox="1"/>
          <p:nvPr/>
        </p:nvSpPr>
        <p:spPr>
          <a:xfrm>
            <a:off x="1765738" y="4939862"/>
            <a:ext cx="8366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 = </a:t>
            </a:r>
            <a:r>
              <a:rPr lang="en-US" dirty="0" smtClean="0"/>
              <a:t>A </a:t>
            </a:r>
            <a:r>
              <a:rPr lang="en-US" dirty="0"/>
              <a:t>⊕ </a:t>
            </a:r>
            <a:r>
              <a:rPr lang="en-US" dirty="0" smtClean="0"/>
              <a:t>B ⊕ </a:t>
            </a:r>
            <a:r>
              <a:rPr lang="en-US" dirty="0" err="1"/>
              <a:t>Cin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CARRY-OUT =</a:t>
            </a:r>
            <a:r>
              <a:rPr lang="en-US" dirty="0" smtClean="0"/>
              <a:t> </a:t>
            </a:r>
            <a:r>
              <a:rPr lang="en-US" dirty="0"/>
              <a:t>A.B + </a:t>
            </a:r>
            <a:r>
              <a:rPr lang="en-US" dirty="0" err="1"/>
              <a:t>Cin</a:t>
            </a:r>
            <a:r>
              <a:rPr lang="en-US" dirty="0"/>
              <a:t>(A ⊕ 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One full adder can be made using 2 half adders. Multibit adders are made using cascaded single bit full adders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3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</a:t>
            </a:r>
            <a:r>
              <a:rPr lang="en-US" dirty="0" err="1" smtClean="0"/>
              <a:t>Subtractor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111" y="1686221"/>
            <a:ext cx="7535327" cy="3600953"/>
          </a:xfrm>
        </p:spPr>
      </p:pic>
      <p:sp>
        <p:nvSpPr>
          <p:cNvPr id="5" name="TextBox 4"/>
          <p:cNvSpPr txBox="1"/>
          <p:nvPr/>
        </p:nvSpPr>
        <p:spPr>
          <a:xfrm>
            <a:off x="2701158" y="5702954"/>
            <a:ext cx="451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= A </a:t>
            </a:r>
            <a:r>
              <a:rPr lang="en-US" dirty="0"/>
              <a:t>⊕</a:t>
            </a:r>
            <a:r>
              <a:rPr lang="en-US" dirty="0" smtClean="0"/>
              <a:t> B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o</a:t>
            </a:r>
            <a:r>
              <a:rPr lang="en-US" dirty="0" smtClean="0"/>
              <a:t> = A’.B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subtractor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15" y="1489074"/>
            <a:ext cx="4020548" cy="284118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63" y="1489074"/>
            <a:ext cx="6282492" cy="1884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5738" y="4939862"/>
            <a:ext cx="8366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Diff D = </a:t>
            </a:r>
            <a:r>
              <a:rPr lang="en-US" dirty="0" smtClean="0"/>
              <a:t>A </a:t>
            </a:r>
            <a:r>
              <a:rPr lang="en-US" dirty="0"/>
              <a:t>⊕ </a:t>
            </a:r>
            <a:r>
              <a:rPr lang="en-US" dirty="0" smtClean="0"/>
              <a:t>B ⊕ B</a:t>
            </a:r>
            <a:r>
              <a:rPr lang="en-US" baseline="-25000" dirty="0" smtClean="0"/>
              <a:t>in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Borrow-Out B</a:t>
            </a:r>
            <a:r>
              <a:rPr lang="en-US" b="1" baseline="-25000" dirty="0" smtClean="0"/>
              <a:t>o</a:t>
            </a:r>
            <a:r>
              <a:rPr lang="en-US" b="1" dirty="0" smtClean="0"/>
              <a:t> =</a:t>
            </a:r>
            <a:r>
              <a:rPr lang="en-US" dirty="0" smtClean="0"/>
              <a:t> A’.B </a:t>
            </a:r>
            <a:r>
              <a:rPr lang="en-US" dirty="0"/>
              <a:t>+ </a:t>
            </a:r>
            <a:r>
              <a:rPr lang="en-US" dirty="0" err="1" smtClean="0"/>
              <a:t>A’.B</a:t>
            </a:r>
            <a:r>
              <a:rPr lang="en-US" baseline="-25000" dirty="0" err="1" smtClean="0"/>
              <a:t>in</a:t>
            </a:r>
            <a:r>
              <a:rPr lang="en-US" dirty="0" smtClean="0"/>
              <a:t> + </a:t>
            </a:r>
            <a:r>
              <a:rPr lang="en-US" dirty="0" err="1" smtClean="0"/>
              <a:t>B.B</a:t>
            </a:r>
            <a:r>
              <a:rPr lang="en-US" baseline="-25000" dirty="0" err="1" smtClean="0"/>
              <a:t>in</a:t>
            </a:r>
            <a:r>
              <a:rPr lang="en-US" baseline="-25000" dirty="0" smtClean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full </a:t>
            </a:r>
            <a:r>
              <a:rPr lang="en-US" dirty="0" err="1" smtClean="0"/>
              <a:t>subtractor</a:t>
            </a:r>
            <a:r>
              <a:rPr lang="en-US" dirty="0" smtClean="0"/>
              <a:t> can be made using 2 half </a:t>
            </a:r>
            <a:r>
              <a:rPr lang="en-US" dirty="0" err="1" smtClean="0"/>
              <a:t>subtractors</a:t>
            </a:r>
            <a:r>
              <a:rPr lang="en-US" dirty="0" smtClean="0"/>
              <a:t>,</a:t>
            </a:r>
            <a:r>
              <a:rPr lang="en-US" dirty="0"/>
              <a:t> Multibit adders are made using cascaded single bit full adders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036" y="224717"/>
            <a:ext cx="8911687" cy="784276"/>
          </a:xfrm>
        </p:spPr>
        <p:txBody>
          <a:bodyPr/>
          <a:lstStyle/>
          <a:p>
            <a:r>
              <a:rPr lang="en-US" dirty="0" smtClean="0"/>
              <a:t>Multiplexer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36" y="1240220"/>
            <a:ext cx="6053958" cy="45404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888" y="1660634"/>
            <a:ext cx="3686121" cy="3417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779" y="4986501"/>
            <a:ext cx="3483311" cy="16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130124"/>
            <a:ext cx="8911687" cy="689683"/>
          </a:xfrm>
        </p:spPr>
        <p:txBody>
          <a:bodyPr/>
          <a:lstStyle/>
          <a:p>
            <a:r>
              <a:rPr lang="en-US" dirty="0"/>
              <a:t>Multiplexer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72" y="935421"/>
            <a:ext cx="6022912" cy="4992414"/>
          </a:xfrm>
        </p:spPr>
      </p:pic>
      <p:sp>
        <p:nvSpPr>
          <p:cNvPr id="5" name="TextBox 4"/>
          <p:cNvSpPr txBox="1"/>
          <p:nvPr/>
        </p:nvSpPr>
        <p:spPr>
          <a:xfrm>
            <a:off x="8765628" y="1166648"/>
            <a:ext cx="256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4:1 Mux, selects one out of four 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463" y="193186"/>
            <a:ext cx="8911687" cy="763256"/>
          </a:xfrm>
        </p:spPr>
        <p:txBody>
          <a:bodyPr/>
          <a:lstStyle/>
          <a:p>
            <a:r>
              <a:rPr lang="en-US" dirty="0" err="1" smtClean="0"/>
              <a:t>Demultiplexer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95" y="1261241"/>
            <a:ext cx="5767656" cy="43302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51" y="956443"/>
            <a:ext cx="5552744" cy="41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19" y="1458767"/>
            <a:ext cx="4908987" cy="4565358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15463" y="193186"/>
            <a:ext cx="4123185" cy="763256"/>
          </a:xfrm>
        </p:spPr>
        <p:txBody>
          <a:bodyPr/>
          <a:lstStyle/>
          <a:p>
            <a:r>
              <a:rPr lang="en-US" dirty="0" err="1" smtClean="0"/>
              <a:t>Demultiplexer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12221" y="282523"/>
            <a:ext cx="4123185" cy="763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Decoder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949" y="1561935"/>
            <a:ext cx="38671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63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131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Digital Electronics</vt:lpstr>
      <vt:lpstr>Half adder</vt:lpstr>
      <vt:lpstr>Full Adder</vt:lpstr>
      <vt:lpstr>Half Subtractor</vt:lpstr>
      <vt:lpstr>Full subtractor</vt:lpstr>
      <vt:lpstr>Multiplexer</vt:lpstr>
      <vt:lpstr>Multiplexer</vt:lpstr>
      <vt:lpstr>Demultiplexer</vt:lpstr>
      <vt:lpstr>Demultiplexer</vt:lpstr>
      <vt:lpstr>74138, 3:8 decoder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</dc:title>
  <dc:creator>Toral Shah (Dr.)</dc:creator>
  <cp:lastModifiedBy>Toral Shah (Dr.)</cp:lastModifiedBy>
  <cp:revision>12</cp:revision>
  <dcterms:created xsi:type="dcterms:W3CDTF">2020-03-19T06:22:48Z</dcterms:created>
  <dcterms:modified xsi:type="dcterms:W3CDTF">2020-03-19T08:50:40Z</dcterms:modified>
</cp:coreProperties>
</file>