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77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32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Electronics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1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basic logi gates and their truth tabl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71" y="798785"/>
            <a:ext cx="5243677" cy="5770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07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973" y="214206"/>
            <a:ext cx="8911687" cy="658152"/>
          </a:xfrm>
        </p:spPr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17" y="1650124"/>
            <a:ext cx="9452675" cy="4435365"/>
          </a:xfrm>
        </p:spPr>
      </p:pic>
    </p:spTree>
    <p:extLst>
      <p:ext uri="{BB962C8B-B14F-4D97-AF65-F5344CB8AC3E}">
        <p14:creationId xmlns:p14="http://schemas.microsoft.com/office/powerpoint/2010/main" val="364276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6828"/>
          </a:xfrm>
        </p:spPr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2206898"/>
            <a:ext cx="5556976" cy="3006233"/>
          </a:xfrm>
        </p:spPr>
      </p:pic>
    </p:spTree>
    <p:extLst>
      <p:ext uri="{BB962C8B-B14F-4D97-AF65-F5344CB8AC3E}">
        <p14:creationId xmlns:p14="http://schemas.microsoft.com/office/powerpoint/2010/main" val="228037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4" y="62134"/>
            <a:ext cx="8502868" cy="66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86" y="73572"/>
            <a:ext cx="6216375" cy="68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8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gate using NAND gates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12579" y="23543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84607"/>
              </p:ext>
            </p:extLst>
          </p:nvPr>
        </p:nvGraphicFramePr>
        <p:xfrm>
          <a:off x="3300248" y="2659117"/>
          <a:ext cx="7195054" cy="17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3885714" imgH="923810" progId="Paint.Picture">
                  <p:embed/>
                </p:oleObj>
              </mc:Choice>
              <mc:Fallback>
                <p:oleObj name="Bitmap Image" r:id="rId3" imgW="3885714" imgH="9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248" y="2659117"/>
                        <a:ext cx="7195054" cy="1708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72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328180"/>
            <a:ext cx="5430008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5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11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Paintbrush Picture</vt:lpstr>
      <vt:lpstr>Digital Electronics</vt:lpstr>
      <vt:lpstr>PowerPoint Presentation</vt:lpstr>
      <vt:lpstr>Boolean Algebra</vt:lpstr>
      <vt:lpstr>DeMorgan’s Theorem</vt:lpstr>
      <vt:lpstr>PowerPoint Presentation</vt:lpstr>
      <vt:lpstr>PowerPoint Presentation</vt:lpstr>
      <vt:lpstr>XOR gate using NAND gates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</dc:title>
  <dc:creator>Toral Shah (Dr.)</dc:creator>
  <cp:lastModifiedBy>Toral Shah (Dr.)</cp:lastModifiedBy>
  <cp:revision>4</cp:revision>
  <dcterms:created xsi:type="dcterms:W3CDTF">2020-03-19T06:22:48Z</dcterms:created>
  <dcterms:modified xsi:type="dcterms:W3CDTF">2020-03-19T06:43:07Z</dcterms:modified>
</cp:coreProperties>
</file>