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70" r:id="rId13"/>
    <p:sldId id="271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A83F-493F-4E69-B62B-1623D89415C1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BC1C-6BDA-4BB1-A342-2E04712D2F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91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A83F-493F-4E69-B62B-1623D89415C1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BC1C-6BDA-4BB1-A342-2E04712D2F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A83F-493F-4E69-B62B-1623D89415C1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BC1C-6BDA-4BB1-A342-2E04712D2F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25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A83F-493F-4E69-B62B-1623D89415C1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BC1C-6BDA-4BB1-A342-2E04712D2F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71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A83F-493F-4E69-B62B-1623D89415C1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BC1C-6BDA-4BB1-A342-2E04712D2F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81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A83F-493F-4E69-B62B-1623D89415C1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BC1C-6BDA-4BB1-A342-2E04712D2F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74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A83F-493F-4E69-B62B-1623D89415C1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BC1C-6BDA-4BB1-A342-2E04712D2F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63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A83F-493F-4E69-B62B-1623D89415C1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BC1C-6BDA-4BB1-A342-2E04712D2F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10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A83F-493F-4E69-B62B-1623D89415C1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BC1C-6BDA-4BB1-A342-2E04712D2F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5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A83F-493F-4E69-B62B-1623D89415C1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BC1C-6BDA-4BB1-A342-2E04712D2F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06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A83F-493F-4E69-B62B-1623D89415C1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BC1C-6BDA-4BB1-A342-2E04712D2F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22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AA83F-493F-4E69-B62B-1623D89415C1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6BC1C-6BDA-4BB1-A342-2E04712D2F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6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cpolytechnic.com/entc/learning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cpolytechnic.com/contact-us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Rectifiers, Filters and Regulator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Marks 16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Rectangle 5">
            <a:hlinkClick r:id="rId2"/>
          </p:cNvPr>
          <p:cNvSpPr>
            <a:spLocks noChangeArrowheads="1"/>
          </p:cNvSpPr>
          <p:nvPr/>
        </p:nvSpPr>
        <p:spPr bwMode="auto">
          <a:xfrm>
            <a:off x="2438400" y="6181748"/>
            <a:ext cx="3810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IN" sz="2000" i="1" u="sng" dirty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Visit for more Learning Resources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93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Half Wave Rectifier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144000" cy="4419600"/>
          </a:xfrm>
        </p:spPr>
      </p:pic>
    </p:spTree>
    <p:extLst>
      <p:ext uri="{BB962C8B-B14F-4D97-AF65-F5344CB8AC3E}">
        <p14:creationId xmlns:p14="http://schemas.microsoft.com/office/powerpoint/2010/main" val="149814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Full </a:t>
            </a:r>
            <a:r>
              <a:rPr lang="en-US" b="1" dirty="0"/>
              <a:t>Wave </a:t>
            </a:r>
            <a:r>
              <a:rPr lang="en-US" b="1" dirty="0" smtClean="0"/>
              <a:t>Rectifier (</a:t>
            </a:r>
            <a:r>
              <a:rPr lang="en-US" b="1" dirty="0" smtClean="0">
                <a:solidFill>
                  <a:srgbClr val="FF0000"/>
                </a:solidFill>
              </a:rPr>
              <a:t>Center Tapped Transformer</a:t>
            </a:r>
            <a:r>
              <a:rPr lang="en-US" b="1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54" y="1600200"/>
            <a:ext cx="7996692" cy="4525963"/>
          </a:xfrm>
        </p:spPr>
      </p:pic>
    </p:spTree>
    <p:extLst>
      <p:ext uri="{BB962C8B-B14F-4D97-AF65-F5344CB8AC3E}">
        <p14:creationId xmlns:p14="http://schemas.microsoft.com/office/powerpoint/2010/main" val="32491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652"/>
            <a:ext cx="6705600" cy="6608135"/>
          </a:xfrm>
        </p:spPr>
      </p:pic>
    </p:spTree>
    <p:extLst>
      <p:ext uri="{BB962C8B-B14F-4D97-AF65-F5344CB8AC3E}">
        <p14:creationId xmlns:p14="http://schemas.microsoft.com/office/powerpoint/2010/main" val="142764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19" y="838200"/>
            <a:ext cx="7729581" cy="5636648"/>
          </a:xfrm>
        </p:spPr>
      </p:pic>
    </p:spTree>
    <p:extLst>
      <p:ext uri="{BB962C8B-B14F-4D97-AF65-F5344CB8AC3E}">
        <p14:creationId xmlns:p14="http://schemas.microsoft.com/office/powerpoint/2010/main" val="3806006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Full </a:t>
            </a:r>
            <a:r>
              <a:rPr lang="en-US" b="1" dirty="0"/>
              <a:t>Wave </a:t>
            </a:r>
            <a:r>
              <a:rPr lang="en-US" b="1" dirty="0" smtClean="0"/>
              <a:t>Rectifier (</a:t>
            </a:r>
            <a:r>
              <a:rPr lang="en-US" b="1" dirty="0" smtClean="0">
                <a:solidFill>
                  <a:srgbClr val="FF0000"/>
                </a:solidFill>
              </a:rPr>
              <a:t>Bridge</a:t>
            </a:r>
            <a:r>
              <a:rPr lang="en-US" b="1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57" y="1752600"/>
            <a:ext cx="8934881" cy="4267200"/>
          </a:xfrm>
        </p:spPr>
      </p:pic>
    </p:spTree>
    <p:extLst>
      <p:ext uri="{BB962C8B-B14F-4D97-AF65-F5344CB8AC3E}">
        <p14:creationId xmlns:p14="http://schemas.microsoft.com/office/powerpoint/2010/main" val="138032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7616407" cy="5554118"/>
          </a:xfrm>
        </p:spPr>
      </p:pic>
      <p:sp>
        <p:nvSpPr>
          <p:cNvPr id="4" name="Rectangle 4">
            <a:hlinkClick r:id="rId3"/>
          </p:cNvPr>
          <p:cNvSpPr>
            <a:spLocks noChangeArrowheads="1"/>
          </p:cNvSpPr>
          <p:nvPr/>
        </p:nvSpPr>
        <p:spPr bwMode="auto">
          <a:xfrm>
            <a:off x="3000364" y="6572272"/>
            <a:ext cx="3248036" cy="20952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IN" sz="2000" i="1" u="sng" dirty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For more detail contact us</a:t>
            </a:r>
          </a:p>
        </p:txBody>
      </p:sp>
    </p:spTree>
    <p:extLst>
      <p:ext uri="{BB962C8B-B14F-4D97-AF65-F5344CB8AC3E}">
        <p14:creationId xmlns:p14="http://schemas.microsoft.com/office/powerpoint/2010/main" val="244222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Basic Block Diagram of Regulated power Supply</a:t>
            </a:r>
            <a:endParaRPr lang="en-US" b="1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0980"/>
            <a:ext cx="8991600" cy="4144402"/>
          </a:xfrm>
        </p:spPr>
      </p:pic>
    </p:spTree>
    <p:extLst>
      <p:ext uri="{BB962C8B-B14F-4D97-AF65-F5344CB8AC3E}">
        <p14:creationId xmlns:p14="http://schemas.microsoft.com/office/powerpoint/2010/main" val="318341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524000"/>
            <a:ext cx="8839201" cy="4572000"/>
          </a:xfrm>
        </p:spPr>
      </p:pic>
    </p:spTree>
    <p:extLst>
      <p:ext uri="{BB962C8B-B14F-4D97-AF65-F5344CB8AC3E}">
        <p14:creationId xmlns:p14="http://schemas.microsoft.com/office/powerpoint/2010/main" val="214128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1" y="990600"/>
            <a:ext cx="8921298" cy="5417661"/>
          </a:xfrm>
        </p:spPr>
      </p:pic>
    </p:spTree>
    <p:extLst>
      <p:ext uri="{BB962C8B-B14F-4D97-AF65-F5344CB8AC3E}">
        <p14:creationId xmlns:p14="http://schemas.microsoft.com/office/powerpoint/2010/main" val="91537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Wave forms at various points in a Regulated power supply</a:t>
            </a:r>
            <a:endParaRPr lang="en-US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00200"/>
            <a:ext cx="8255577" cy="4953000"/>
          </a:xfrm>
        </p:spPr>
      </p:pic>
    </p:spTree>
    <p:extLst>
      <p:ext uri="{BB962C8B-B14F-4D97-AF65-F5344CB8AC3E}">
        <p14:creationId xmlns:p14="http://schemas.microsoft.com/office/powerpoint/2010/main" val="351315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Rectification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Rectification is a process of converting the alternating quantity (voltage or current) into a corresponding direct quantity(voltage or current).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b="1" dirty="0" smtClean="0">
                <a:solidFill>
                  <a:srgbClr val="FF0000"/>
                </a:solidFill>
              </a:rPr>
              <a:t>input to a rectifier is AC </a:t>
            </a:r>
            <a:r>
              <a:rPr lang="en-US" dirty="0" smtClean="0"/>
              <a:t>whereas its </a:t>
            </a:r>
            <a:r>
              <a:rPr lang="en-US" b="1" dirty="0" smtClean="0">
                <a:solidFill>
                  <a:srgbClr val="FF0000"/>
                </a:solidFill>
              </a:rPr>
              <a:t>output is unidirectional or DC.</a:t>
            </a:r>
          </a:p>
          <a:p>
            <a:pPr marL="0" indent="0" algn="just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57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Rectifiers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Rectifier is an electronic device which is used for converting an alternating quantity (Voltage or current) into unidirectional i.e. DC quantity (Voltage or current).</a:t>
            </a:r>
          </a:p>
          <a:p>
            <a:pPr algn="just"/>
            <a:r>
              <a:rPr lang="en-US" b="1" dirty="0" smtClean="0"/>
              <a:t>Block diagram of Rectifier: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3569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Need of Rectification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electronic circuit such as amplifiers, needs  a DC power source for its operation.</a:t>
            </a:r>
          </a:p>
          <a:p>
            <a:r>
              <a:rPr lang="en-US" dirty="0" smtClean="0"/>
              <a:t>This DC voltage has to be obtained from AC supply.</a:t>
            </a:r>
          </a:p>
          <a:p>
            <a:r>
              <a:rPr lang="en-US" dirty="0" smtClean="0"/>
              <a:t>For this the AC supply has to be reduced  () Stepped down first using a Step down transformer and then converted to dc by using rectifier.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98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Types of Rectifier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52600"/>
            <a:ext cx="7607565" cy="4564539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05000"/>
            <a:ext cx="7607565" cy="456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57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184</Words>
  <Application>Microsoft Office PowerPoint</Application>
  <PresentationFormat>On-screen Show (4:3)</PresentationFormat>
  <Paragraphs>21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Rectifiers, Filters and Regulator</vt:lpstr>
      <vt:lpstr>Basic Block Diagram of Regulated power Supply</vt:lpstr>
      <vt:lpstr>PowerPoint Presentation</vt:lpstr>
      <vt:lpstr>PowerPoint Presentation</vt:lpstr>
      <vt:lpstr>Wave forms at various points in a Regulated power supply</vt:lpstr>
      <vt:lpstr>Rectification</vt:lpstr>
      <vt:lpstr>Rectifiers</vt:lpstr>
      <vt:lpstr>Need of Rectification</vt:lpstr>
      <vt:lpstr>Types of Rectifier</vt:lpstr>
      <vt:lpstr>Half Wave Rectifier</vt:lpstr>
      <vt:lpstr>Full Wave Rectifier (Center Tapped Transformer)</vt:lpstr>
      <vt:lpstr>PowerPoint Presentation</vt:lpstr>
      <vt:lpstr>PowerPoint Presentation</vt:lpstr>
      <vt:lpstr>Full Wave Rectifier (Bridge)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Rectifiers, Filters and Regulator</dc:title>
  <dc:creator>om</dc:creator>
  <cp:lastModifiedBy>Toral Shah (Dr.)</cp:lastModifiedBy>
  <cp:revision>25</cp:revision>
  <dcterms:created xsi:type="dcterms:W3CDTF">2017-01-08T14:03:45Z</dcterms:created>
  <dcterms:modified xsi:type="dcterms:W3CDTF">2019-12-18T07:49:41Z</dcterms:modified>
</cp:coreProperties>
</file>