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75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61" d="100"/>
          <a:sy n="61" d="100"/>
        </p:scale>
        <p:origin x="10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7EA40-92C0-4104-B533-8B0A8783225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D36B1FC-D61E-455F-A01A-30049253BC3A}">
      <dgm:prSet phldrT="[Text]"/>
      <dgm:spPr/>
      <dgm:t>
        <a:bodyPr/>
        <a:lstStyle/>
        <a:p>
          <a:r>
            <a:rPr lang="en-IN" dirty="0" smtClean="0"/>
            <a:t>JOB ANALYSIS</a:t>
          </a:r>
          <a:endParaRPr lang="en-IN" dirty="0"/>
        </a:p>
      </dgm:t>
    </dgm:pt>
    <dgm:pt modelId="{48AD9200-A835-4232-8B5D-81289D6D0112}" type="parTrans" cxnId="{48939B85-2D65-4090-B905-6D5BB5CE078F}">
      <dgm:prSet/>
      <dgm:spPr/>
      <dgm:t>
        <a:bodyPr/>
        <a:lstStyle/>
        <a:p>
          <a:endParaRPr lang="en-IN"/>
        </a:p>
      </dgm:t>
    </dgm:pt>
    <dgm:pt modelId="{358F8981-3014-4508-9C05-3A35548ECFA3}" type="sibTrans" cxnId="{48939B85-2D65-4090-B905-6D5BB5CE078F}">
      <dgm:prSet/>
      <dgm:spPr/>
      <dgm:t>
        <a:bodyPr/>
        <a:lstStyle/>
        <a:p>
          <a:endParaRPr lang="en-IN"/>
        </a:p>
      </dgm:t>
    </dgm:pt>
    <dgm:pt modelId="{4ED74F72-7C00-4E60-AC0F-ECFEC69BC63F}">
      <dgm:prSet phldrT="[Text]"/>
      <dgm:spPr/>
      <dgm:t>
        <a:bodyPr/>
        <a:lstStyle/>
        <a:p>
          <a:r>
            <a:rPr lang="en-IN" dirty="0" smtClean="0"/>
            <a:t>Quantitative /Analytical</a:t>
          </a:r>
          <a:endParaRPr lang="en-IN" dirty="0"/>
        </a:p>
      </dgm:t>
    </dgm:pt>
    <dgm:pt modelId="{ACC50D41-F8DA-4ECF-86E3-6C60B3CA9463}" type="parTrans" cxnId="{426F155A-9C3C-42D3-AFCE-522807FE9E3E}">
      <dgm:prSet/>
      <dgm:spPr/>
      <dgm:t>
        <a:bodyPr/>
        <a:lstStyle/>
        <a:p>
          <a:endParaRPr lang="en-IN"/>
        </a:p>
      </dgm:t>
    </dgm:pt>
    <dgm:pt modelId="{D8F854AD-230A-4514-A795-CCC3876E7BDC}" type="sibTrans" cxnId="{426F155A-9C3C-42D3-AFCE-522807FE9E3E}">
      <dgm:prSet/>
      <dgm:spPr/>
      <dgm:t>
        <a:bodyPr/>
        <a:lstStyle/>
        <a:p>
          <a:endParaRPr lang="en-IN"/>
        </a:p>
      </dgm:t>
    </dgm:pt>
    <dgm:pt modelId="{5B6EE010-A009-42AD-9925-9F241D59C7E8}">
      <dgm:prSet phldrT="[Text]"/>
      <dgm:spPr/>
      <dgm:t>
        <a:bodyPr/>
        <a:lstStyle/>
        <a:p>
          <a:r>
            <a:rPr lang="en-IN" dirty="0" smtClean="0"/>
            <a:t>Point-Rating Method	</a:t>
          </a:r>
          <a:endParaRPr lang="en-IN" dirty="0"/>
        </a:p>
      </dgm:t>
    </dgm:pt>
    <dgm:pt modelId="{E29C43A1-09E5-477D-A206-2DDB6C9239F5}" type="parTrans" cxnId="{2939C1C9-46BD-4568-BF0B-7DAF2EBE73D9}">
      <dgm:prSet/>
      <dgm:spPr/>
      <dgm:t>
        <a:bodyPr/>
        <a:lstStyle/>
        <a:p>
          <a:endParaRPr lang="en-IN"/>
        </a:p>
      </dgm:t>
    </dgm:pt>
    <dgm:pt modelId="{2A54C2BC-4A3D-4974-9017-D54CF6734196}" type="sibTrans" cxnId="{2939C1C9-46BD-4568-BF0B-7DAF2EBE73D9}">
      <dgm:prSet/>
      <dgm:spPr/>
      <dgm:t>
        <a:bodyPr/>
        <a:lstStyle/>
        <a:p>
          <a:endParaRPr lang="en-IN"/>
        </a:p>
      </dgm:t>
    </dgm:pt>
    <dgm:pt modelId="{19A6FEF7-3713-43A3-9A94-DC5741639FCD}">
      <dgm:prSet phldrT="[Text]"/>
      <dgm:spPr/>
      <dgm:t>
        <a:bodyPr/>
        <a:lstStyle/>
        <a:p>
          <a:r>
            <a:rPr lang="en-IN" dirty="0" smtClean="0"/>
            <a:t>Factor Comparison Method</a:t>
          </a:r>
          <a:endParaRPr lang="en-IN" dirty="0"/>
        </a:p>
      </dgm:t>
    </dgm:pt>
    <dgm:pt modelId="{8305D735-D393-4CE8-86D7-132980C65D5A}" type="parTrans" cxnId="{D048CBA5-4F93-4681-9322-EA50BF02CC8D}">
      <dgm:prSet/>
      <dgm:spPr/>
      <dgm:t>
        <a:bodyPr/>
        <a:lstStyle/>
        <a:p>
          <a:endParaRPr lang="en-IN"/>
        </a:p>
      </dgm:t>
    </dgm:pt>
    <dgm:pt modelId="{1424ACB1-EC2E-4A9C-805D-E45A9A4CD476}" type="sibTrans" cxnId="{D048CBA5-4F93-4681-9322-EA50BF02CC8D}">
      <dgm:prSet/>
      <dgm:spPr/>
      <dgm:t>
        <a:bodyPr/>
        <a:lstStyle/>
        <a:p>
          <a:endParaRPr lang="en-IN"/>
        </a:p>
      </dgm:t>
    </dgm:pt>
    <dgm:pt modelId="{104161B2-F6F5-4AD2-88C6-7AA49A1CEBE4}">
      <dgm:prSet phldrT="[Text]"/>
      <dgm:spPr/>
      <dgm:t>
        <a:bodyPr/>
        <a:lstStyle/>
        <a:p>
          <a:r>
            <a:rPr lang="en-IN" dirty="0" smtClean="0"/>
            <a:t>Qualitative/</a:t>
          </a:r>
        </a:p>
        <a:p>
          <a:r>
            <a:rPr lang="en-IN" dirty="0" smtClean="0"/>
            <a:t>Non-Analytical</a:t>
          </a:r>
          <a:endParaRPr lang="en-IN" dirty="0"/>
        </a:p>
      </dgm:t>
    </dgm:pt>
    <dgm:pt modelId="{D198D5E7-0857-4E0D-B136-21714E510A72}" type="parTrans" cxnId="{4DDD31BC-D371-445A-B873-B988EFF5EB9F}">
      <dgm:prSet/>
      <dgm:spPr/>
      <dgm:t>
        <a:bodyPr/>
        <a:lstStyle/>
        <a:p>
          <a:endParaRPr lang="en-IN"/>
        </a:p>
      </dgm:t>
    </dgm:pt>
    <dgm:pt modelId="{68860D56-4163-47F2-973B-B1F53FE69A17}" type="sibTrans" cxnId="{4DDD31BC-D371-445A-B873-B988EFF5EB9F}">
      <dgm:prSet/>
      <dgm:spPr/>
      <dgm:t>
        <a:bodyPr/>
        <a:lstStyle/>
        <a:p>
          <a:endParaRPr lang="en-IN"/>
        </a:p>
      </dgm:t>
    </dgm:pt>
    <dgm:pt modelId="{65BB47BB-C1C2-416D-B54A-60D4570D4D9D}">
      <dgm:prSet phldrT="[Text]"/>
      <dgm:spPr/>
      <dgm:t>
        <a:bodyPr/>
        <a:lstStyle/>
        <a:p>
          <a:r>
            <a:rPr lang="en-IN" dirty="0" smtClean="0"/>
            <a:t>Ranking Method</a:t>
          </a:r>
          <a:endParaRPr lang="en-IN" dirty="0"/>
        </a:p>
      </dgm:t>
    </dgm:pt>
    <dgm:pt modelId="{9196C5DE-F4B3-41F6-B727-08E9FEBE2D3E}" type="parTrans" cxnId="{6F39BFE9-606A-4FC2-94A8-A376D51496CD}">
      <dgm:prSet/>
      <dgm:spPr/>
      <dgm:t>
        <a:bodyPr/>
        <a:lstStyle/>
        <a:p>
          <a:endParaRPr lang="en-IN"/>
        </a:p>
      </dgm:t>
    </dgm:pt>
    <dgm:pt modelId="{AC568EFA-B564-4AF0-90BB-19480EFE746C}" type="sibTrans" cxnId="{6F39BFE9-606A-4FC2-94A8-A376D51496CD}">
      <dgm:prSet/>
      <dgm:spPr/>
      <dgm:t>
        <a:bodyPr/>
        <a:lstStyle/>
        <a:p>
          <a:endParaRPr lang="en-IN"/>
        </a:p>
      </dgm:t>
    </dgm:pt>
    <dgm:pt modelId="{AA8EA5B2-D99B-43ED-ACE3-DF1A2D9DDCA9}">
      <dgm:prSet/>
      <dgm:spPr/>
      <dgm:t>
        <a:bodyPr/>
        <a:lstStyle/>
        <a:p>
          <a:r>
            <a:rPr lang="en-IN" dirty="0" smtClean="0"/>
            <a:t>Job Classification or Job Grading Method</a:t>
          </a:r>
          <a:endParaRPr lang="en-IN" dirty="0"/>
        </a:p>
      </dgm:t>
    </dgm:pt>
    <dgm:pt modelId="{38B2CFE4-AC39-47D4-BB83-A3BC34ED85D0}" type="parTrans" cxnId="{92C94963-5819-4D8A-9BE0-27BEB91F7397}">
      <dgm:prSet/>
      <dgm:spPr/>
      <dgm:t>
        <a:bodyPr/>
        <a:lstStyle/>
        <a:p>
          <a:endParaRPr lang="en-IN"/>
        </a:p>
      </dgm:t>
    </dgm:pt>
    <dgm:pt modelId="{EDF6145C-C358-4CE6-B070-2EB84B8CC2F4}" type="sibTrans" cxnId="{92C94963-5819-4D8A-9BE0-27BEB91F7397}">
      <dgm:prSet/>
      <dgm:spPr/>
      <dgm:t>
        <a:bodyPr/>
        <a:lstStyle/>
        <a:p>
          <a:endParaRPr lang="en-IN"/>
        </a:p>
      </dgm:t>
    </dgm:pt>
    <dgm:pt modelId="{0DA71A19-CC12-4F08-BB43-EB699F326F33}" type="pres">
      <dgm:prSet presAssocID="{60D7EA40-92C0-4104-B533-8B0A878322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86B90E-A4DE-4648-8EEE-4955AF30D8E2}" type="pres">
      <dgm:prSet presAssocID="{9D36B1FC-D61E-455F-A01A-30049253BC3A}" presName="hierRoot1" presStyleCnt="0"/>
      <dgm:spPr/>
    </dgm:pt>
    <dgm:pt modelId="{2D85DB0A-4D81-40DE-9E85-CDF6EEABAD6A}" type="pres">
      <dgm:prSet presAssocID="{9D36B1FC-D61E-455F-A01A-30049253BC3A}" presName="composite" presStyleCnt="0"/>
      <dgm:spPr/>
    </dgm:pt>
    <dgm:pt modelId="{DBB30A69-ABBB-47D9-A46B-46DA36396AE9}" type="pres">
      <dgm:prSet presAssocID="{9D36B1FC-D61E-455F-A01A-30049253BC3A}" presName="background" presStyleLbl="node0" presStyleIdx="0" presStyleCnt="1"/>
      <dgm:spPr/>
    </dgm:pt>
    <dgm:pt modelId="{DF61CC6F-D8F5-4A13-A0C8-4A5286AEBABC}" type="pres">
      <dgm:prSet presAssocID="{9D36B1FC-D61E-455F-A01A-30049253BC3A}" presName="text" presStyleLbl="fgAcc0" presStyleIdx="0" presStyleCnt="1" custLinFactNeighborX="-9329" custLinFactNeighborY="-4897">
        <dgm:presLayoutVars>
          <dgm:chPref val="3"/>
        </dgm:presLayoutVars>
      </dgm:prSet>
      <dgm:spPr/>
    </dgm:pt>
    <dgm:pt modelId="{BDD6E696-32A1-442C-A879-08F38703119C}" type="pres">
      <dgm:prSet presAssocID="{9D36B1FC-D61E-455F-A01A-30049253BC3A}" presName="hierChild2" presStyleCnt="0"/>
      <dgm:spPr/>
    </dgm:pt>
    <dgm:pt modelId="{671AD64E-54E4-4C1F-9E8A-64D63C6EB36A}" type="pres">
      <dgm:prSet presAssocID="{ACC50D41-F8DA-4ECF-86E3-6C60B3CA9463}" presName="Name10" presStyleLbl="parChTrans1D2" presStyleIdx="0" presStyleCnt="2"/>
      <dgm:spPr/>
    </dgm:pt>
    <dgm:pt modelId="{A100FC21-85DF-435D-87FC-2C8300743CC5}" type="pres">
      <dgm:prSet presAssocID="{4ED74F72-7C00-4E60-AC0F-ECFEC69BC63F}" presName="hierRoot2" presStyleCnt="0"/>
      <dgm:spPr/>
    </dgm:pt>
    <dgm:pt modelId="{88A4C9BB-D0F5-4261-A9C0-5437A02E2015}" type="pres">
      <dgm:prSet presAssocID="{4ED74F72-7C00-4E60-AC0F-ECFEC69BC63F}" presName="composite2" presStyleCnt="0"/>
      <dgm:spPr/>
    </dgm:pt>
    <dgm:pt modelId="{34959A08-66D5-40B4-A528-BCF645F33ED0}" type="pres">
      <dgm:prSet presAssocID="{4ED74F72-7C00-4E60-AC0F-ECFEC69BC63F}" presName="background2" presStyleLbl="node2" presStyleIdx="0" presStyleCnt="2"/>
      <dgm:spPr/>
    </dgm:pt>
    <dgm:pt modelId="{6BCC551A-9262-4D70-849F-706E2CF6181A}" type="pres">
      <dgm:prSet presAssocID="{4ED74F72-7C00-4E60-AC0F-ECFEC69BC63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B27FA8-49C7-472C-8462-624FF3E9F050}" type="pres">
      <dgm:prSet presAssocID="{4ED74F72-7C00-4E60-AC0F-ECFEC69BC63F}" presName="hierChild3" presStyleCnt="0"/>
      <dgm:spPr/>
    </dgm:pt>
    <dgm:pt modelId="{6893AC0F-659B-4CFB-B49F-D4FC5E93D427}" type="pres">
      <dgm:prSet presAssocID="{E29C43A1-09E5-477D-A206-2DDB6C9239F5}" presName="Name17" presStyleLbl="parChTrans1D3" presStyleIdx="0" presStyleCnt="4"/>
      <dgm:spPr/>
    </dgm:pt>
    <dgm:pt modelId="{15AFE479-7508-4553-ADF7-CFC57CEF6F14}" type="pres">
      <dgm:prSet presAssocID="{5B6EE010-A009-42AD-9925-9F241D59C7E8}" presName="hierRoot3" presStyleCnt="0"/>
      <dgm:spPr/>
    </dgm:pt>
    <dgm:pt modelId="{3502FF53-B472-4271-BE49-D608B22A520F}" type="pres">
      <dgm:prSet presAssocID="{5B6EE010-A009-42AD-9925-9F241D59C7E8}" presName="composite3" presStyleCnt="0"/>
      <dgm:spPr/>
    </dgm:pt>
    <dgm:pt modelId="{1A8BB6CE-1B6F-46DA-AAEB-37745AB15B9B}" type="pres">
      <dgm:prSet presAssocID="{5B6EE010-A009-42AD-9925-9F241D59C7E8}" presName="background3" presStyleLbl="node3" presStyleIdx="0" presStyleCnt="4"/>
      <dgm:spPr/>
    </dgm:pt>
    <dgm:pt modelId="{390F7EF8-4FCC-43D6-B74A-2EAA062A9FA5}" type="pres">
      <dgm:prSet presAssocID="{5B6EE010-A009-42AD-9925-9F241D59C7E8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D13DA7-FC82-4EF8-B4F4-2EB3C684EE24}" type="pres">
      <dgm:prSet presAssocID="{5B6EE010-A009-42AD-9925-9F241D59C7E8}" presName="hierChild4" presStyleCnt="0"/>
      <dgm:spPr/>
    </dgm:pt>
    <dgm:pt modelId="{7433328D-FF54-48A3-A304-4DA1AE145D7E}" type="pres">
      <dgm:prSet presAssocID="{8305D735-D393-4CE8-86D7-132980C65D5A}" presName="Name17" presStyleLbl="parChTrans1D3" presStyleIdx="1" presStyleCnt="4"/>
      <dgm:spPr/>
    </dgm:pt>
    <dgm:pt modelId="{76246941-B451-4C9D-AD2F-40D4C0A590F3}" type="pres">
      <dgm:prSet presAssocID="{19A6FEF7-3713-43A3-9A94-DC5741639FCD}" presName="hierRoot3" presStyleCnt="0"/>
      <dgm:spPr/>
    </dgm:pt>
    <dgm:pt modelId="{357CCA53-840B-4797-90C4-FFE5DC89F7DE}" type="pres">
      <dgm:prSet presAssocID="{19A6FEF7-3713-43A3-9A94-DC5741639FCD}" presName="composite3" presStyleCnt="0"/>
      <dgm:spPr/>
    </dgm:pt>
    <dgm:pt modelId="{788DCC39-7709-49DE-AF68-A5B9C2081E9A}" type="pres">
      <dgm:prSet presAssocID="{19A6FEF7-3713-43A3-9A94-DC5741639FCD}" presName="background3" presStyleLbl="node3" presStyleIdx="1" presStyleCnt="4"/>
      <dgm:spPr/>
    </dgm:pt>
    <dgm:pt modelId="{89358F46-FB12-4AAF-A9F6-A8AA55258F6B}" type="pres">
      <dgm:prSet presAssocID="{19A6FEF7-3713-43A3-9A94-DC5741639FCD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D447220-DDC5-4E9A-B45B-D5FA205A3765}" type="pres">
      <dgm:prSet presAssocID="{19A6FEF7-3713-43A3-9A94-DC5741639FCD}" presName="hierChild4" presStyleCnt="0"/>
      <dgm:spPr/>
    </dgm:pt>
    <dgm:pt modelId="{A257308D-E195-458B-BA84-271055E9321C}" type="pres">
      <dgm:prSet presAssocID="{D198D5E7-0857-4E0D-B136-21714E510A72}" presName="Name10" presStyleLbl="parChTrans1D2" presStyleIdx="1" presStyleCnt="2"/>
      <dgm:spPr/>
    </dgm:pt>
    <dgm:pt modelId="{BC80C61F-1CEC-493F-9725-82E2C833D27D}" type="pres">
      <dgm:prSet presAssocID="{104161B2-F6F5-4AD2-88C6-7AA49A1CEBE4}" presName="hierRoot2" presStyleCnt="0"/>
      <dgm:spPr/>
    </dgm:pt>
    <dgm:pt modelId="{6370E25B-278F-4339-A3B4-2EAA47014D8E}" type="pres">
      <dgm:prSet presAssocID="{104161B2-F6F5-4AD2-88C6-7AA49A1CEBE4}" presName="composite2" presStyleCnt="0"/>
      <dgm:spPr/>
    </dgm:pt>
    <dgm:pt modelId="{F5CEBCBC-E9E3-4145-B82B-ACECD544C871}" type="pres">
      <dgm:prSet presAssocID="{104161B2-F6F5-4AD2-88C6-7AA49A1CEBE4}" presName="background2" presStyleLbl="node2" presStyleIdx="1" presStyleCnt="2"/>
      <dgm:spPr/>
    </dgm:pt>
    <dgm:pt modelId="{118C0F52-4F07-4E3C-96B2-F9CC462E6123}" type="pres">
      <dgm:prSet presAssocID="{104161B2-F6F5-4AD2-88C6-7AA49A1CEBE4}" presName="text2" presStyleLbl="fgAcc2" presStyleIdx="1" presStyleCnt="2">
        <dgm:presLayoutVars>
          <dgm:chPref val="3"/>
        </dgm:presLayoutVars>
      </dgm:prSet>
      <dgm:spPr/>
    </dgm:pt>
    <dgm:pt modelId="{82CC9F61-789A-4B9E-BEF4-41EB6303EFDE}" type="pres">
      <dgm:prSet presAssocID="{104161B2-F6F5-4AD2-88C6-7AA49A1CEBE4}" presName="hierChild3" presStyleCnt="0"/>
      <dgm:spPr/>
    </dgm:pt>
    <dgm:pt modelId="{5757111F-8F35-43DE-9B39-BBD9092B0824}" type="pres">
      <dgm:prSet presAssocID="{9196C5DE-F4B3-41F6-B727-08E9FEBE2D3E}" presName="Name17" presStyleLbl="parChTrans1D3" presStyleIdx="2" presStyleCnt="4"/>
      <dgm:spPr/>
    </dgm:pt>
    <dgm:pt modelId="{D8B3BABD-239C-49C2-AB58-8B8FB2B9DFB2}" type="pres">
      <dgm:prSet presAssocID="{65BB47BB-C1C2-416D-B54A-60D4570D4D9D}" presName="hierRoot3" presStyleCnt="0"/>
      <dgm:spPr/>
    </dgm:pt>
    <dgm:pt modelId="{E4F5C5CB-0AB7-432B-B49F-4E2AC4F516C4}" type="pres">
      <dgm:prSet presAssocID="{65BB47BB-C1C2-416D-B54A-60D4570D4D9D}" presName="composite3" presStyleCnt="0"/>
      <dgm:spPr/>
    </dgm:pt>
    <dgm:pt modelId="{F71EA887-6070-4DFE-AFFD-58A5BA373520}" type="pres">
      <dgm:prSet presAssocID="{65BB47BB-C1C2-416D-B54A-60D4570D4D9D}" presName="background3" presStyleLbl="node3" presStyleIdx="2" presStyleCnt="4"/>
      <dgm:spPr>
        <a:solidFill>
          <a:schemeClr val="accent3"/>
        </a:solidFill>
      </dgm:spPr>
      <dgm:t>
        <a:bodyPr/>
        <a:lstStyle/>
        <a:p>
          <a:endParaRPr lang="en-IN"/>
        </a:p>
      </dgm:t>
    </dgm:pt>
    <dgm:pt modelId="{BEF6C9B3-7AF7-4329-9325-1F434C9BB236}" type="pres">
      <dgm:prSet presAssocID="{65BB47BB-C1C2-416D-B54A-60D4570D4D9D}" presName="text3" presStyleLbl="fgAcc3" presStyleIdx="2" presStyleCnt="4" custLinFactNeighborX="3364" custLinFactNeighborY="2415">
        <dgm:presLayoutVars>
          <dgm:chPref val="3"/>
        </dgm:presLayoutVars>
      </dgm:prSet>
      <dgm:spPr/>
    </dgm:pt>
    <dgm:pt modelId="{C50BACC9-A0F5-4E4E-B1CE-FD3C484EFF92}" type="pres">
      <dgm:prSet presAssocID="{65BB47BB-C1C2-416D-B54A-60D4570D4D9D}" presName="hierChild4" presStyleCnt="0"/>
      <dgm:spPr/>
    </dgm:pt>
    <dgm:pt modelId="{1BABAD96-0ED4-4832-A481-38173DB6B6C7}" type="pres">
      <dgm:prSet presAssocID="{38B2CFE4-AC39-47D4-BB83-A3BC34ED85D0}" presName="Name17" presStyleLbl="parChTrans1D3" presStyleIdx="3" presStyleCnt="4"/>
      <dgm:spPr/>
    </dgm:pt>
    <dgm:pt modelId="{6FD3DE76-51C0-4E72-BA6A-A406B1F2FEED}" type="pres">
      <dgm:prSet presAssocID="{AA8EA5B2-D99B-43ED-ACE3-DF1A2D9DDCA9}" presName="hierRoot3" presStyleCnt="0"/>
      <dgm:spPr/>
    </dgm:pt>
    <dgm:pt modelId="{7F0CC9D7-B6A8-45BF-BCAB-B029D3FB0DE9}" type="pres">
      <dgm:prSet presAssocID="{AA8EA5B2-D99B-43ED-ACE3-DF1A2D9DDCA9}" presName="composite3" presStyleCnt="0"/>
      <dgm:spPr/>
    </dgm:pt>
    <dgm:pt modelId="{A2598284-982D-48E4-9CDE-7EF8B895F121}" type="pres">
      <dgm:prSet presAssocID="{AA8EA5B2-D99B-43ED-ACE3-DF1A2D9DDCA9}" presName="background3" presStyleLbl="node3" presStyleIdx="3" presStyleCnt="4"/>
      <dgm:spPr/>
    </dgm:pt>
    <dgm:pt modelId="{3D63FB4A-60D5-4F48-B91D-7798812F9749}" type="pres">
      <dgm:prSet presAssocID="{AA8EA5B2-D99B-43ED-ACE3-DF1A2D9DDCA9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D209A4C-C77C-4172-97A7-A7909F57148E}" type="pres">
      <dgm:prSet presAssocID="{AA8EA5B2-D99B-43ED-ACE3-DF1A2D9DDCA9}" presName="hierChild4" presStyleCnt="0"/>
      <dgm:spPr/>
    </dgm:pt>
  </dgm:ptLst>
  <dgm:cxnLst>
    <dgm:cxn modelId="{6F39BFE9-606A-4FC2-94A8-A376D51496CD}" srcId="{104161B2-F6F5-4AD2-88C6-7AA49A1CEBE4}" destId="{65BB47BB-C1C2-416D-B54A-60D4570D4D9D}" srcOrd="0" destOrd="0" parTransId="{9196C5DE-F4B3-41F6-B727-08E9FEBE2D3E}" sibTransId="{AC568EFA-B564-4AF0-90BB-19480EFE746C}"/>
    <dgm:cxn modelId="{CB736364-737A-4A5F-9903-03CF2FDA922A}" type="presOf" srcId="{E29C43A1-09E5-477D-A206-2DDB6C9239F5}" destId="{6893AC0F-659B-4CFB-B49F-D4FC5E93D427}" srcOrd="0" destOrd="0" presId="urn:microsoft.com/office/officeart/2005/8/layout/hierarchy1"/>
    <dgm:cxn modelId="{BCA53FF8-A032-425B-BD56-6D42DF350AB4}" type="presOf" srcId="{9196C5DE-F4B3-41F6-B727-08E9FEBE2D3E}" destId="{5757111F-8F35-43DE-9B39-BBD9092B0824}" srcOrd="0" destOrd="0" presId="urn:microsoft.com/office/officeart/2005/8/layout/hierarchy1"/>
    <dgm:cxn modelId="{D048CBA5-4F93-4681-9322-EA50BF02CC8D}" srcId="{4ED74F72-7C00-4E60-AC0F-ECFEC69BC63F}" destId="{19A6FEF7-3713-43A3-9A94-DC5741639FCD}" srcOrd="1" destOrd="0" parTransId="{8305D735-D393-4CE8-86D7-132980C65D5A}" sibTransId="{1424ACB1-EC2E-4A9C-805D-E45A9A4CD476}"/>
    <dgm:cxn modelId="{EDDBF5D5-F11F-4166-A3C9-C1EAD508723F}" type="presOf" srcId="{38B2CFE4-AC39-47D4-BB83-A3BC34ED85D0}" destId="{1BABAD96-0ED4-4832-A481-38173DB6B6C7}" srcOrd="0" destOrd="0" presId="urn:microsoft.com/office/officeart/2005/8/layout/hierarchy1"/>
    <dgm:cxn modelId="{92C94963-5819-4D8A-9BE0-27BEB91F7397}" srcId="{104161B2-F6F5-4AD2-88C6-7AA49A1CEBE4}" destId="{AA8EA5B2-D99B-43ED-ACE3-DF1A2D9DDCA9}" srcOrd="1" destOrd="0" parTransId="{38B2CFE4-AC39-47D4-BB83-A3BC34ED85D0}" sibTransId="{EDF6145C-C358-4CE6-B070-2EB84B8CC2F4}"/>
    <dgm:cxn modelId="{BE7D0E1F-578D-4674-A3F5-E44064E24311}" type="presOf" srcId="{60D7EA40-92C0-4104-B533-8B0A87832255}" destId="{0DA71A19-CC12-4F08-BB43-EB699F326F33}" srcOrd="0" destOrd="0" presId="urn:microsoft.com/office/officeart/2005/8/layout/hierarchy1"/>
    <dgm:cxn modelId="{CB76CCD9-F5C2-48CA-A752-6179CF80513D}" type="presOf" srcId="{8305D735-D393-4CE8-86D7-132980C65D5A}" destId="{7433328D-FF54-48A3-A304-4DA1AE145D7E}" srcOrd="0" destOrd="0" presId="urn:microsoft.com/office/officeart/2005/8/layout/hierarchy1"/>
    <dgm:cxn modelId="{B9DE65C6-23FD-412B-AE62-66FEB97EA28D}" type="presOf" srcId="{4ED74F72-7C00-4E60-AC0F-ECFEC69BC63F}" destId="{6BCC551A-9262-4D70-849F-706E2CF6181A}" srcOrd="0" destOrd="0" presId="urn:microsoft.com/office/officeart/2005/8/layout/hierarchy1"/>
    <dgm:cxn modelId="{6EDC6627-736B-4A15-AB01-6D6BAFEBB665}" type="presOf" srcId="{65BB47BB-C1C2-416D-B54A-60D4570D4D9D}" destId="{BEF6C9B3-7AF7-4329-9325-1F434C9BB236}" srcOrd="0" destOrd="0" presId="urn:microsoft.com/office/officeart/2005/8/layout/hierarchy1"/>
    <dgm:cxn modelId="{23AFE658-280F-4946-A6DE-041F3C686FF8}" type="presOf" srcId="{D198D5E7-0857-4E0D-B136-21714E510A72}" destId="{A257308D-E195-458B-BA84-271055E9321C}" srcOrd="0" destOrd="0" presId="urn:microsoft.com/office/officeart/2005/8/layout/hierarchy1"/>
    <dgm:cxn modelId="{DAB3C18E-62A1-42C5-A862-32606FF4AAD6}" type="presOf" srcId="{9D36B1FC-D61E-455F-A01A-30049253BC3A}" destId="{DF61CC6F-D8F5-4A13-A0C8-4A5286AEBABC}" srcOrd="0" destOrd="0" presId="urn:microsoft.com/office/officeart/2005/8/layout/hierarchy1"/>
    <dgm:cxn modelId="{4DDD31BC-D371-445A-B873-B988EFF5EB9F}" srcId="{9D36B1FC-D61E-455F-A01A-30049253BC3A}" destId="{104161B2-F6F5-4AD2-88C6-7AA49A1CEBE4}" srcOrd="1" destOrd="0" parTransId="{D198D5E7-0857-4E0D-B136-21714E510A72}" sibTransId="{68860D56-4163-47F2-973B-B1F53FE69A17}"/>
    <dgm:cxn modelId="{426F155A-9C3C-42D3-AFCE-522807FE9E3E}" srcId="{9D36B1FC-D61E-455F-A01A-30049253BC3A}" destId="{4ED74F72-7C00-4E60-AC0F-ECFEC69BC63F}" srcOrd="0" destOrd="0" parTransId="{ACC50D41-F8DA-4ECF-86E3-6C60B3CA9463}" sibTransId="{D8F854AD-230A-4514-A795-CCC3876E7BDC}"/>
    <dgm:cxn modelId="{2939C1C9-46BD-4568-BF0B-7DAF2EBE73D9}" srcId="{4ED74F72-7C00-4E60-AC0F-ECFEC69BC63F}" destId="{5B6EE010-A009-42AD-9925-9F241D59C7E8}" srcOrd="0" destOrd="0" parTransId="{E29C43A1-09E5-477D-A206-2DDB6C9239F5}" sibTransId="{2A54C2BC-4A3D-4974-9017-D54CF6734196}"/>
    <dgm:cxn modelId="{B3BF9E30-985F-431F-8111-7FF8F0B6C360}" type="presOf" srcId="{104161B2-F6F5-4AD2-88C6-7AA49A1CEBE4}" destId="{118C0F52-4F07-4E3C-96B2-F9CC462E6123}" srcOrd="0" destOrd="0" presId="urn:microsoft.com/office/officeart/2005/8/layout/hierarchy1"/>
    <dgm:cxn modelId="{8060E8FE-963F-4375-B875-6EE09514F418}" type="presOf" srcId="{19A6FEF7-3713-43A3-9A94-DC5741639FCD}" destId="{89358F46-FB12-4AAF-A9F6-A8AA55258F6B}" srcOrd="0" destOrd="0" presId="urn:microsoft.com/office/officeart/2005/8/layout/hierarchy1"/>
    <dgm:cxn modelId="{89665856-1822-4A04-98A8-B1F78717A539}" type="presOf" srcId="{5B6EE010-A009-42AD-9925-9F241D59C7E8}" destId="{390F7EF8-4FCC-43D6-B74A-2EAA062A9FA5}" srcOrd="0" destOrd="0" presId="urn:microsoft.com/office/officeart/2005/8/layout/hierarchy1"/>
    <dgm:cxn modelId="{48939B85-2D65-4090-B905-6D5BB5CE078F}" srcId="{60D7EA40-92C0-4104-B533-8B0A87832255}" destId="{9D36B1FC-D61E-455F-A01A-30049253BC3A}" srcOrd="0" destOrd="0" parTransId="{48AD9200-A835-4232-8B5D-81289D6D0112}" sibTransId="{358F8981-3014-4508-9C05-3A35548ECFA3}"/>
    <dgm:cxn modelId="{2CA3D470-3654-4030-80D5-18A64FCCCA0A}" type="presOf" srcId="{ACC50D41-F8DA-4ECF-86E3-6C60B3CA9463}" destId="{671AD64E-54E4-4C1F-9E8A-64D63C6EB36A}" srcOrd="0" destOrd="0" presId="urn:microsoft.com/office/officeart/2005/8/layout/hierarchy1"/>
    <dgm:cxn modelId="{2A2CDB4A-520F-4317-AB7C-D7866737A3C4}" type="presOf" srcId="{AA8EA5B2-D99B-43ED-ACE3-DF1A2D9DDCA9}" destId="{3D63FB4A-60D5-4F48-B91D-7798812F9749}" srcOrd="0" destOrd="0" presId="urn:microsoft.com/office/officeart/2005/8/layout/hierarchy1"/>
    <dgm:cxn modelId="{D45518C7-FB0F-490E-A029-75AE9AF04A27}" type="presParOf" srcId="{0DA71A19-CC12-4F08-BB43-EB699F326F33}" destId="{3D86B90E-A4DE-4648-8EEE-4955AF30D8E2}" srcOrd="0" destOrd="0" presId="urn:microsoft.com/office/officeart/2005/8/layout/hierarchy1"/>
    <dgm:cxn modelId="{1B6C8AAC-B75B-4A15-B624-0B604240ED24}" type="presParOf" srcId="{3D86B90E-A4DE-4648-8EEE-4955AF30D8E2}" destId="{2D85DB0A-4D81-40DE-9E85-CDF6EEABAD6A}" srcOrd="0" destOrd="0" presId="urn:microsoft.com/office/officeart/2005/8/layout/hierarchy1"/>
    <dgm:cxn modelId="{02DC7691-537E-4AA1-9D85-3EB0A552CEEF}" type="presParOf" srcId="{2D85DB0A-4D81-40DE-9E85-CDF6EEABAD6A}" destId="{DBB30A69-ABBB-47D9-A46B-46DA36396AE9}" srcOrd="0" destOrd="0" presId="urn:microsoft.com/office/officeart/2005/8/layout/hierarchy1"/>
    <dgm:cxn modelId="{231656D8-829B-4ECD-86FB-0CB0FCC44AA0}" type="presParOf" srcId="{2D85DB0A-4D81-40DE-9E85-CDF6EEABAD6A}" destId="{DF61CC6F-D8F5-4A13-A0C8-4A5286AEBABC}" srcOrd="1" destOrd="0" presId="urn:microsoft.com/office/officeart/2005/8/layout/hierarchy1"/>
    <dgm:cxn modelId="{DC085F5B-BC98-4531-9CE1-A0DD0E04EE63}" type="presParOf" srcId="{3D86B90E-A4DE-4648-8EEE-4955AF30D8E2}" destId="{BDD6E696-32A1-442C-A879-08F38703119C}" srcOrd="1" destOrd="0" presId="urn:microsoft.com/office/officeart/2005/8/layout/hierarchy1"/>
    <dgm:cxn modelId="{7FDA774E-47C2-4A6A-96A6-3A54DF891301}" type="presParOf" srcId="{BDD6E696-32A1-442C-A879-08F38703119C}" destId="{671AD64E-54E4-4C1F-9E8A-64D63C6EB36A}" srcOrd="0" destOrd="0" presId="urn:microsoft.com/office/officeart/2005/8/layout/hierarchy1"/>
    <dgm:cxn modelId="{3B842D81-8AA4-4BB8-A77A-0BFEE1251255}" type="presParOf" srcId="{BDD6E696-32A1-442C-A879-08F38703119C}" destId="{A100FC21-85DF-435D-87FC-2C8300743CC5}" srcOrd="1" destOrd="0" presId="urn:microsoft.com/office/officeart/2005/8/layout/hierarchy1"/>
    <dgm:cxn modelId="{5471888D-61DE-417A-9C78-CCA7D9CCAD6B}" type="presParOf" srcId="{A100FC21-85DF-435D-87FC-2C8300743CC5}" destId="{88A4C9BB-D0F5-4261-A9C0-5437A02E2015}" srcOrd="0" destOrd="0" presId="urn:microsoft.com/office/officeart/2005/8/layout/hierarchy1"/>
    <dgm:cxn modelId="{FD994A40-05AB-4552-80A5-15FDE4D23351}" type="presParOf" srcId="{88A4C9BB-D0F5-4261-A9C0-5437A02E2015}" destId="{34959A08-66D5-40B4-A528-BCF645F33ED0}" srcOrd="0" destOrd="0" presId="urn:microsoft.com/office/officeart/2005/8/layout/hierarchy1"/>
    <dgm:cxn modelId="{D6A57345-9D86-479C-BDCD-2DBA7E80B2BD}" type="presParOf" srcId="{88A4C9BB-D0F5-4261-A9C0-5437A02E2015}" destId="{6BCC551A-9262-4D70-849F-706E2CF6181A}" srcOrd="1" destOrd="0" presId="urn:microsoft.com/office/officeart/2005/8/layout/hierarchy1"/>
    <dgm:cxn modelId="{27EA8872-2FC7-47FF-8048-8AE19F8D161F}" type="presParOf" srcId="{A100FC21-85DF-435D-87FC-2C8300743CC5}" destId="{16B27FA8-49C7-472C-8462-624FF3E9F050}" srcOrd="1" destOrd="0" presId="urn:microsoft.com/office/officeart/2005/8/layout/hierarchy1"/>
    <dgm:cxn modelId="{8802F46A-A02E-4F10-B65C-785F7EE19C31}" type="presParOf" srcId="{16B27FA8-49C7-472C-8462-624FF3E9F050}" destId="{6893AC0F-659B-4CFB-B49F-D4FC5E93D427}" srcOrd="0" destOrd="0" presId="urn:microsoft.com/office/officeart/2005/8/layout/hierarchy1"/>
    <dgm:cxn modelId="{9381779B-E1A8-4FF0-8961-601670BE0040}" type="presParOf" srcId="{16B27FA8-49C7-472C-8462-624FF3E9F050}" destId="{15AFE479-7508-4553-ADF7-CFC57CEF6F14}" srcOrd="1" destOrd="0" presId="urn:microsoft.com/office/officeart/2005/8/layout/hierarchy1"/>
    <dgm:cxn modelId="{DD17F5EF-34ED-4135-834F-D63539E81FEB}" type="presParOf" srcId="{15AFE479-7508-4553-ADF7-CFC57CEF6F14}" destId="{3502FF53-B472-4271-BE49-D608B22A520F}" srcOrd="0" destOrd="0" presId="urn:microsoft.com/office/officeart/2005/8/layout/hierarchy1"/>
    <dgm:cxn modelId="{A10FB939-1D1E-4D92-9237-0F0CA4332DB1}" type="presParOf" srcId="{3502FF53-B472-4271-BE49-D608B22A520F}" destId="{1A8BB6CE-1B6F-46DA-AAEB-37745AB15B9B}" srcOrd="0" destOrd="0" presId="urn:microsoft.com/office/officeart/2005/8/layout/hierarchy1"/>
    <dgm:cxn modelId="{73BA1926-DBFF-4288-828E-C71BD4F7789E}" type="presParOf" srcId="{3502FF53-B472-4271-BE49-D608B22A520F}" destId="{390F7EF8-4FCC-43D6-B74A-2EAA062A9FA5}" srcOrd="1" destOrd="0" presId="urn:microsoft.com/office/officeart/2005/8/layout/hierarchy1"/>
    <dgm:cxn modelId="{FF542025-9D11-489C-AD3D-56E53B66A76F}" type="presParOf" srcId="{15AFE479-7508-4553-ADF7-CFC57CEF6F14}" destId="{D0D13DA7-FC82-4EF8-B4F4-2EB3C684EE24}" srcOrd="1" destOrd="0" presId="urn:microsoft.com/office/officeart/2005/8/layout/hierarchy1"/>
    <dgm:cxn modelId="{6E8F2E7A-1375-403B-8DFE-4E297431AF34}" type="presParOf" srcId="{16B27FA8-49C7-472C-8462-624FF3E9F050}" destId="{7433328D-FF54-48A3-A304-4DA1AE145D7E}" srcOrd="2" destOrd="0" presId="urn:microsoft.com/office/officeart/2005/8/layout/hierarchy1"/>
    <dgm:cxn modelId="{9EEC0406-2C5C-41A1-8DE1-E8DF7821127E}" type="presParOf" srcId="{16B27FA8-49C7-472C-8462-624FF3E9F050}" destId="{76246941-B451-4C9D-AD2F-40D4C0A590F3}" srcOrd="3" destOrd="0" presId="urn:microsoft.com/office/officeart/2005/8/layout/hierarchy1"/>
    <dgm:cxn modelId="{738AD6A8-49C1-4F01-A2F9-3C0716759922}" type="presParOf" srcId="{76246941-B451-4C9D-AD2F-40D4C0A590F3}" destId="{357CCA53-840B-4797-90C4-FFE5DC89F7DE}" srcOrd="0" destOrd="0" presId="urn:microsoft.com/office/officeart/2005/8/layout/hierarchy1"/>
    <dgm:cxn modelId="{6A13BB5B-4C74-42FD-9C9B-9C3CDE044076}" type="presParOf" srcId="{357CCA53-840B-4797-90C4-FFE5DC89F7DE}" destId="{788DCC39-7709-49DE-AF68-A5B9C2081E9A}" srcOrd="0" destOrd="0" presId="urn:microsoft.com/office/officeart/2005/8/layout/hierarchy1"/>
    <dgm:cxn modelId="{E6E87E84-201C-4993-B7A8-341FFECD5948}" type="presParOf" srcId="{357CCA53-840B-4797-90C4-FFE5DC89F7DE}" destId="{89358F46-FB12-4AAF-A9F6-A8AA55258F6B}" srcOrd="1" destOrd="0" presId="urn:microsoft.com/office/officeart/2005/8/layout/hierarchy1"/>
    <dgm:cxn modelId="{4A1007B9-2346-44A5-B0D9-6D07B1B0C272}" type="presParOf" srcId="{76246941-B451-4C9D-AD2F-40D4C0A590F3}" destId="{BD447220-DDC5-4E9A-B45B-D5FA205A3765}" srcOrd="1" destOrd="0" presId="urn:microsoft.com/office/officeart/2005/8/layout/hierarchy1"/>
    <dgm:cxn modelId="{EB876140-8387-44C7-ADD4-CA557BF7DF57}" type="presParOf" srcId="{BDD6E696-32A1-442C-A879-08F38703119C}" destId="{A257308D-E195-458B-BA84-271055E9321C}" srcOrd="2" destOrd="0" presId="urn:microsoft.com/office/officeart/2005/8/layout/hierarchy1"/>
    <dgm:cxn modelId="{068BE8B4-5820-41FF-932F-E7841B7E4381}" type="presParOf" srcId="{BDD6E696-32A1-442C-A879-08F38703119C}" destId="{BC80C61F-1CEC-493F-9725-82E2C833D27D}" srcOrd="3" destOrd="0" presId="urn:microsoft.com/office/officeart/2005/8/layout/hierarchy1"/>
    <dgm:cxn modelId="{7BAB0BB9-D780-4DC5-8F54-6E8AC5047EE2}" type="presParOf" srcId="{BC80C61F-1CEC-493F-9725-82E2C833D27D}" destId="{6370E25B-278F-4339-A3B4-2EAA47014D8E}" srcOrd="0" destOrd="0" presId="urn:microsoft.com/office/officeart/2005/8/layout/hierarchy1"/>
    <dgm:cxn modelId="{97A224AA-2DBD-427D-8E8C-7BB8E7048ADB}" type="presParOf" srcId="{6370E25B-278F-4339-A3B4-2EAA47014D8E}" destId="{F5CEBCBC-E9E3-4145-B82B-ACECD544C871}" srcOrd="0" destOrd="0" presId="urn:microsoft.com/office/officeart/2005/8/layout/hierarchy1"/>
    <dgm:cxn modelId="{46F07784-3308-49D1-A063-4AC91711A68A}" type="presParOf" srcId="{6370E25B-278F-4339-A3B4-2EAA47014D8E}" destId="{118C0F52-4F07-4E3C-96B2-F9CC462E6123}" srcOrd="1" destOrd="0" presId="urn:microsoft.com/office/officeart/2005/8/layout/hierarchy1"/>
    <dgm:cxn modelId="{6FD2CF4C-7C0A-48E3-9AE4-611D6A7661BE}" type="presParOf" srcId="{BC80C61F-1CEC-493F-9725-82E2C833D27D}" destId="{82CC9F61-789A-4B9E-BEF4-41EB6303EFDE}" srcOrd="1" destOrd="0" presId="urn:microsoft.com/office/officeart/2005/8/layout/hierarchy1"/>
    <dgm:cxn modelId="{6C46F482-ADD3-40A0-8620-BD932D4983CF}" type="presParOf" srcId="{82CC9F61-789A-4B9E-BEF4-41EB6303EFDE}" destId="{5757111F-8F35-43DE-9B39-BBD9092B0824}" srcOrd="0" destOrd="0" presId="urn:microsoft.com/office/officeart/2005/8/layout/hierarchy1"/>
    <dgm:cxn modelId="{5E99EA56-5DF9-40AF-BA1D-9E87B5E975C7}" type="presParOf" srcId="{82CC9F61-789A-4B9E-BEF4-41EB6303EFDE}" destId="{D8B3BABD-239C-49C2-AB58-8B8FB2B9DFB2}" srcOrd="1" destOrd="0" presId="urn:microsoft.com/office/officeart/2005/8/layout/hierarchy1"/>
    <dgm:cxn modelId="{7C6F8C3E-AE66-4ED5-87FA-2FDE59DF6DF8}" type="presParOf" srcId="{D8B3BABD-239C-49C2-AB58-8B8FB2B9DFB2}" destId="{E4F5C5CB-0AB7-432B-B49F-4E2AC4F516C4}" srcOrd="0" destOrd="0" presId="urn:microsoft.com/office/officeart/2005/8/layout/hierarchy1"/>
    <dgm:cxn modelId="{D0D91F08-868C-4E76-9F4F-B446C0733407}" type="presParOf" srcId="{E4F5C5CB-0AB7-432B-B49F-4E2AC4F516C4}" destId="{F71EA887-6070-4DFE-AFFD-58A5BA373520}" srcOrd="0" destOrd="0" presId="urn:microsoft.com/office/officeart/2005/8/layout/hierarchy1"/>
    <dgm:cxn modelId="{BE1F49EE-A620-4FCD-9129-660A8D07B05B}" type="presParOf" srcId="{E4F5C5CB-0AB7-432B-B49F-4E2AC4F516C4}" destId="{BEF6C9B3-7AF7-4329-9325-1F434C9BB236}" srcOrd="1" destOrd="0" presId="urn:microsoft.com/office/officeart/2005/8/layout/hierarchy1"/>
    <dgm:cxn modelId="{20F9FAEE-DD36-4C00-9E2B-6A537B273012}" type="presParOf" srcId="{D8B3BABD-239C-49C2-AB58-8B8FB2B9DFB2}" destId="{C50BACC9-A0F5-4E4E-B1CE-FD3C484EFF92}" srcOrd="1" destOrd="0" presId="urn:microsoft.com/office/officeart/2005/8/layout/hierarchy1"/>
    <dgm:cxn modelId="{6B67A38F-BC0C-466B-8469-2C59B9B0D7C0}" type="presParOf" srcId="{82CC9F61-789A-4B9E-BEF4-41EB6303EFDE}" destId="{1BABAD96-0ED4-4832-A481-38173DB6B6C7}" srcOrd="2" destOrd="0" presId="urn:microsoft.com/office/officeart/2005/8/layout/hierarchy1"/>
    <dgm:cxn modelId="{1274A141-7D44-4B03-833D-9C71EC366C1B}" type="presParOf" srcId="{82CC9F61-789A-4B9E-BEF4-41EB6303EFDE}" destId="{6FD3DE76-51C0-4E72-BA6A-A406B1F2FEED}" srcOrd="3" destOrd="0" presId="urn:microsoft.com/office/officeart/2005/8/layout/hierarchy1"/>
    <dgm:cxn modelId="{6815FCAE-DFBF-4ECE-85DF-86C166B11ED7}" type="presParOf" srcId="{6FD3DE76-51C0-4E72-BA6A-A406B1F2FEED}" destId="{7F0CC9D7-B6A8-45BF-BCAB-B029D3FB0DE9}" srcOrd="0" destOrd="0" presId="urn:microsoft.com/office/officeart/2005/8/layout/hierarchy1"/>
    <dgm:cxn modelId="{CBC67060-F6D6-45D8-BDD1-E3D895CDE8AC}" type="presParOf" srcId="{7F0CC9D7-B6A8-45BF-BCAB-B029D3FB0DE9}" destId="{A2598284-982D-48E4-9CDE-7EF8B895F121}" srcOrd="0" destOrd="0" presId="urn:microsoft.com/office/officeart/2005/8/layout/hierarchy1"/>
    <dgm:cxn modelId="{16F756BC-E406-40D8-9E28-5FB432919D06}" type="presParOf" srcId="{7F0CC9D7-B6A8-45BF-BCAB-B029D3FB0DE9}" destId="{3D63FB4A-60D5-4F48-B91D-7798812F9749}" srcOrd="1" destOrd="0" presId="urn:microsoft.com/office/officeart/2005/8/layout/hierarchy1"/>
    <dgm:cxn modelId="{AC46DBE4-ADE0-40C6-BCFB-3124C4731F52}" type="presParOf" srcId="{6FD3DE76-51C0-4E72-BA6A-A406B1F2FEED}" destId="{DD209A4C-C77C-4172-97A7-A7909F5714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F7EBA9-87CC-46A4-95C7-400A1B56BDA4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</dgm:pt>
    <dgm:pt modelId="{282E980F-61E4-43FD-A233-6E121CD84554}">
      <dgm:prSet phldrT="[Text]" custT="1"/>
      <dgm:spPr/>
      <dgm:t>
        <a:bodyPr/>
        <a:lstStyle/>
        <a:p>
          <a:r>
            <a:rPr lang="en-IN" sz="2400" dirty="0" smtClean="0"/>
            <a:t>Environmental Factors</a:t>
          </a:r>
          <a:endParaRPr lang="en-IN" sz="2400" dirty="0"/>
        </a:p>
      </dgm:t>
    </dgm:pt>
    <dgm:pt modelId="{91F9959D-89EF-44BD-8959-215012C18690}" type="parTrans" cxnId="{93981484-F8D9-4111-B5FF-2EC17C188EFC}">
      <dgm:prSet/>
      <dgm:spPr/>
      <dgm:t>
        <a:bodyPr/>
        <a:lstStyle/>
        <a:p>
          <a:endParaRPr lang="en-IN"/>
        </a:p>
      </dgm:t>
    </dgm:pt>
    <dgm:pt modelId="{27FFA5F6-4783-4792-82E0-3BFF9E0CFAEC}" type="sibTrans" cxnId="{93981484-F8D9-4111-B5FF-2EC17C188EFC}">
      <dgm:prSet/>
      <dgm:spPr/>
      <dgm:t>
        <a:bodyPr/>
        <a:lstStyle/>
        <a:p>
          <a:endParaRPr lang="en-IN"/>
        </a:p>
      </dgm:t>
    </dgm:pt>
    <dgm:pt modelId="{35CF937F-D67D-476E-AB7C-3BB51CC5D1DC}">
      <dgm:prSet phldrT="[Text]" custT="1"/>
      <dgm:spPr/>
      <dgm:t>
        <a:bodyPr/>
        <a:lstStyle/>
        <a:p>
          <a:r>
            <a:rPr lang="en-IN" sz="2800" dirty="0" smtClean="0"/>
            <a:t>Behavioural Factors</a:t>
          </a:r>
          <a:endParaRPr lang="en-IN" sz="2800" dirty="0"/>
        </a:p>
      </dgm:t>
    </dgm:pt>
    <dgm:pt modelId="{B40ECB5C-F4D6-4B97-BC57-DF5326B1EEFF}" type="parTrans" cxnId="{50215F2F-DBFE-4E8B-8BA1-5F09046EF45C}">
      <dgm:prSet/>
      <dgm:spPr/>
      <dgm:t>
        <a:bodyPr/>
        <a:lstStyle/>
        <a:p>
          <a:endParaRPr lang="en-IN"/>
        </a:p>
      </dgm:t>
    </dgm:pt>
    <dgm:pt modelId="{C3481120-D12F-4922-BF45-7A384CCF00D9}" type="sibTrans" cxnId="{50215F2F-DBFE-4E8B-8BA1-5F09046EF45C}">
      <dgm:prSet/>
      <dgm:spPr/>
      <dgm:t>
        <a:bodyPr/>
        <a:lstStyle/>
        <a:p>
          <a:endParaRPr lang="en-IN"/>
        </a:p>
      </dgm:t>
    </dgm:pt>
    <dgm:pt modelId="{14E755F3-7C64-4E83-B74F-C2FFE3F633F3}">
      <dgm:prSet phldrT="[Text]" custT="1"/>
      <dgm:spPr/>
      <dgm:t>
        <a:bodyPr/>
        <a:lstStyle/>
        <a:p>
          <a:r>
            <a:rPr lang="en-IN" sz="2400" dirty="0" smtClean="0"/>
            <a:t>Organizational Factors</a:t>
          </a:r>
          <a:endParaRPr lang="en-IN" sz="2400" dirty="0"/>
        </a:p>
      </dgm:t>
    </dgm:pt>
    <dgm:pt modelId="{6709B1F2-7D79-4318-9059-1B44B79F1ED9}" type="parTrans" cxnId="{6B80BD9E-740B-4C21-AF8F-AD62677D3FB0}">
      <dgm:prSet/>
      <dgm:spPr/>
      <dgm:t>
        <a:bodyPr/>
        <a:lstStyle/>
        <a:p>
          <a:endParaRPr lang="en-IN"/>
        </a:p>
      </dgm:t>
    </dgm:pt>
    <dgm:pt modelId="{87E3EC8B-005E-4C30-96D1-410D443D689A}" type="sibTrans" cxnId="{6B80BD9E-740B-4C21-AF8F-AD62677D3FB0}">
      <dgm:prSet/>
      <dgm:spPr/>
      <dgm:t>
        <a:bodyPr/>
        <a:lstStyle/>
        <a:p>
          <a:endParaRPr lang="en-IN"/>
        </a:p>
      </dgm:t>
    </dgm:pt>
    <dgm:pt modelId="{AE517C4B-C884-46A8-B066-13F2F73DBABE}" type="pres">
      <dgm:prSet presAssocID="{13F7EBA9-87CC-46A4-95C7-400A1B56BDA4}" presName="compositeShape" presStyleCnt="0">
        <dgm:presLayoutVars>
          <dgm:chMax val="7"/>
          <dgm:dir/>
          <dgm:resizeHandles val="exact"/>
        </dgm:presLayoutVars>
      </dgm:prSet>
      <dgm:spPr/>
    </dgm:pt>
    <dgm:pt modelId="{3ED0A8A2-9FFB-4B58-AAFA-1920456344A2}" type="pres">
      <dgm:prSet presAssocID="{13F7EBA9-87CC-46A4-95C7-400A1B56BDA4}" presName="wedge1" presStyleLbl="node1" presStyleIdx="0" presStyleCnt="3" custScaleX="126771" custScaleY="106588" custLinFactNeighborX="61" custLinFactNeighborY="-7586"/>
      <dgm:spPr/>
      <dgm:t>
        <a:bodyPr/>
        <a:lstStyle/>
        <a:p>
          <a:endParaRPr lang="en-IN"/>
        </a:p>
      </dgm:t>
    </dgm:pt>
    <dgm:pt modelId="{315983F0-007C-4E96-A08D-8D92B8497F15}" type="pres">
      <dgm:prSet presAssocID="{13F7EBA9-87CC-46A4-95C7-400A1B56BDA4}" presName="dummy1a" presStyleCnt="0"/>
      <dgm:spPr/>
    </dgm:pt>
    <dgm:pt modelId="{19DDFF19-75E3-4136-973C-C0E854F3B5FD}" type="pres">
      <dgm:prSet presAssocID="{13F7EBA9-87CC-46A4-95C7-400A1B56BDA4}" presName="dummy1b" presStyleCnt="0"/>
      <dgm:spPr/>
    </dgm:pt>
    <dgm:pt modelId="{19B5E458-D553-4553-8596-48C6372185A8}" type="pres">
      <dgm:prSet presAssocID="{13F7EBA9-87CC-46A4-95C7-400A1B56BDA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76F787-FA49-43E6-9F30-BE1B23A7EE16}" type="pres">
      <dgm:prSet presAssocID="{13F7EBA9-87CC-46A4-95C7-400A1B56BDA4}" presName="wedge2" presStyleLbl="node1" presStyleIdx="1" presStyleCnt="3" custScaleX="125791" custScaleY="116280" custLinFactNeighborX="-2748" custLinFactNeighborY="4404"/>
      <dgm:spPr/>
      <dgm:t>
        <a:bodyPr/>
        <a:lstStyle/>
        <a:p>
          <a:endParaRPr lang="en-IN"/>
        </a:p>
      </dgm:t>
    </dgm:pt>
    <dgm:pt modelId="{C57671C0-CFFE-4489-AF20-37BED3BBDFC5}" type="pres">
      <dgm:prSet presAssocID="{13F7EBA9-87CC-46A4-95C7-400A1B56BDA4}" presName="dummy2a" presStyleCnt="0"/>
      <dgm:spPr/>
    </dgm:pt>
    <dgm:pt modelId="{F3B9E731-9487-456A-B0F8-E7BA1A78D011}" type="pres">
      <dgm:prSet presAssocID="{13F7EBA9-87CC-46A4-95C7-400A1B56BDA4}" presName="dummy2b" presStyleCnt="0"/>
      <dgm:spPr/>
    </dgm:pt>
    <dgm:pt modelId="{52700DCD-6052-4DD0-9B66-5A523FCAA75D}" type="pres">
      <dgm:prSet presAssocID="{13F7EBA9-87CC-46A4-95C7-400A1B56BDA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DDA2FA-3782-4B01-BD7F-A08C5519DF34}" type="pres">
      <dgm:prSet presAssocID="{13F7EBA9-87CC-46A4-95C7-400A1B56BDA4}" presName="wedge3" presStyleLbl="node1" presStyleIdx="2" presStyleCnt="3" custScaleX="135546" custScaleY="105907" custLinFactNeighborX="-5374" custLinFactNeighborY="-7586"/>
      <dgm:spPr/>
      <dgm:t>
        <a:bodyPr/>
        <a:lstStyle/>
        <a:p>
          <a:endParaRPr lang="en-IN"/>
        </a:p>
      </dgm:t>
    </dgm:pt>
    <dgm:pt modelId="{03A47271-E39E-4FBE-867E-A6C149D03770}" type="pres">
      <dgm:prSet presAssocID="{13F7EBA9-87CC-46A4-95C7-400A1B56BDA4}" presName="dummy3a" presStyleCnt="0"/>
      <dgm:spPr/>
    </dgm:pt>
    <dgm:pt modelId="{C3120FC6-F141-4EA9-AF71-8460B04BD038}" type="pres">
      <dgm:prSet presAssocID="{13F7EBA9-87CC-46A4-95C7-400A1B56BDA4}" presName="dummy3b" presStyleCnt="0"/>
      <dgm:spPr/>
    </dgm:pt>
    <dgm:pt modelId="{9B7C0883-1CF4-43E3-8226-DBE2326CD7FA}" type="pres">
      <dgm:prSet presAssocID="{13F7EBA9-87CC-46A4-95C7-400A1B56BDA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F8B516-A306-4301-841E-C6A191AE7782}" type="pres">
      <dgm:prSet presAssocID="{27FFA5F6-4783-4792-82E0-3BFF9E0CFAEC}" presName="arrowWedge1" presStyleLbl="fgSibTrans2D1" presStyleIdx="0" presStyleCnt="3" custScaleX="8632" custScaleY="3526" custLinFactNeighborX="20300" custLinFactNeighborY="-3028"/>
      <dgm:spPr/>
    </dgm:pt>
    <dgm:pt modelId="{11C9EC8C-6C5A-485F-AA8A-CC43636DABE6}" type="pres">
      <dgm:prSet presAssocID="{C3481120-D12F-4922-BF45-7A384CCF00D9}" presName="arrowWedge2" presStyleLbl="fgSibTrans2D1" presStyleIdx="1" presStyleCnt="3" custFlipVert="1" custScaleX="894" custScaleY="41697" custLinFactNeighborX="115" custLinFactNeighborY="23667"/>
      <dgm:spPr/>
    </dgm:pt>
    <dgm:pt modelId="{106FE7BC-01EE-4FF8-AF4E-2F5554A276AC}" type="pres">
      <dgm:prSet presAssocID="{87E3EC8B-005E-4C30-96D1-410D443D689A}" presName="arrowWedge3" presStyleLbl="fgSibTrans2D1" presStyleIdx="2" presStyleCnt="3" custFlipHor="1" custScaleX="25519" custScaleY="21537" custLinFactNeighborX="-38939" custLinFactNeighborY="7164"/>
      <dgm:spPr/>
    </dgm:pt>
  </dgm:ptLst>
  <dgm:cxnLst>
    <dgm:cxn modelId="{93ECEF00-FAC3-4ECA-B250-DCA75A87D2A9}" type="presOf" srcId="{282E980F-61E4-43FD-A233-6E121CD84554}" destId="{19B5E458-D553-4553-8596-48C6372185A8}" srcOrd="1" destOrd="0" presId="urn:microsoft.com/office/officeart/2005/8/layout/cycle8"/>
    <dgm:cxn modelId="{0C20CD3D-9F0E-4302-889E-2060CD50AE7D}" type="presOf" srcId="{35CF937F-D67D-476E-AB7C-3BB51CC5D1DC}" destId="{6276F787-FA49-43E6-9F30-BE1B23A7EE16}" srcOrd="0" destOrd="0" presId="urn:microsoft.com/office/officeart/2005/8/layout/cycle8"/>
    <dgm:cxn modelId="{754C3D32-5B72-4A73-AFD8-FDD311AE7833}" type="presOf" srcId="{282E980F-61E4-43FD-A233-6E121CD84554}" destId="{3ED0A8A2-9FFB-4B58-AAFA-1920456344A2}" srcOrd="0" destOrd="0" presId="urn:microsoft.com/office/officeart/2005/8/layout/cycle8"/>
    <dgm:cxn modelId="{93981484-F8D9-4111-B5FF-2EC17C188EFC}" srcId="{13F7EBA9-87CC-46A4-95C7-400A1B56BDA4}" destId="{282E980F-61E4-43FD-A233-6E121CD84554}" srcOrd="0" destOrd="0" parTransId="{91F9959D-89EF-44BD-8959-215012C18690}" sibTransId="{27FFA5F6-4783-4792-82E0-3BFF9E0CFAEC}"/>
    <dgm:cxn modelId="{DBCFC7AF-E2B6-4F79-A7B0-7078844827AD}" type="presOf" srcId="{35CF937F-D67D-476E-AB7C-3BB51CC5D1DC}" destId="{52700DCD-6052-4DD0-9B66-5A523FCAA75D}" srcOrd="1" destOrd="0" presId="urn:microsoft.com/office/officeart/2005/8/layout/cycle8"/>
    <dgm:cxn modelId="{223D0F54-9A3C-4A0B-B921-300EA4A00C25}" type="presOf" srcId="{13F7EBA9-87CC-46A4-95C7-400A1B56BDA4}" destId="{AE517C4B-C884-46A8-B066-13F2F73DBABE}" srcOrd="0" destOrd="0" presId="urn:microsoft.com/office/officeart/2005/8/layout/cycle8"/>
    <dgm:cxn modelId="{6B80BD9E-740B-4C21-AF8F-AD62677D3FB0}" srcId="{13F7EBA9-87CC-46A4-95C7-400A1B56BDA4}" destId="{14E755F3-7C64-4E83-B74F-C2FFE3F633F3}" srcOrd="2" destOrd="0" parTransId="{6709B1F2-7D79-4318-9059-1B44B79F1ED9}" sibTransId="{87E3EC8B-005E-4C30-96D1-410D443D689A}"/>
    <dgm:cxn modelId="{50FCB76E-B466-4C0A-A3E3-5089998A3577}" type="presOf" srcId="{14E755F3-7C64-4E83-B74F-C2FFE3F633F3}" destId="{41DDA2FA-3782-4B01-BD7F-A08C5519DF34}" srcOrd="0" destOrd="0" presId="urn:microsoft.com/office/officeart/2005/8/layout/cycle8"/>
    <dgm:cxn modelId="{50215F2F-DBFE-4E8B-8BA1-5F09046EF45C}" srcId="{13F7EBA9-87CC-46A4-95C7-400A1B56BDA4}" destId="{35CF937F-D67D-476E-AB7C-3BB51CC5D1DC}" srcOrd="1" destOrd="0" parTransId="{B40ECB5C-F4D6-4B97-BC57-DF5326B1EEFF}" sibTransId="{C3481120-D12F-4922-BF45-7A384CCF00D9}"/>
    <dgm:cxn modelId="{07255F8F-E750-4809-B2E3-86004AF36A17}" type="presOf" srcId="{14E755F3-7C64-4E83-B74F-C2FFE3F633F3}" destId="{9B7C0883-1CF4-43E3-8226-DBE2326CD7FA}" srcOrd="1" destOrd="0" presId="urn:microsoft.com/office/officeart/2005/8/layout/cycle8"/>
    <dgm:cxn modelId="{40007FA5-815B-4277-8136-FD3FD5C75A5C}" type="presParOf" srcId="{AE517C4B-C884-46A8-B066-13F2F73DBABE}" destId="{3ED0A8A2-9FFB-4B58-AAFA-1920456344A2}" srcOrd="0" destOrd="0" presId="urn:microsoft.com/office/officeart/2005/8/layout/cycle8"/>
    <dgm:cxn modelId="{6FB97632-0C8A-445F-8E0A-381238CC26AB}" type="presParOf" srcId="{AE517C4B-C884-46A8-B066-13F2F73DBABE}" destId="{315983F0-007C-4E96-A08D-8D92B8497F15}" srcOrd="1" destOrd="0" presId="urn:microsoft.com/office/officeart/2005/8/layout/cycle8"/>
    <dgm:cxn modelId="{DAAC7D51-8C48-4076-9446-3AC89F0786C5}" type="presParOf" srcId="{AE517C4B-C884-46A8-B066-13F2F73DBABE}" destId="{19DDFF19-75E3-4136-973C-C0E854F3B5FD}" srcOrd="2" destOrd="0" presId="urn:microsoft.com/office/officeart/2005/8/layout/cycle8"/>
    <dgm:cxn modelId="{E9ECC2D9-76DF-484E-9B94-02579F85D81A}" type="presParOf" srcId="{AE517C4B-C884-46A8-B066-13F2F73DBABE}" destId="{19B5E458-D553-4553-8596-48C6372185A8}" srcOrd="3" destOrd="0" presId="urn:microsoft.com/office/officeart/2005/8/layout/cycle8"/>
    <dgm:cxn modelId="{5E1764C0-ADA9-4991-A064-2C1E5367E950}" type="presParOf" srcId="{AE517C4B-C884-46A8-B066-13F2F73DBABE}" destId="{6276F787-FA49-43E6-9F30-BE1B23A7EE16}" srcOrd="4" destOrd="0" presId="urn:microsoft.com/office/officeart/2005/8/layout/cycle8"/>
    <dgm:cxn modelId="{C7DE35E4-1343-4168-92E5-7819BAABDCE4}" type="presParOf" srcId="{AE517C4B-C884-46A8-B066-13F2F73DBABE}" destId="{C57671C0-CFFE-4489-AF20-37BED3BBDFC5}" srcOrd="5" destOrd="0" presId="urn:microsoft.com/office/officeart/2005/8/layout/cycle8"/>
    <dgm:cxn modelId="{C5AEBD2F-08D6-40F6-BBA1-F1F8711152A5}" type="presParOf" srcId="{AE517C4B-C884-46A8-B066-13F2F73DBABE}" destId="{F3B9E731-9487-456A-B0F8-E7BA1A78D011}" srcOrd="6" destOrd="0" presId="urn:microsoft.com/office/officeart/2005/8/layout/cycle8"/>
    <dgm:cxn modelId="{194F3EDA-5BD8-4BB8-BD43-F0E3737959B7}" type="presParOf" srcId="{AE517C4B-C884-46A8-B066-13F2F73DBABE}" destId="{52700DCD-6052-4DD0-9B66-5A523FCAA75D}" srcOrd="7" destOrd="0" presId="urn:microsoft.com/office/officeart/2005/8/layout/cycle8"/>
    <dgm:cxn modelId="{9C2C92AE-0C04-4D4C-BBF8-567DF73DA13D}" type="presParOf" srcId="{AE517C4B-C884-46A8-B066-13F2F73DBABE}" destId="{41DDA2FA-3782-4B01-BD7F-A08C5519DF34}" srcOrd="8" destOrd="0" presId="urn:microsoft.com/office/officeart/2005/8/layout/cycle8"/>
    <dgm:cxn modelId="{7E5D7756-2408-4147-865C-D35D8D447D77}" type="presParOf" srcId="{AE517C4B-C884-46A8-B066-13F2F73DBABE}" destId="{03A47271-E39E-4FBE-867E-A6C149D03770}" srcOrd="9" destOrd="0" presId="urn:microsoft.com/office/officeart/2005/8/layout/cycle8"/>
    <dgm:cxn modelId="{93A099C2-F463-489E-96B5-FDF48F66C8D6}" type="presParOf" srcId="{AE517C4B-C884-46A8-B066-13F2F73DBABE}" destId="{C3120FC6-F141-4EA9-AF71-8460B04BD038}" srcOrd="10" destOrd="0" presId="urn:microsoft.com/office/officeart/2005/8/layout/cycle8"/>
    <dgm:cxn modelId="{3AB43132-E06B-4BDD-942D-392F35CDCB54}" type="presParOf" srcId="{AE517C4B-C884-46A8-B066-13F2F73DBABE}" destId="{9B7C0883-1CF4-43E3-8226-DBE2326CD7FA}" srcOrd="11" destOrd="0" presId="urn:microsoft.com/office/officeart/2005/8/layout/cycle8"/>
    <dgm:cxn modelId="{B07B479E-CDBB-47B0-B48C-DBB0279FEC70}" type="presParOf" srcId="{AE517C4B-C884-46A8-B066-13F2F73DBABE}" destId="{DBF8B516-A306-4301-841E-C6A191AE7782}" srcOrd="12" destOrd="0" presId="urn:microsoft.com/office/officeart/2005/8/layout/cycle8"/>
    <dgm:cxn modelId="{3E911BD2-7AB8-4F87-8AE7-2CA3988A7AEE}" type="presParOf" srcId="{AE517C4B-C884-46A8-B066-13F2F73DBABE}" destId="{11C9EC8C-6C5A-485F-AA8A-CC43636DABE6}" srcOrd="13" destOrd="0" presId="urn:microsoft.com/office/officeart/2005/8/layout/cycle8"/>
    <dgm:cxn modelId="{E0BA0B43-93E7-41EE-9DEE-C03ED87562F4}" type="presParOf" srcId="{AE517C4B-C884-46A8-B066-13F2F73DBABE}" destId="{106FE7BC-01EE-4FF8-AF4E-2F5554A276A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AD96-0ED4-4832-A481-38173DB6B6C7}">
      <dsp:nvSpPr>
        <dsp:cNvPr id="0" name=""/>
        <dsp:cNvSpPr/>
      </dsp:nvSpPr>
      <dsp:spPr>
        <a:xfrm>
          <a:off x="7090533" y="3534375"/>
          <a:ext cx="1218205" cy="57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086"/>
              </a:lnTo>
              <a:lnTo>
                <a:pt x="1218205" y="395086"/>
              </a:lnTo>
              <a:lnTo>
                <a:pt x="1218205" y="5797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7111F-8F35-43DE-9B39-BBD9092B0824}">
      <dsp:nvSpPr>
        <dsp:cNvPr id="0" name=""/>
        <dsp:cNvSpPr/>
      </dsp:nvSpPr>
      <dsp:spPr>
        <a:xfrm>
          <a:off x="5939386" y="3534375"/>
          <a:ext cx="1151146" cy="610324"/>
        </a:xfrm>
        <a:custGeom>
          <a:avLst/>
          <a:gdLst/>
          <a:ahLst/>
          <a:cxnLst/>
          <a:rect l="0" t="0" r="0" b="0"/>
          <a:pathLst>
            <a:path>
              <a:moveTo>
                <a:pt x="1151146" y="0"/>
              </a:moveTo>
              <a:lnTo>
                <a:pt x="1151146" y="425655"/>
              </a:lnTo>
              <a:lnTo>
                <a:pt x="0" y="425655"/>
              </a:lnTo>
              <a:lnTo>
                <a:pt x="0" y="610324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7308D-E195-458B-BA84-271055E9321C}">
      <dsp:nvSpPr>
        <dsp:cNvPr id="0" name=""/>
        <dsp:cNvSpPr/>
      </dsp:nvSpPr>
      <dsp:spPr>
        <a:xfrm>
          <a:off x="4468155" y="1626806"/>
          <a:ext cx="2622377" cy="641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073"/>
              </a:lnTo>
              <a:lnTo>
                <a:pt x="2622377" y="457073"/>
              </a:lnTo>
              <a:lnTo>
                <a:pt x="2622377" y="641742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3328D-FF54-48A3-A304-4DA1AE145D7E}">
      <dsp:nvSpPr>
        <dsp:cNvPr id="0" name=""/>
        <dsp:cNvSpPr/>
      </dsp:nvSpPr>
      <dsp:spPr>
        <a:xfrm>
          <a:off x="2217711" y="3534375"/>
          <a:ext cx="1218205" cy="57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086"/>
              </a:lnTo>
              <a:lnTo>
                <a:pt x="1218205" y="395086"/>
              </a:lnTo>
              <a:lnTo>
                <a:pt x="1218205" y="5797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3AC0F-659B-4CFB-B49F-D4FC5E93D427}">
      <dsp:nvSpPr>
        <dsp:cNvPr id="0" name=""/>
        <dsp:cNvSpPr/>
      </dsp:nvSpPr>
      <dsp:spPr>
        <a:xfrm>
          <a:off x="999505" y="3534375"/>
          <a:ext cx="1218205" cy="579755"/>
        </a:xfrm>
        <a:custGeom>
          <a:avLst/>
          <a:gdLst/>
          <a:ahLst/>
          <a:cxnLst/>
          <a:rect l="0" t="0" r="0" b="0"/>
          <a:pathLst>
            <a:path>
              <a:moveTo>
                <a:pt x="1218205" y="0"/>
              </a:moveTo>
              <a:lnTo>
                <a:pt x="1218205" y="395086"/>
              </a:lnTo>
              <a:lnTo>
                <a:pt x="0" y="395086"/>
              </a:lnTo>
              <a:lnTo>
                <a:pt x="0" y="5797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AD64E-54E4-4C1F-9E8A-64D63C6EB36A}">
      <dsp:nvSpPr>
        <dsp:cNvPr id="0" name=""/>
        <dsp:cNvSpPr/>
      </dsp:nvSpPr>
      <dsp:spPr>
        <a:xfrm>
          <a:off x="2217711" y="1626806"/>
          <a:ext cx="2250444" cy="641742"/>
        </a:xfrm>
        <a:custGeom>
          <a:avLst/>
          <a:gdLst/>
          <a:ahLst/>
          <a:cxnLst/>
          <a:rect l="0" t="0" r="0" b="0"/>
          <a:pathLst>
            <a:path>
              <a:moveTo>
                <a:pt x="2250444" y="0"/>
              </a:moveTo>
              <a:lnTo>
                <a:pt x="2250444" y="457073"/>
              </a:lnTo>
              <a:lnTo>
                <a:pt x="0" y="457073"/>
              </a:lnTo>
              <a:lnTo>
                <a:pt x="0" y="641742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30A69-ABBB-47D9-A46B-46DA36396AE9}">
      <dsp:nvSpPr>
        <dsp:cNvPr id="0" name=""/>
        <dsp:cNvSpPr/>
      </dsp:nvSpPr>
      <dsp:spPr>
        <a:xfrm>
          <a:off x="3471441" y="360980"/>
          <a:ext cx="1993427" cy="1265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CC6F-D8F5-4A13-A0C8-4A5286AEBABC}">
      <dsp:nvSpPr>
        <dsp:cNvPr id="0" name=""/>
        <dsp:cNvSpPr/>
      </dsp:nvSpPr>
      <dsp:spPr>
        <a:xfrm>
          <a:off x="3692933" y="571397"/>
          <a:ext cx="1993427" cy="126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JOB ANALYSIS</a:t>
          </a:r>
          <a:endParaRPr lang="en-IN" sz="2000" kern="1200" dirty="0"/>
        </a:p>
      </dsp:txBody>
      <dsp:txXfrm>
        <a:off x="3730008" y="608472"/>
        <a:ext cx="1919277" cy="1191676"/>
      </dsp:txXfrm>
    </dsp:sp>
    <dsp:sp modelId="{34959A08-66D5-40B4-A528-BCF645F33ED0}">
      <dsp:nvSpPr>
        <dsp:cNvPr id="0" name=""/>
        <dsp:cNvSpPr/>
      </dsp:nvSpPr>
      <dsp:spPr>
        <a:xfrm>
          <a:off x="1220997" y="2268549"/>
          <a:ext cx="1993427" cy="1265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551A-9262-4D70-849F-706E2CF6181A}">
      <dsp:nvSpPr>
        <dsp:cNvPr id="0" name=""/>
        <dsp:cNvSpPr/>
      </dsp:nvSpPr>
      <dsp:spPr>
        <a:xfrm>
          <a:off x="1442489" y="2478966"/>
          <a:ext cx="1993427" cy="126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Quantitative /Analytical</a:t>
          </a:r>
          <a:endParaRPr lang="en-IN" sz="2000" kern="1200" dirty="0"/>
        </a:p>
      </dsp:txBody>
      <dsp:txXfrm>
        <a:off x="1479564" y="2516041"/>
        <a:ext cx="1919277" cy="1191676"/>
      </dsp:txXfrm>
    </dsp:sp>
    <dsp:sp modelId="{1A8BB6CE-1B6F-46DA-AAEB-37745AB15B9B}">
      <dsp:nvSpPr>
        <dsp:cNvPr id="0" name=""/>
        <dsp:cNvSpPr/>
      </dsp:nvSpPr>
      <dsp:spPr>
        <a:xfrm>
          <a:off x="2791" y="4114130"/>
          <a:ext cx="1993427" cy="12658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F7EF8-4FCC-43D6-B74A-2EAA062A9FA5}">
      <dsp:nvSpPr>
        <dsp:cNvPr id="0" name=""/>
        <dsp:cNvSpPr/>
      </dsp:nvSpPr>
      <dsp:spPr>
        <a:xfrm>
          <a:off x="224283" y="4324547"/>
          <a:ext cx="1993427" cy="126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Point-Rating Method	</a:t>
          </a:r>
          <a:endParaRPr lang="en-IN" sz="2000" kern="1200" dirty="0"/>
        </a:p>
      </dsp:txBody>
      <dsp:txXfrm>
        <a:off x="261358" y="4361622"/>
        <a:ext cx="1919277" cy="1191676"/>
      </dsp:txXfrm>
    </dsp:sp>
    <dsp:sp modelId="{788DCC39-7709-49DE-AF68-A5B9C2081E9A}">
      <dsp:nvSpPr>
        <dsp:cNvPr id="0" name=""/>
        <dsp:cNvSpPr/>
      </dsp:nvSpPr>
      <dsp:spPr>
        <a:xfrm>
          <a:off x="2439202" y="4114130"/>
          <a:ext cx="1993427" cy="12658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58F46-FB12-4AAF-A9F6-A8AA55258F6B}">
      <dsp:nvSpPr>
        <dsp:cNvPr id="0" name=""/>
        <dsp:cNvSpPr/>
      </dsp:nvSpPr>
      <dsp:spPr>
        <a:xfrm>
          <a:off x="2660694" y="4324547"/>
          <a:ext cx="1993427" cy="126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Factor Comparison Method</a:t>
          </a:r>
          <a:endParaRPr lang="en-IN" sz="2000" kern="1200" dirty="0"/>
        </a:p>
      </dsp:txBody>
      <dsp:txXfrm>
        <a:off x="2697769" y="4361622"/>
        <a:ext cx="1919277" cy="1191676"/>
      </dsp:txXfrm>
    </dsp:sp>
    <dsp:sp modelId="{F5CEBCBC-E9E3-4145-B82B-ACECD544C871}">
      <dsp:nvSpPr>
        <dsp:cNvPr id="0" name=""/>
        <dsp:cNvSpPr/>
      </dsp:nvSpPr>
      <dsp:spPr>
        <a:xfrm>
          <a:off x="6093819" y="2268549"/>
          <a:ext cx="1993427" cy="1265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C0F52-4F07-4E3C-96B2-F9CC462E6123}">
      <dsp:nvSpPr>
        <dsp:cNvPr id="0" name=""/>
        <dsp:cNvSpPr/>
      </dsp:nvSpPr>
      <dsp:spPr>
        <a:xfrm>
          <a:off x="6315311" y="2478966"/>
          <a:ext cx="1993427" cy="126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Qualitative/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Non-Analytical</a:t>
          </a:r>
          <a:endParaRPr lang="en-IN" sz="2000" kern="1200" dirty="0"/>
        </a:p>
      </dsp:txBody>
      <dsp:txXfrm>
        <a:off x="6352386" y="2516041"/>
        <a:ext cx="1919277" cy="1191676"/>
      </dsp:txXfrm>
    </dsp:sp>
    <dsp:sp modelId="{F71EA887-6070-4DFE-AFFD-58A5BA373520}">
      <dsp:nvSpPr>
        <dsp:cNvPr id="0" name=""/>
        <dsp:cNvSpPr/>
      </dsp:nvSpPr>
      <dsp:spPr>
        <a:xfrm>
          <a:off x="4942672" y="4144700"/>
          <a:ext cx="1993427" cy="1265826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6C9B3-7AF7-4329-9325-1F434C9BB236}">
      <dsp:nvSpPr>
        <dsp:cNvPr id="0" name=""/>
        <dsp:cNvSpPr/>
      </dsp:nvSpPr>
      <dsp:spPr>
        <a:xfrm>
          <a:off x="5164164" y="4355117"/>
          <a:ext cx="1993427" cy="126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Ranking Method</a:t>
          </a:r>
          <a:endParaRPr lang="en-IN" sz="2000" kern="1200" dirty="0"/>
        </a:p>
      </dsp:txBody>
      <dsp:txXfrm>
        <a:off x="5201239" y="4392192"/>
        <a:ext cx="1919277" cy="1191676"/>
      </dsp:txXfrm>
    </dsp:sp>
    <dsp:sp modelId="{A2598284-982D-48E4-9CDE-7EF8B895F121}">
      <dsp:nvSpPr>
        <dsp:cNvPr id="0" name=""/>
        <dsp:cNvSpPr/>
      </dsp:nvSpPr>
      <dsp:spPr>
        <a:xfrm>
          <a:off x="7312024" y="4114130"/>
          <a:ext cx="1993427" cy="12658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3FB4A-60D5-4F48-B91D-7798812F9749}">
      <dsp:nvSpPr>
        <dsp:cNvPr id="0" name=""/>
        <dsp:cNvSpPr/>
      </dsp:nvSpPr>
      <dsp:spPr>
        <a:xfrm>
          <a:off x="7533516" y="4324547"/>
          <a:ext cx="1993427" cy="1265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Job Classification or Job Grading Method</a:t>
          </a:r>
          <a:endParaRPr lang="en-IN" sz="2000" kern="1200" dirty="0"/>
        </a:p>
      </dsp:txBody>
      <dsp:txXfrm>
        <a:off x="7570591" y="4361622"/>
        <a:ext cx="1919277" cy="1191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0A8A2-9FFB-4B58-AAFA-1920456344A2}">
      <dsp:nvSpPr>
        <dsp:cNvPr id="0" name=""/>
        <dsp:cNvSpPr/>
      </dsp:nvSpPr>
      <dsp:spPr>
        <a:xfrm>
          <a:off x="1369157" y="-224289"/>
          <a:ext cx="5770210" cy="4851544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Environmental Factors</a:t>
          </a:r>
          <a:endParaRPr lang="en-IN" sz="2400" kern="1200" dirty="0"/>
        </a:p>
      </dsp:txBody>
      <dsp:txXfrm>
        <a:off x="4410195" y="803776"/>
        <a:ext cx="2060789" cy="1443912"/>
      </dsp:txXfrm>
    </dsp:sp>
    <dsp:sp modelId="{6276F787-FA49-43E6-9F30-BE1B23A7EE16}">
      <dsp:nvSpPr>
        <dsp:cNvPr id="0" name=""/>
        <dsp:cNvSpPr/>
      </dsp:nvSpPr>
      <dsp:spPr>
        <a:xfrm>
          <a:off x="1169860" y="263442"/>
          <a:ext cx="5725604" cy="5292693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Behavioural Factors</a:t>
          </a:r>
          <a:endParaRPr lang="en-IN" sz="2800" kern="1200" dirty="0"/>
        </a:p>
      </dsp:txBody>
      <dsp:txXfrm>
        <a:off x="2533099" y="3697392"/>
        <a:ext cx="3067287" cy="1386181"/>
      </dsp:txXfrm>
    </dsp:sp>
    <dsp:sp modelId="{41DDA2FA-3782-4B01-BD7F-A08C5519DF34}">
      <dsp:nvSpPr>
        <dsp:cNvPr id="0" name=""/>
        <dsp:cNvSpPr/>
      </dsp:nvSpPr>
      <dsp:spPr>
        <a:xfrm>
          <a:off x="734582" y="-208790"/>
          <a:ext cx="6169620" cy="482054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Organizational Factors</a:t>
          </a:r>
          <a:endParaRPr lang="en-IN" sz="2400" kern="1200" dirty="0"/>
        </a:p>
      </dsp:txBody>
      <dsp:txXfrm>
        <a:off x="1449230" y="812706"/>
        <a:ext cx="2203435" cy="1434686"/>
      </dsp:txXfrm>
    </dsp:sp>
    <dsp:sp modelId="{DBF8B516-A306-4301-841E-C6A191AE7782}">
      <dsp:nvSpPr>
        <dsp:cNvPr id="0" name=""/>
        <dsp:cNvSpPr/>
      </dsp:nvSpPr>
      <dsp:spPr>
        <a:xfrm>
          <a:off x="5066146" y="1955148"/>
          <a:ext cx="441545" cy="180362"/>
        </a:xfrm>
        <a:prstGeom prst="left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9EC8C-6C5A-485F-AA8A-CC43636DABE6}">
      <dsp:nvSpPr>
        <dsp:cNvPr id="0" name=""/>
        <dsp:cNvSpPr/>
      </dsp:nvSpPr>
      <dsp:spPr>
        <a:xfrm flipV="1">
          <a:off x="4009840" y="3050266"/>
          <a:ext cx="45730" cy="2132893"/>
        </a:xfrm>
        <a:prstGeom prst="left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FE7BC-01EE-4FF8-AF4E-2F5554A276AC}">
      <dsp:nvSpPr>
        <dsp:cNvPr id="0" name=""/>
        <dsp:cNvSpPr/>
      </dsp:nvSpPr>
      <dsp:spPr>
        <a:xfrm flipH="1">
          <a:off x="1165851" y="2015978"/>
          <a:ext cx="1305353" cy="1101665"/>
        </a:xfrm>
        <a:prstGeom prst="left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UNIT 1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BY- SIMRAN SHERIFANI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6000" b="1" dirty="0" smtClean="0"/>
              <a:t>methods of </a:t>
            </a:r>
            <a:r>
              <a:rPr lang="en-IN" sz="6000" b="1" dirty="0"/>
              <a:t>Statistics </a:t>
            </a:r>
          </a:p>
        </p:txBody>
      </p:sp>
      <p:sp>
        <p:nvSpPr>
          <p:cNvPr id="4" name="Hexagon 3"/>
          <p:cNvSpPr/>
          <p:nvPr/>
        </p:nvSpPr>
        <p:spPr>
          <a:xfrm>
            <a:off x="1596325" y="2991173"/>
            <a:ext cx="2371241" cy="20457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DESCRIPTIVE</a:t>
            </a:r>
            <a:endParaRPr lang="en-IN" sz="2000" dirty="0"/>
          </a:p>
        </p:txBody>
      </p:sp>
      <p:sp>
        <p:nvSpPr>
          <p:cNvPr id="5" name="Hexagon 4"/>
          <p:cNvSpPr/>
          <p:nvPr/>
        </p:nvSpPr>
        <p:spPr>
          <a:xfrm>
            <a:off x="7638081" y="2991173"/>
            <a:ext cx="2371241" cy="204577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INFERENTIAL</a:t>
            </a:r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5363" y="5393410"/>
            <a:ext cx="3146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Summarizes data using mean &amp; median 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11146" y="5393410"/>
            <a:ext cx="219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To draw conclusions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988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b="1" dirty="0"/>
              <a:t>Evidence-based Practice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022169" y="1926382"/>
            <a:ext cx="4990455" cy="4613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urved Down Arrow 4"/>
          <p:cNvSpPr/>
          <p:nvPr/>
        </p:nvSpPr>
        <p:spPr>
          <a:xfrm>
            <a:off x="4633993" y="2185260"/>
            <a:ext cx="1937288" cy="7439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5400000">
            <a:off x="6475708" y="3887491"/>
            <a:ext cx="1937288" cy="7439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0636817">
            <a:off x="4650552" y="5527729"/>
            <a:ext cx="1937288" cy="7439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6200000">
            <a:off x="2740617" y="3887490"/>
            <a:ext cx="1937288" cy="7439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3993" y="3673098"/>
            <a:ext cx="2386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/>
              <a:t>STEPS</a:t>
            </a:r>
            <a:endParaRPr lang="en-IN" sz="6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12624" y="2065867"/>
            <a:ext cx="280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1. Ask a question 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67605" y="4227096"/>
            <a:ext cx="359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2. Find the best Evidence</a:t>
            </a:r>
            <a:endParaRPr lang="en-I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5165" y="6106332"/>
            <a:ext cx="361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3. Evaluate Evidence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0851" y="2929179"/>
            <a:ext cx="326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5. Evaluate Outcome</a:t>
            </a:r>
            <a:endParaRPr lang="en-IN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2363" y="4688761"/>
            <a:ext cx="3080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4. Apply information in combination with clinical experience and patient values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3163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Context of industrial psychology</a:t>
            </a:r>
            <a:endParaRPr lang="en-IN" sz="4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788976" y="3719593"/>
            <a:ext cx="2929180" cy="120886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CONTEXT of I/O PSYCHOLOGY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9035512" y="1782306"/>
            <a:ext cx="2231756" cy="11313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GOVERNMENT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314773" y="5390827"/>
            <a:ext cx="2231756" cy="11313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CONSULTING FIRM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1126211" y="1955370"/>
            <a:ext cx="2231756" cy="11313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ACADEMIA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9167248" y="5184183"/>
            <a:ext cx="2231756" cy="11313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BUSINESS</a:t>
            </a:r>
            <a:endParaRPr lang="en-IN" sz="2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340244" y="4355024"/>
            <a:ext cx="24487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718156" y="4243952"/>
            <a:ext cx="24487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40244" y="3086746"/>
            <a:ext cx="0" cy="1299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166888" y="2944678"/>
            <a:ext cx="0" cy="1299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40244" y="4386020"/>
            <a:ext cx="0" cy="1004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166888" y="4243952"/>
            <a:ext cx="0" cy="94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20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362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Job analysis</a:t>
            </a:r>
            <a:endParaRPr lang="en-IN" sz="6000" b="1" dirty="0"/>
          </a:p>
        </p:txBody>
      </p:sp>
      <p:sp>
        <p:nvSpPr>
          <p:cNvPr id="4" name="Rectangle 3"/>
          <p:cNvSpPr/>
          <p:nvPr/>
        </p:nvSpPr>
        <p:spPr>
          <a:xfrm>
            <a:off x="794289" y="2694122"/>
            <a:ext cx="2619213" cy="120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DETERMINATION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4383437" y="5344332"/>
            <a:ext cx="2619213" cy="120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IMPORTANCE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8038455" y="2698715"/>
            <a:ext cx="2619213" cy="1208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REQUIRED KNOWLEDGE, SKILLS &amp; ABILITIES</a:t>
            </a:r>
            <a:endParaRPr lang="en-IN" sz="2400" dirty="0"/>
          </a:p>
        </p:txBody>
      </p:sp>
      <p:sp>
        <p:nvSpPr>
          <p:cNvPr id="8" name="Quad Arrow 7"/>
          <p:cNvSpPr/>
          <p:nvPr/>
        </p:nvSpPr>
        <p:spPr>
          <a:xfrm>
            <a:off x="4383437" y="1686732"/>
            <a:ext cx="2774197" cy="3239146"/>
          </a:xfrm>
          <a:prstGeom prst="quad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/>
              <a:t>competency model 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A competency model is a collection of competencies that together define successful performance in a particular work setting. Competency models are the foundation for important human resource functions such as recruitment and hiring, training and development, and performance management.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49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ild Your Leadership Competency Framework | D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02" y="0"/>
            <a:ext cx="83225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3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job evaluation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A job evaluation is a systematic way of determining the value/worth of a job in relation to other jobs in an organization. It tries to make a systematic comparison between jobs to assess their relative worth for the purpose of establishing a rational pay structure.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29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5194916"/>
              </p:ext>
            </p:extLst>
          </p:nvPr>
        </p:nvGraphicFramePr>
        <p:xfrm>
          <a:off x="1427566" y="0"/>
          <a:ext cx="9529736" cy="6013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78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5400" dirty="0"/>
              <a:t>Job Design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/>
              <a:t>Job design refers to what, how much, how many, and the order of the tasks for a job. It organizes the job’s tasks and functionalities for maintaining better relationships among the levels of the organizational </a:t>
            </a:r>
            <a:r>
              <a:rPr lang="en-IN" sz="2800" dirty="0" smtClean="0"/>
              <a:t>chain</a:t>
            </a:r>
            <a:r>
              <a:rPr lang="en-IN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286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886518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 rot="19783223">
            <a:off x="2908631" y="3299223"/>
            <a:ext cx="454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Factors Affecting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 rot="1828361">
            <a:off x="6118043" y="3616770"/>
            <a:ext cx="280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Job Design</a:t>
            </a:r>
            <a:endParaRPr lang="en-IN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54263" y="263471"/>
            <a:ext cx="1456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</a:t>
            </a:r>
            <a:r>
              <a:rPr lang="en-IN" sz="3200" dirty="0" smtClean="0"/>
              <a:t>ulture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56461" y="1038386"/>
            <a:ext cx="2464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Work Nature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6461" y="1952786"/>
            <a:ext cx="199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Work Flow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39485" y="2950113"/>
            <a:ext cx="2216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Ergonomics</a:t>
            </a:r>
            <a:endParaRPr lang="en-I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500819" y="309637"/>
            <a:ext cx="4016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Employee availability &amp; abilities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216325" y="1980616"/>
            <a:ext cx="2975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Socio-economic </a:t>
            </a:r>
            <a:r>
              <a:rPr lang="en-IN" sz="3200" dirty="0"/>
              <a:t>and cultural prospects.</a:t>
            </a:r>
            <a:endParaRPr lang="en-IN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54263" y="5415858"/>
            <a:ext cx="1955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Autonomy</a:t>
            </a:r>
            <a:endParaRPr lang="en-IN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725546" y="5046526"/>
            <a:ext cx="182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Feedback</a:t>
            </a:r>
            <a:endParaRPr lang="en-IN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5498" y="6201330"/>
            <a:ext cx="17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Diversity</a:t>
            </a:r>
            <a:endParaRPr lang="en-IN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3999" y="5812521"/>
            <a:ext cx="35982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Use of Skills and abilities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47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6600" b="1" dirty="0" err="1" smtClean="0"/>
              <a:t>i</a:t>
            </a:r>
            <a:r>
              <a:rPr lang="en-IN" sz="6600" b="1" dirty="0" smtClean="0"/>
              <a:t>-o </a:t>
            </a:r>
            <a:r>
              <a:rPr lang="en-IN" sz="6600" b="1" dirty="0"/>
              <a:t>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 smtClean="0"/>
              <a:t>According to Wikipedia: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 algn="just">
              <a:buNone/>
            </a:pPr>
            <a:r>
              <a:rPr lang="en-IN" sz="2800" b="1" dirty="0"/>
              <a:t>Industrial and </a:t>
            </a:r>
            <a:r>
              <a:rPr lang="en-IN" sz="2800" b="1" dirty="0" smtClean="0"/>
              <a:t>Organizational </a:t>
            </a:r>
            <a:r>
              <a:rPr lang="en-IN" sz="2800" b="1" dirty="0"/>
              <a:t>P</a:t>
            </a:r>
            <a:r>
              <a:rPr lang="en-IN" sz="2800" b="1" dirty="0" smtClean="0"/>
              <a:t>sychology</a:t>
            </a:r>
            <a:r>
              <a:rPr lang="en-IN" sz="2800" dirty="0"/>
              <a:t> (</a:t>
            </a:r>
            <a:r>
              <a:rPr lang="en-IN" sz="2800" b="1" dirty="0"/>
              <a:t>I-O </a:t>
            </a:r>
            <a:r>
              <a:rPr lang="en-IN" sz="2800" b="1" dirty="0" smtClean="0"/>
              <a:t>Psychology</a:t>
            </a:r>
            <a:r>
              <a:rPr lang="en-IN" sz="2800" dirty="0"/>
              <a:t>), an applied discipline within psychology, is the science of human behaviour in the workplace.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0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Employee </a:t>
            </a:r>
            <a:r>
              <a:rPr lang="en-IN" sz="5400" dirty="0" smtClean="0"/>
              <a:t>Well-Being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/>
              <a:t>Employee wellbeing is defined as the overall mental, physical, emotional, and economic health of your employees. It’s influenced by various factors such as their relationships with co-workers, the decisions they make, and the tools and resources they have access to. Hours, pay, and workplace safety also have a significant impact on employee wellbeing. 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9341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/>
              <a:t>5 Ways improve Employee well being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684508"/>
            <a:ext cx="10131425" cy="3649133"/>
          </a:xfrm>
        </p:spPr>
        <p:txBody>
          <a:bodyPr/>
          <a:lstStyle/>
          <a:p>
            <a:r>
              <a:rPr lang="en-IN" sz="2800" dirty="0"/>
              <a:t>Identify possible drivers of stress. </a:t>
            </a:r>
          </a:p>
          <a:p>
            <a:r>
              <a:rPr lang="en-IN" sz="2800" dirty="0"/>
              <a:t>Implement employee mental health programs. </a:t>
            </a:r>
          </a:p>
          <a:p>
            <a:r>
              <a:rPr lang="en-IN" sz="2800" dirty="0"/>
              <a:t>Encourage Mindfulness in the workplace. </a:t>
            </a:r>
          </a:p>
          <a:p>
            <a:r>
              <a:rPr lang="en-IN" sz="2800" dirty="0"/>
              <a:t>Offer fun activities to recharge employees. </a:t>
            </a:r>
          </a:p>
          <a:p>
            <a:r>
              <a:rPr lang="en-IN" sz="2800" dirty="0"/>
              <a:t>Recognize employees for their hard work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017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Recruitment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/>
              <a:t>Recruitment refers to the process of identifying, attracting, interviewing, selecting, hiring and </a:t>
            </a:r>
            <a:r>
              <a:rPr lang="en-IN" sz="2800" dirty="0" smtClean="0"/>
              <a:t>on-boarding </a:t>
            </a:r>
            <a:r>
              <a:rPr lang="en-IN" sz="2800" dirty="0"/>
              <a:t>employees. In other words, it involves everything from the identification of a staffing need to filling it. Depending on the size of an organization, recruitment is the responsibility of a range of workers.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90424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r>
              <a:rPr lang="en-US" sz="6600" dirty="0" smtClean="0"/>
              <a:t>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I-O psychologists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400" dirty="0"/>
              <a:t>I-O psychologists are trained in the scientist–practitioner model. As an applied field, the discipline involves both research and practice and I-O psychologists apply psychological theories and principles to organizations and the individuals within </a:t>
            </a:r>
            <a:r>
              <a:rPr lang="en-IN" sz="2400" dirty="0" smtClean="0"/>
              <a:t>them.</a:t>
            </a:r>
            <a:r>
              <a:rPr lang="en-IN" sz="2400" baseline="30000" dirty="0"/>
              <a:t> </a:t>
            </a:r>
            <a:r>
              <a:rPr lang="en-IN" sz="2400" dirty="0" smtClean="0"/>
              <a:t>They </a:t>
            </a:r>
            <a:r>
              <a:rPr lang="en-IN" sz="2400" dirty="0"/>
              <a:t>contribute to an organization's success by improving the job performance, wellbeing, motivation, job satisfaction and the health and safety of employees.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3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 smtClean="0"/>
              <a:t>MAJOR SIDES OF PSYCHOLOGY</a:t>
            </a:r>
            <a:endParaRPr lang="en-IN" sz="6000" b="1" dirty="0"/>
          </a:p>
        </p:txBody>
      </p:sp>
      <p:sp>
        <p:nvSpPr>
          <p:cNvPr id="4" name="Oval 3"/>
          <p:cNvSpPr/>
          <p:nvPr/>
        </p:nvSpPr>
        <p:spPr>
          <a:xfrm>
            <a:off x="189855" y="2588217"/>
            <a:ext cx="2712203" cy="1596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INDUSTRIAL</a:t>
            </a:r>
            <a:endParaRPr lang="en-IN" sz="2400" dirty="0"/>
          </a:p>
        </p:txBody>
      </p:sp>
      <p:sp>
        <p:nvSpPr>
          <p:cNvPr id="5" name="Oval 4"/>
          <p:cNvSpPr/>
          <p:nvPr/>
        </p:nvSpPr>
        <p:spPr>
          <a:xfrm>
            <a:off x="9079423" y="2650210"/>
            <a:ext cx="2931763" cy="1596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ORGANIZATIONAL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04475" y="2712203"/>
            <a:ext cx="2433234" cy="14723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I-O PSYCHOLOGY</a:t>
            </a:r>
            <a:endParaRPr lang="en-IN" sz="2800" dirty="0"/>
          </a:p>
        </p:txBody>
      </p:sp>
      <p:sp>
        <p:nvSpPr>
          <p:cNvPr id="7" name="Right Arrow 6"/>
          <p:cNvSpPr/>
          <p:nvPr/>
        </p:nvSpPr>
        <p:spPr>
          <a:xfrm>
            <a:off x="3177152" y="3161654"/>
            <a:ext cx="1286359" cy="51144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7501180" y="3161654"/>
            <a:ext cx="1270861" cy="55793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49451" y="4510007"/>
            <a:ext cx="2452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I</a:t>
            </a:r>
            <a:r>
              <a:rPr lang="en-IN" sz="2000" dirty="0" smtClean="0"/>
              <a:t>nvolves </a:t>
            </a:r>
            <a:r>
              <a:rPr lang="en-IN" sz="2000" dirty="0"/>
              <a:t>looking at how to best match individuals to specific job </a:t>
            </a:r>
            <a:r>
              <a:rPr lang="en-IN" sz="2000" dirty="0" smtClean="0"/>
              <a:t>roles.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4481" y="4664990"/>
            <a:ext cx="22162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F</a:t>
            </a:r>
            <a:r>
              <a:rPr lang="en-IN" sz="2000" dirty="0" smtClean="0"/>
              <a:t>ocused </a:t>
            </a:r>
            <a:r>
              <a:rPr lang="en-IN" sz="2000" dirty="0"/>
              <a:t>on understanding how organizations affect individual behaviour.</a:t>
            </a:r>
          </a:p>
        </p:txBody>
      </p:sp>
    </p:spTree>
    <p:extLst>
      <p:ext uri="{BB962C8B-B14F-4D97-AF65-F5344CB8AC3E}">
        <p14:creationId xmlns:p14="http://schemas.microsoft.com/office/powerpoint/2010/main" val="25257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55" y="19114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Six Key Subject Areas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85801" y="1813302"/>
            <a:ext cx="5095067" cy="148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EMPLOYEE SELECTION</a:t>
            </a:r>
            <a:endParaRPr lang="en-IN" sz="3200" dirty="0"/>
          </a:p>
        </p:txBody>
      </p:sp>
      <p:sp>
        <p:nvSpPr>
          <p:cNvPr id="5" name="Left Arrow 4"/>
          <p:cNvSpPr/>
          <p:nvPr/>
        </p:nvSpPr>
        <p:spPr>
          <a:xfrm>
            <a:off x="6726264" y="1890794"/>
            <a:ext cx="5145438" cy="145684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ERGONOMICS</a:t>
            </a:r>
            <a:endParaRPr lang="en-IN" sz="3200" dirty="0"/>
          </a:p>
        </p:txBody>
      </p:sp>
      <p:sp>
        <p:nvSpPr>
          <p:cNvPr id="6" name="Right Arrow 5"/>
          <p:cNvSpPr/>
          <p:nvPr/>
        </p:nvSpPr>
        <p:spPr>
          <a:xfrm>
            <a:off x="685801" y="3500034"/>
            <a:ext cx="5095067" cy="148783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ORGANIZATIONAL DEVELOPMENT</a:t>
            </a:r>
            <a:endParaRPr lang="en-IN" sz="2400" dirty="0"/>
          </a:p>
        </p:txBody>
      </p:sp>
      <p:sp>
        <p:nvSpPr>
          <p:cNvPr id="7" name="Right Arrow 6"/>
          <p:cNvSpPr/>
          <p:nvPr/>
        </p:nvSpPr>
        <p:spPr>
          <a:xfrm>
            <a:off x="685801" y="5248760"/>
            <a:ext cx="5095067" cy="148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TRAINING AND DEVELOPMENT</a:t>
            </a:r>
            <a:endParaRPr lang="en-IN" sz="2400" dirty="0"/>
          </a:p>
        </p:txBody>
      </p:sp>
      <p:sp>
        <p:nvSpPr>
          <p:cNvPr id="8" name="Left Arrow 7"/>
          <p:cNvSpPr/>
          <p:nvPr/>
        </p:nvSpPr>
        <p:spPr>
          <a:xfrm>
            <a:off x="6726264" y="3531031"/>
            <a:ext cx="5145438" cy="1456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PERFORMANCE MANAGEMENT</a:t>
            </a:r>
            <a:endParaRPr lang="en-IN" sz="2400" dirty="0"/>
          </a:p>
        </p:txBody>
      </p:sp>
      <p:sp>
        <p:nvSpPr>
          <p:cNvPr id="9" name="Left Arrow 8"/>
          <p:cNvSpPr/>
          <p:nvPr/>
        </p:nvSpPr>
        <p:spPr>
          <a:xfrm>
            <a:off x="6726264" y="5248760"/>
            <a:ext cx="5145438" cy="145684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WORK LIFE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539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topics </a:t>
            </a:r>
            <a:r>
              <a:rPr lang="en-IN" b="1" dirty="0"/>
              <a:t>addressed by industrial-organizational psychology experts</a:t>
            </a:r>
          </a:p>
        </p:txBody>
      </p:sp>
      <p:sp>
        <p:nvSpPr>
          <p:cNvPr id="4" name="Teardrop 3"/>
          <p:cNvSpPr/>
          <p:nvPr/>
        </p:nvSpPr>
        <p:spPr>
          <a:xfrm rot="13484413">
            <a:off x="9263965" y="4636187"/>
            <a:ext cx="1859796" cy="18518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ardrop 4"/>
          <p:cNvSpPr/>
          <p:nvPr/>
        </p:nvSpPr>
        <p:spPr>
          <a:xfrm rot="18904731">
            <a:off x="5043746" y="4932756"/>
            <a:ext cx="1859796" cy="18518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ardrop 5"/>
          <p:cNvSpPr/>
          <p:nvPr/>
        </p:nvSpPr>
        <p:spPr>
          <a:xfrm rot="2835323">
            <a:off x="766997" y="4620715"/>
            <a:ext cx="1859796" cy="18518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ardrop 6"/>
          <p:cNvSpPr/>
          <p:nvPr/>
        </p:nvSpPr>
        <p:spPr>
          <a:xfrm rot="2748719">
            <a:off x="767952" y="2317617"/>
            <a:ext cx="1859796" cy="18518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ardrop 7"/>
          <p:cNvSpPr/>
          <p:nvPr/>
        </p:nvSpPr>
        <p:spPr>
          <a:xfrm rot="8044752">
            <a:off x="5043528" y="2015641"/>
            <a:ext cx="1859796" cy="18518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ardrop 8"/>
          <p:cNvSpPr/>
          <p:nvPr/>
        </p:nvSpPr>
        <p:spPr>
          <a:xfrm rot="13633079">
            <a:off x="9133730" y="2309104"/>
            <a:ext cx="1859796" cy="185185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60895" y="2918279"/>
            <a:ext cx="161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EMPLOYEE MOTIVATION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6916" y="2664002"/>
            <a:ext cx="1379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EMPLOYEE TESTING</a:t>
            </a:r>
            <a:endParaRPr lang="en-I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329980" y="2918279"/>
            <a:ext cx="148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LEADERSHIP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2373" y="5253926"/>
            <a:ext cx="141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PRODUCT DESIGN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76434" y="5455403"/>
            <a:ext cx="1549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WORKPLACE DIVERSITY</a:t>
            </a:r>
            <a:endParaRPr lang="en-IN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29980" y="5101460"/>
            <a:ext cx="182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WORKPLACE PERFORMANCE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418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 smtClean="0"/>
              <a:t>What is research?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800" b="1" dirty="0"/>
              <a:t>Research</a:t>
            </a:r>
            <a:r>
              <a:rPr lang="en-IN" sz="2800" dirty="0"/>
              <a:t> is "creative and systematic work undertaken to increase the stock of knowledge" It involves the collection, organization and analysis of evidence to increase understanding of a topic.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4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75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/>
              <a:t>RESEARCH METHODS</a:t>
            </a:r>
            <a:endParaRPr lang="en-IN" sz="6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036229" y="3332136"/>
            <a:ext cx="2169763" cy="116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QUANTITATIVE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329554" y="3332136"/>
            <a:ext cx="2061274" cy="116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QUALITATIVE</a:t>
            </a:r>
            <a:endParaRPr lang="en-IN" sz="2400" dirty="0"/>
          </a:p>
        </p:txBody>
      </p:sp>
      <p:sp>
        <p:nvSpPr>
          <p:cNvPr id="6" name="Oval 5"/>
          <p:cNvSpPr/>
          <p:nvPr/>
        </p:nvSpPr>
        <p:spPr>
          <a:xfrm>
            <a:off x="9515959" y="1734376"/>
            <a:ext cx="2309247" cy="12662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OBSERAVTIONS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9965410" y="4195161"/>
            <a:ext cx="2014780" cy="12662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DOCUMENT SCREENING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501180" y="5461430"/>
            <a:ext cx="2169762" cy="12662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EXPERIMENTS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376048" y="5591731"/>
            <a:ext cx="2014780" cy="12662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LIFE STORIES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772333" y="5187053"/>
            <a:ext cx="2014780" cy="12662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DOCUMENT ANALYSIS 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0" y="3562026"/>
            <a:ext cx="2324746" cy="12662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OBSERAVTIONS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772333" y="1734376"/>
            <a:ext cx="2014780" cy="12662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FOCUS GROUPS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138406" y="1101242"/>
            <a:ext cx="2014780" cy="12662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INTERVIEWS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493789" y="1101242"/>
            <a:ext cx="2495227" cy="12662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SURVEYS &amp; QUESTIONNAIRE</a:t>
            </a:r>
            <a:endParaRPr lang="en-IN" dirty="0"/>
          </a:p>
        </p:txBody>
      </p:sp>
      <p:sp>
        <p:nvSpPr>
          <p:cNvPr id="15" name="Double Wave 14"/>
          <p:cNvSpPr/>
          <p:nvPr/>
        </p:nvSpPr>
        <p:spPr>
          <a:xfrm>
            <a:off x="5390828" y="3766088"/>
            <a:ext cx="1645402" cy="340676"/>
          </a:xfrm>
          <a:prstGeom prst="double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TYPES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5" idx="0"/>
          </p:cNvCxnSpPr>
          <p:nvPr/>
        </p:nvCxnSpPr>
        <p:spPr>
          <a:xfrm flipH="1" flipV="1">
            <a:off x="4355024" y="2367511"/>
            <a:ext cx="5167" cy="964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665708" y="2696705"/>
            <a:ext cx="976395" cy="635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1"/>
          </p:cNvCxnSpPr>
          <p:nvPr/>
        </p:nvCxnSpPr>
        <p:spPr>
          <a:xfrm flipH="1">
            <a:off x="2324746" y="3913322"/>
            <a:ext cx="1004808" cy="193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7"/>
          </p:cNvCxnSpPr>
          <p:nvPr/>
        </p:nvCxnSpPr>
        <p:spPr>
          <a:xfrm flipH="1">
            <a:off x="2492055" y="4539281"/>
            <a:ext cx="1142298" cy="83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60191" y="4511442"/>
            <a:ext cx="1" cy="108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05992" y="3001505"/>
            <a:ext cx="1069384" cy="48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205992" y="3996842"/>
            <a:ext cx="968642" cy="497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</p:cNvCxnSpPr>
          <p:nvPr/>
        </p:nvCxnSpPr>
        <p:spPr>
          <a:xfrm flipH="1" flipV="1">
            <a:off x="7842142" y="2367511"/>
            <a:ext cx="278969" cy="964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241225" y="4511442"/>
            <a:ext cx="178230" cy="94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b="1" dirty="0"/>
              <a:t>Statistics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/>
              <a:t>Statistics is the science concerned with developing and studying methods for collecting, </a:t>
            </a:r>
            <a:r>
              <a:rPr lang="en-IN" sz="2800" dirty="0" smtClean="0"/>
              <a:t>analysing, </a:t>
            </a:r>
            <a:r>
              <a:rPr lang="en-IN" sz="2800" dirty="0"/>
              <a:t>interpreting and presenting empirical data.</a:t>
            </a:r>
          </a:p>
        </p:txBody>
      </p:sp>
    </p:spTree>
    <p:extLst>
      <p:ext uri="{BB962C8B-B14F-4D97-AF65-F5344CB8AC3E}">
        <p14:creationId xmlns:p14="http://schemas.microsoft.com/office/powerpoint/2010/main" val="40649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382</Words>
  <Application>Microsoft Office PowerPoint</Application>
  <PresentationFormat>Widescreen</PresentationFormat>
  <Paragraphs>114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UNIT 1</vt:lpstr>
      <vt:lpstr>i-o Psychology</vt:lpstr>
      <vt:lpstr>I-O psychologists</vt:lpstr>
      <vt:lpstr>MAJOR SIDES OF PSYCHOLOGY</vt:lpstr>
      <vt:lpstr>Six Key Subject Areas</vt:lpstr>
      <vt:lpstr>topics addressed by industrial-organizational psychology experts</vt:lpstr>
      <vt:lpstr>What is research?</vt:lpstr>
      <vt:lpstr>RESEARCH METHODS</vt:lpstr>
      <vt:lpstr>Statistics </vt:lpstr>
      <vt:lpstr>methods of Statistics </vt:lpstr>
      <vt:lpstr>Evidence-based Practice </vt:lpstr>
      <vt:lpstr>Context of industrial psychology</vt:lpstr>
      <vt:lpstr>Job analysis</vt:lpstr>
      <vt:lpstr>competency model </vt:lpstr>
      <vt:lpstr>PowerPoint Presentation</vt:lpstr>
      <vt:lpstr>job evaluation</vt:lpstr>
      <vt:lpstr>PowerPoint Presentation</vt:lpstr>
      <vt:lpstr>Job Design </vt:lpstr>
      <vt:lpstr>PowerPoint Presentation</vt:lpstr>
      <vt:lpstr>Employee Well-Being</vt:lpstr>
      <vt:lpstr>5 Ways improve Employee well being</vt:lpstr>
      <vt:lpstr>Recruitment</vt:lpstr>
      <vt:lpstr>Thank You!!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2022-12-08T15:01:34Z</dcterms:created>
  <dcterms:modified xsi:type="dcterms:W3CDTF">2022-12-21T15:51:18Z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