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notesMasterIdLst>
    <p:notesMasterId r:id="rId22"/>
  </p:notesMasterIdLst>
  <p:handoutMasterIdLst>
    <p:handoutMasterId r:id="rId23"/>
  </p:handoutMasterIdLst>
  <p:sldIdLst>
    <p:sldId id="309" r:id="rId2"/>
    <p:sldId id="296" r:id="rId3"/>
    <p:sldId id="275" r:id="rId4"/>
    <p:sldId id="298" r:id="rId5"/>
    <p:sldId id="320" r:id="rId6"/>
    <p:sldId id="276" r:id="rId7"/>
    <p:sldId id="277" r:id="rId8"/>
    <p:sldId id="300" r:id="rId9"/>
    <p:sldId id="303" r:id="rId10"/>
    <p:sldId id="289" r:id="rId11"/>
    <p:sldId id="306" r:id="rId12"/>
    <p:sldId id="312" r:id="rId13"/>
    <p:sldId id="313" r:id="rId14"/>
    <p:sldId id="314" r:id="rId15"/>
    <p:sldId id="315" r:id="rId16"/>
    <p:sldId id="316" r:id="rId17"/>
    <p:sldId id="317" r:id="rId18"/>
    <p:sldId id="318" r:id="rId19"/>
    <p:sldId id="319" r:id="rId20"/>
    <p:sldId id="310" r:id="rId2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7" autoAdjust="0"/>
    <p:restoredTop sz="78085" autoAdjust="0"/>
  </p:normalViewPr>
  <p:slideViewPr>
    <p:cSldViewPr>
      <p:cViewPr varScale="1">
        <p:scale>
          <a:sx n="56" d="100"/>
          <a:sy n="56" d="100"/>
        </p:scale>
        <p:origin x="-181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4" d="100"/>
          <a:sy n="134" d="100"/>
        </p:scale>
        <p:origin x="-89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4EEB74-FFF8-3440-9707-F9A53B5CFFD4}"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US"/>
        </a:p>
      </dgm:t>
    </dgm:pt>
    <dgm:pt modelId="{ADC4598F-8182-B648-83DE-58C2AE6C172F}">
      <dgm:prSet/>
      <dgm:spPr>
        <a:solidFill>
          <a:schemeClr val="accent4">
            <a:lumMod val="75000"/>
          </a:schemeClr>
        </a:solidFill>
        <a:ln>
          <a:solidFill>
            <a:schemeClr val="accent4">
              <a:lumMod val="75000"/>
            </a:schemeClr>
          </a:solidFill>
        </a:ln>
      </dgm:spPr>
      <dgm:t>
        <a:bodyPr/>
        <a:lstStyle/>
        <a:p>
          <a:pPr rtl="0"/>
          <a:r>
            <a:rPr lang="en-US" dirty="0" smtClean="0"/>
            <a:t>It must verify the author and the date and time of the signature</a:t>
          </a:r>
          <a:endParaRPr lang="en-US" dirty="0"/>
        </a:p>
      </dgm:t>
    </dgm:pt>
    <dgm:pt modelId="{46200DCB-32BF-E541-ACBC-65A746302491}" type="parTrans" cxnId="{80D7C726-10A0-FD46-8602-E230973F4480}">
      <dgm:prSet/>
      <dgm:spPr/>
      <dgm:t>
        <a:bodyPr/>
        <a:lstStyle/>
        <a:p>
          <a:endParaRPr lang="en-US"/>
        </a:p>
      </dgm:t>
    </dgm:pt>
    <dgm:pt modelId="{AE497D64-604E-5945-93DC-89D427EF936B}" type="sibTrans" cxnId="{80D7C726-10A0-FD46-8602-E230973F4480}">
      <dgm:prSet/>
      <dgm:spPr/>
      <dgm:t>
        <a:bodyPr/>
        <a:lstStyle/>
        <a:p>
          <a:endParaRPr lang="en-US"/>
        </a:p>
      </dgm:t>
    </dgm:pt>
    <dgm:pt modelId="{8A68DB36-67A5-4F42-ABAC-A528FE261DC7}">
      <dgm:prSet/>
      <dgm:spPr>
        <a:solidFill>
          <a:schemeClr val="accent4">
            <a:lumMod val="75000"/>
          </a:schemeClr>
        </a:solidFill>
        <a:ln>
          <a:solidFill>
            <a:schemeClr val="tx1"/>
          </a:solidFill>
        </a:ln>
      </dgm:spPr>
      <dgm:t>
        <a:bodyPr/>
        <a:lstStyle/>
        <a:p>
          <a:pPr rtl="0"/>
          <a:r>
            <a:rPr lang="en-US" dirty="0" smtClean="0"/>
            <a:t>It must authenticate the contents at the time of the signature</a:t>
          </a:r>
          <a:endParaRPr lang="en-US" dirty="0"/>
        </a:p>
      </dgm:t>
    </dgm:pt>
    <dgm:pt modelId="{13916DC9-D508-F740-A2F1-3E442A6BF3B9}" type="parTrans" cxnId="{25CB81AB-752C-C34D-AD82-5EC6A9E94F47}">
      <dgm:prSet/>
      <dgm:spPr/>
      <dgm:t>
        <a:bodyPr/>
        <a:lstStyle/>
        <a:p>
          <a:endParaRPr lang="en-US"/>
        </a:p>
      </dgm:t>
    </dgm:pt>
    <dgm:pt modelId="{E851933D-E861-7645-B77F-286C1A352391}" type="sibTrans" cxnId="{25CB81AB-752C-C34D-AD82-5EC6A9E94F47}">
      <dgm:prSet/>
      <dgm:spPr/>
      <dgm:t>
        <a:bodyPr/>
        <a:lstStyle/>
        <a:p>
          <a:endParaRPr lang="en-US"/>
        </a:p>
      </dgm:t>
    </dgm:pt>
    <dgm:pt modelId="{5C89769F-032B-C948-AC72-7A0035E78799}">
      <dgm:prSet/>
      <dgm:spPr>
        <a:solidFill>
          <a:schemeClr val="accent4">
            <a:lumMod val="75000"/>
          </a:schemeClr>
        </a:solidFill>
        <a:ln>
          <a:solidFill>
            <a:schemeClr val="tx1"/>
          </a:solidFill>
        </a:ln>
      </dgm:spPr>
      <dgm:t>
        <a:bodyPr/>
        <a:lstStyle/>
        <a:p>
          <a:pPr rtl="0"/>
          <a:r>
            <a:rPr lang="en-AU" dirty="0" smtClean="0"/>
            <a:t>It must be verifiable by third parties to resolve disputes</a:t>
          </a:r>
          <a:endParaRPr lang="en-AU" dirty="0"/>
        </a:p>
      </dgm:t>
    </dgm:pt>
    <dgm:pt modelId="{92C5ACCC-6923-2A40-AB99-6EAA1964F1A7}" type="parTrans" cxnId="{A53E065B-7214-F040-9612-F8EBC1FD0ABF}">
      <dgm:prSet/>
      <dgm:spPr/>
      <dgm:t>
        <a:bodyPr/>
        <a:lstStyle/>
        <a:p>
          <a:endParaRPr lang="en-US"/>
        </a:p>
      </dgm:t>
    </dgm:pt>
    <dgm:pt modelId="{8456E647-AFEA-E643-AC00-1A4DF84B778C}" type="sibTrans" cxnId="{A53E065B-7214-F040-9612-F8EBC1FD0ABF}">
      <dgm:prSet/>
      <dgm:spPr/>
      <dgm:t>
        <a:bodyPr/>
        <a:lstStyle/>
        <a:p>
          <a:endParaRPr lang="en-US"/>
        </a:p>
      </dgm:t>
    </dgm:pt>
    <dgm:pt modelId="{61BE224F-D0E9-F24C-A84E-789ED88BA711}" type="pres">
      <dgm:prSet presAssocID="{894EEB74-FFF8-3440-9707-F9A53B5CFFD4}" presName="CompostProcess" presStyleCnt="0">
        <dgm:presLayoutVars>
          <dgm:dir/>
          <dgm:resizeHandles val="exact"/>
        </dgm:presLayoutVars>
      </dgm:prSet>
      <dgm:spPr/>
      <dgm:t>
        <a:bodyPr/>
        <a:lstStyle/>
        <a:p>
          <a:endParaRPr lang="en-US"/>
        </a:p>
      </dgm:t>
    </dgm:pt>
    <dgm:pt modelId="{0D800C52-06DC-0A41-B384-C56F01BE05CB}" type="pres">
      <dgm:prSet presAssocID="{894EEB74-FFF8-3440-9707-F9A53B5CFFD4}" presName="arrow" presStyleLbl="bgShp" presStyleIdx="0" presStyleCnt="1"/>
      <dgm:spPr>
        <a:solidFill>
          <a:schemeClr val="bg1"/>
        </a:solidFill>
        <a:ln w="38100">
          <a:solidFill>
            <a:schemeClr val="accent1"/>
          </a:solidFill>
        </a:ln>
      </dgm:spPr>
      <dgm:t>
        <a:bodyPr/>
        <a:lstStyle/>
        <a:p>
          <a:endParaRPr lang="en-US"/>
        </a:p>
      </dgm:t>
    </dgm:pt>
    <dgm:pt modelId="{B6BB4835-31B3-0744-94F0-C95BB912460E}" type="pres">
      <dgm:prSet presAssocID="{894EEB74-FFF8-3440-9707-F9A53B5CFFD4}" presName="linearProcess" presStyleCnt="0"/>
      <dgm:spPr/>
    </dgm:pt>
    <dgm:pt modelId="{341079C6-9D39-4749-9040-89003A9F25C0}" type="pres">
      <dgm:prSet presAssocID="{ADC4598F-8182-B648-83DE-58C2AE6C172F}" presName="textNode" presStyleLbl="node1" presStyleIdx="0" presStyleCnt="3">
        <dgm:presLayoutVars>
          <dgm:bulletEnabled val="1"/>
        </dgm:presLayoutVars>
      </dgm:prSet>
      <dgm:spPr/>
      <dgm:t>
        <a:bodyPr/>
        <a:lstStyle/>
        <a:p>
          <a:endParaRPr lang="en-US"/>
        </a:p>
      </dgm:t>
    </dgm:pt>
    <dgm:pt modelId="{474EB01D-221A-D94E-91AA-A596F0050F35}" type="pres">
      <dgm:prSet presAssocID="{AE497D64-604E-5945-93DC-89D427EF936B}" presName="sibTrans" presStyleCnt="0"/>
      <dgm:spPr/>
    </dgm:pt>
    <dgm:pt modelId="{CD297614-583E-E04F-BFD3-0C43552D1603}" type="pres">
      <dgm:prSet presAssocID="{8A68DB36-67A5-4F42-ABAC-A528FE261DC7}" presName="textNode" presStyleLbl="node1" presStyleIdx="1" presStyleCnt="3">
        <dgm:presLayoutVars>
          <dgm:bulletEnabled val="1"/>
        </dgm:presLayoutVars>
      </dgm:prSet>
      <dgm:spPr/>
      <dgm:t>
        <a:bodyPr/>
        <a:lstStyle/>
        <a:p>
          <a:endParaRPr lang="en-US"/>
        </a:p>
      </dgm:t>
    </dgm:pt>
    <dgm:pt modelId="{954CC56A-3E3C-7F41-A024-E1A1E9D4945C}" type="pres">
      <dgm:prSet presAssocID="{E851933D-E861-7645-B77F-286C1A352391}" presName="sibTrans" presStyleCnt="0"/>
      <dgm:spPr/>
    </dgm:pt>
    <dgm:pt modelId="{7EAD0816-1D8B-C14D-B8D6-D7DF56C59B1F}" type="pres">
      <dgm:prSet presAssocID="{5C89769F-032B-C948-AC72-7A0035E78799}" presName="textNode" presStyleLbl="node1" presStyleIdx="2" presStyleCnt="3">
        <dgm:presLayoutVars>
          <dgm:bulletEnabled val="1"/>
        </dgm:presLayoutVars>
      </dgm:prSet>
      <dgm:spPr/>
      <dgm:t>
        <a:bodyPr/>
        <a:lstStyle/>
        <a:p>
          <a:endParaRPr lang="en-US"/>
        </a:p>
      </dgm:t>
    </dgm:pt>
  </dgm:ptLst>
  <dgm:cxnLst>
    <dgm:cxn modelId="{6C645109-8057-B247-A1A6-56C207C31553}" type="presOf" srcId="{894EEB74-FFF8-3440-9707-F9A53B5CFFD4}" destId="{61BE224F-D0E9-F24C-A84E-789ED88BA711}" srcOrd="0" destOrd="0" presId="urn:microsoft.com/office/officeart/2005/8/layout/hProcess9"/>
    <dgm:cxn modelId="{25CB81AB-752C-C34D-AD82-5EC6A9E94F47}" srcId="{894EEB74-FFF8-3440-9707-F9A53B5CFFD4}" destId="{8A68DB36-67A5-4F42-ABAC-A528FE261DC7}" srcOrd="1" destOrd="0" parTransId="{13916DC9-D508-F740-A2F1-3E442A6BF3B9}" sibTransId="{E851933D-E861-7645-B77F-286C1A352391}"/>
    <dgm:cxn modelId="{4A0B24CA-A81E-4841-977D-9AE5AA119CBE}" type="presOf" srcId="{ADC4598F-8182-B648-83DE-58C2AE6C172F}" destId="{341079C6-9D39-4749-9040-89003A9F25C0}" srcOrd="0" destOrd="0" presId="urn:microsoft.com/office/officeart/2005/8/layout/hProcess9"/>
    <dgm:cxn modelId="{A53E065B-7214-F040-9612-F8EBC1FD0ABF}" srcId="{894EEB74-FFF8-3440-9707-F9A53B5CFFD4}" destId="{5C89769F-032B-C948-AC72-7A0035E78799}" srcOrd="2" destOrd="0" parTransId="{92C5ACCC-6923-2A40-AB99-6EAA1964F1A7}" sibTransId="{8456E647-AFEA-E643-AC00-1A4DF84B778C}"/>
    <dgm:cxn modelId="{4196A11C-3359-704E-9492-49E931993FF9}" type="presOf" srcId="{8A68DB36-67A5-4F42-ABAC-A528FE261DC7}" destId="{CD297614-583E-E04F-BFD3-0C43552D1603}" srcOrd="0" destOrd="0" presId="urn:microsoft.com/office/officeart/2005/8/layout/hProcess9"/>
    <dgm:cxn modelId="{80D7C726-10A0-FD46-8602-E230973F4480}" srcId="{894EEB74-FFF8-3440-9707-F9A53B5CFFD4}" destId="{ADC4598F-8182-B648-83DE-58C2AE6C172F}" srcOrd="0" destOrd="0" parTransId="{46200DCB-32BF-E541-ACBC-65A746302491}" sibTransId="{AE497D64-604E-5945-93DC-89D427EF936B}"/>
    <dgm:cxn modelId="{78D2C330-6DE2-0B49-923E-67B82D91B62D}" type="presOf" srcId="{5C89769F-032B-C948-AC72-7A0035E78799}" destId="{7EAD0816-1D8B-C14D-B8D6-D7DF56C59B1F}" srcOrd="0" destOrd="0" presId="urn:microsoft.com/office/officeart/2005/8/layout/hProcess9"/>
    <dgm:cxn modelId="{FEB7CAEF-8BB1-5047-8F89-9F00DA1B5792}" type="presParOf" srcId="{61BE224F-D0E9-F24C-A84E-789ED88BA711}" destId="{0D800C52-06DC-0A41-B384-C56F01BE05CB}" srcOrd="0" destOrd="0" presId="urn:microsoft.com/office/officeart/2005/8/layout/hProcess9"/>
    <dgm:cxn modelId="{38315F14-21E7-554A-8DC7-B455DBDAA16B}" type="presParOf" srcId="{61BE224F-D0E9-F24C-A84E-789ED88BA711}" destId="{B6BB4835-31B3-0744-94F0-C95BB912460E}" srcOrd="1" destOrd="0" presId="urn:microsoft.com/office/officeart/2005/8/layout/hProcess9"/>
    <dgm:cxn modelId="{CE34F62B-81CB-CA40-A2E9-D79CAC4CC446}" type="presParOf" srcId="{B6BB4835-31B3-0744-94F0-C95BB912460E}" destId="{341079C6-9D39-4749-9040-89003A9F25C0}" srcOrd="0" destOrd="0" presId="urn:microsoft.com/office/officeart/2005/8/layout/hProcess9"/>
    <dgm:cxn modelId="{54DAB99B-BA99-B943-A20D-092F566BBEB3}" type="presParOf" srcId="{B6BB4835-31B3-0744-94F0-C95BB912460E}" destId="{474EB01D-221A-D94E-91AA-A596F0050F35}" srcOrd="1" destOrd="0" presId="urn:microsoft.com/office/officeart/2005/8/layout/hProcess9"/>
    <dgm:cxn modelId="{335D1980-2B23-D541-8546-BE50E26C48EC}" type="presParOf" srcId="{B6BB4835-31B3-0744-94F0-C95BB912460E}" destId="{CD297614-583E-E04F-BFD3-0C43552D1603}" srcOrd="2" destOrd="0" presId="urn:microsoft.com/office/officeart/2005/8/layout/hProcess9"/>
    <dgm:cxn modelId="{EDEAB5A8-EE90-074E-93AD-86D27BB7C469}" type="presParOf" srcId="{B6BB4835-31B3-0744-94F0-C95BB912460E}" destId="{954CC56A-3E3C-7F41-A024-E1A1E9D4945C}" srcOrd="3" destOrd="0" presId="urn:microsoft.com/office/officeart/2005/8/layout/hProcess9"/>
    <dgm:cxn modelId="{2B298EC4-A46C-614D-A1B1-AB4DF0502D6A}" type="presParOf" srcId="{B6BB4835-31B3-0744-94F0-C95BB912460E}" destId="{7EAD0816-1D8B-C14D-B8D6-D7DF56C59B1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B4934B-3BCB-884F-B3A6-089FAD951BA9}"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62FD029A-D972-7943-A4AE-C2787FF46D2C}">
      <dgm:prSet phldrT="[Text]" custT="1"/>
      <dgm:spPr>
        <a:solidFill>
          <a:schemeClr val="accent4">
            <a:lumMod val="75000"/>
          </a:schemeClr>
        </a:solidFill>
      </dgm:spPr>
      <dgm:t>
        <a:bodyPr/>
        <a:lstStyle/>
        <a:p>
          <a:r>
            <a:rPr lang="en-US" sz="1500" b="1" dirty="0" smtClean="0"/>
            <a:t>Key-only attack</a:t>
          </a:r>
          <a:endParaRPr lang="en-US" sz="1500" dirty="0"/>
        </a:p>
      </dgm:t>
    </dgm:pt>
    <dgm:pt modelId="{9F13AF1A-F094-8649-92A3-F9CADEBC5772}" type="parTrans" cxnId="{901A4ADB-9ADD-4445-AB0F-F97DC4C8863A}">
      <dgm:prSet/>
      <dgm:spPr/>
      <dgm:t>
        <a:bodyPr/>
        <a:lstStyle/>
        <a:p>
          <a:endParaRPr lang="en-US"/>
        </a:p>
      </dgm:t>
    </dgm:pt>
    <dgm:pt modelId="{8B4C9E09-8B38-0B4C-BD0E-B132F26C264F}" type="sibTrans" cxnId="{901A4ADB-9ADD-4445-AB0F-F97DC4C8863A}">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952A3FC2-61F0-3D44-A926-9E3E30F8E714}">
      <dgm:prSet custT="1"/>
      <dgm:spPr/>
      <dgm:t>
        <a:bodyPr/>
        <a:lstStyle/>
        <a:p>
          <a:r>
            <a:rPr lang="en-US" sz="1500" dirty="0" smtClean="0"/>
            <a:t>C only knows A’s public key</a:t>
          </a:r>
        </a:p>
      </dgm:t>
    </dgm:pt>
    <dgm:pt modelId="{97DE8B61-8BC7-9F40-9340-8DF33749B245}" type="parTrans" cxnId="{0B5ED73A-2F37-AB4E-AD7D-A10F63380CE1}">
      <dgm:prSet/>
      <dgm:spPr/>
      <dgm:t>
        <a:bodyPr/>
        <a:lstStyle/>
        <a:p>
          <a:endParaRPr lang="en-US"/>
        </a:p>
      </dgm:t>
    </dgm:pt>
    <dgm:pt modelId="{85989F38-4F0F-354F-B111-238CFC839B67}" type="sibTrans" cxnId="{0B5ED73A-2F37-AB4E-AD7D-A10F63380CE1}">
      <dgm:prSet/>
      <dgm:spPr/>
      <dgm:t>
        <a:bodyPr/>
        <a:lstStyle/>
        <a:p>
          <a:endParaRPr lang="en-US"/>
        </a:p>
      </dgm:t>
    </dgm:pt>
    <dgm:pt modelId="{849806C8-24F5-704B-99D3-C929FEBB3D3D}">
      <dgm:prSet custT="1"/>
      <dgm:spPr>
        <a:solidFill>
          <a:schemeClr val="accent4">
            <a:lumMod val="75000"/>
          </a:schemeClr>
        </a:solidFill>
      </dgm:spPr>
      <dgm:t>
        <a:bodyPr/>
        <a:lstStyle/>
        <a:p>
          <a:r>
            <a:rPr lang="en-US" sz="1500" b="1" dirty="0" smtClean="0"/>
            <a:t>Known message attack</a:t>
          </a:r>
        </a:p>
      </dgm:t>
    </dgm:pt>
    <dgm:pt modelId="{AB478653-B288-8340-BC42-AD7BD6CB1CA3}" type="parTrans" cxnId="{B3372F67-8625-B444-822A-CAD085F7C4DB}">
      <dgm:prSet/>
      <dgm:spPr/>
      <dgm:t>
        <a:bodyPr/>
        <a:lstStyle/>
        <a:p>
          <a:endParaRPr lang="en-US"/>
        </a:p>
      </dgm:t>
    </dgm:pt>
    <dgm:pt modelId="{68A0590E-B82F-AF42-B2FA-8DFB3029E415}" type="sibTrans" cxnId="{B3372F67-8625-B444-822A-CAD085F7C4DB}">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091D4DE6-2638-4345-8AEF-BE41CC43571D}">
      <dgm:prSet custT="1"/>
      <dgm:spPr/>
      <dgm:t>
        <a:bodyPr/>
        <a:lstStyle/>
        <a:p>
          <a:r>
            <a:rPr lang="en-US" sz="1500" dirty="0" smtClean="0"/>
            <a:t>C is given access to a set of messages and their signatures</a:t>
          </a:r>
        </a:p>
      </dgm:t>
    </dgm:pt>
    <dgm:pt modelId="{F63DE0CA-26CF-0F48-A1E7-566A386540F7}" type="parTrans" cxnId="{616134A9-D800-D545-B397-BA7D7F8DF91A}">
      <dgm:prSet/>
      <dgm:spPr/>
      <dgm:t>
        <a:bodyPr/>
        <a:lstStyle/>
        <a:p>
          <a:endParaRPr lang="en-US"/>
        </a:p>
      </dgm:t>
    </dgm:pt>
    <dgm:pt modelId="{F72B526E-0350-F84F-81A2-B3C605708F8F}" type="sibTrans" cxnId="{616134A9-D800-D545-B397-BA7D7F8DF91A}">
      <dgm:prSet/>
      <dgm:spPr/>
      <dgm:t>
        <a:bodyPr/>
        <a:lstStyle/>
        <a:p>
          <a:endParaRPr lang="en-US"/>
        </a:p>
      </dgm:t>
    </dgm:pt>
    <dgm:pt modelId="{C3171C2A-F864-BE45-A10A-B8FE322549D0}">
      <dgm:prSet custT="1"/>
      <dgm:spPr>
        <a:solidFill>
          <a:schemeClr val="accent4">
            <a:lumMod val="75000"/>
          </a:schemeClr>
        </a:solidFill>
      </dgm:spPr>
      <dgm:t>
        <a:bodyPr/>
        <a:lstStyle/>
        <a:p>
          <a:r>
            <a:rPr lang="en-US" sz="1500" b="1" dirty="0" smtClean="0"/>
            <a:t>Generic chosen message attack</a:t>
          </a:r>
        </a:p>
      </dgm:t>
    </dgm:pt>
    <dgm:pt modelId="{84ED6AB0-00D4-A74F-B0DB-A60E29914930}" type="parTrans" cxnId="{EB907113-E790-EE48-A80A-9D5261E26375}">
      <dgm:prSet/>
      <dgm:spPr/>
      <dgm:t>
        <a:bodyPr/>
        <a:lstStyle/>
        <a:p>
          <a:endParaRPr lang="en-US"/>
        </a:p>
      </dgm:t>
    </dgm:pt>
    <dgm:pt modelId="{E28AC4D3-DBD2-E742-A168-2ADC338CA789}" type="sibTrans" cxnId="{EB907113-E790-EE48-A80A-9D5261E26375}">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325A0141-45C9-D543-8FC0-DB8BDA02EAFE}">
      <dgm:prSet custT="1"/>
      <dgm:spPr/>
      <dgm:t>
        <a:bodyPr/>
        <a:lstStyle/>
        <a:p>
          <a:r>
            <a:rPr lang="en-US" sz="1500" dirty="0" smtClean="0"/>
            <a:t>C chooses a list of messages before attempting to break A’s signature scheme, independent of A’s public key; C then obtains from A valid signatures for the chosen messages</a:t>
          </a:r>
        </a:p>
      </dgm:t>
    </dgm:pt>
    <dgm:pt modelId="{57A79CD8-ECD6-A34B-BF2B-0D175F9DF64D}" type="parTrans" cxnId="{A41B7C23-CEE1-524A-8EC7-9B2444F2756A}">
      <dgm:prSet/>
      <dgm:spPr/>
      <dgm:t>
        <a:bodyPr/>
        <a:lstStyle/>
        <a:p>
          <a:endParaRPr lang="en-US"/>
        </a:p>
      </dgm:t>
    </dgm:pt>
    <dgm:pt modelId="{591D6BDB-897A-A746-A7E5-2BC4EFDE4ED0}" type="sibTrans" cxnId="{A41B7C23-CEE1-524A-8EC7-9B2444F2756A}">
      <dgm:prSet/>
      <dgm:spPr/>
      <dgm:t>
        <a:bodyPr/>
        <a:lstStyle/>
        <a:p>
          <a:endParaRPr lang="en-US"/>
        </a:p>
      </dgm:t>
    </dgm:pt>
    <dgm:pt modelId="{32821B99-C92F-A840-841D-23AB6FDA3702}">
      <dgm:prSet custT="1"/>
      <dgm:spPr>
        <a:solidFill>
          <a:schemeClr val="accent4">
            <a:lumMod val="75000"/>
          </a:schemeClr>
        </a:solidFill>
      </dgm:spPr>
      <dgm:t>
        <a:bodyPr/>
        <a:lstStyle/>
        <a:p>
          <a:r>
            <a:rPr lang="en-US" sz="1500" b="1" dirty="0" smtClean="0"/>
            <a:t>Directed chosen message attack</a:t>
          </a:r>
        </a:p>
      </dgm:t>
    </dgm:pt>
    <dgm:pt modelId="{3D5799A5-05C2-584D-B8CC-65EACE221A4F}" type="parTrans" cxnId="{1F3DBF6A-3A5C-2E44-BEF4-FCA7A5545029}">
      <dgm:prSet/>
      <dgm:spPr/>
      <dgm:t>
        <a:bodyPr/>
        <a:lstStyle/>
        <a:p>
          <a:endParaRPr lang="en-US"/>
        </a:p>
      </dgm:t>
    </dgm:pt>
    <dgm:pt modelId="{F50469B2-34BD-1842-BA05-B498F5F70DFD}" type="sibTrans" cxnId="{1F3DBF6A-3A5C-2E44-BEF4-FCA7A5545029}">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A696D734-37A2-824C-92BC-4D2C0015BA98}">
      <dgm:prSet custT="1"/>
      <dgm:spPr/>
      <dgm:t>
        <a:bodyPr/>
        <a:lstStyle/>
        <a:p>
          <a:r>
            <a:rPr lang="en-US" sz="1500" dirty="0" smtClean="0"/>
            <a:t>Similar to the generic attack, except that the list of messages to be signed is chosen after C knows A’s public key but before any signatures are seen</a:t>
          </a:r>
        </a:p>
      </dgm:t>
    </dgm:pt>
    <dgm:pt modelId="{5529BFB6-F188-DE48-87B1-7F4EEB9A98F6}" type="parTrans" cxnId="{CFB247CE-DD0A-0A48-A9B4-974967109C1D}">
      <dgm:prSet/>
      <dgm:spPr/>
      <dgm:t>
        <a:bodyPr/>
        <a:lstStyle/>
        <a:p>
          <a:endParaRPr lang="en-US"/>
        </a:p>
      </dgm:t>
    </dgm:pt>
    <dgm:pt modelId="{DDABB7AC-1F26-1246-ABAA-76AB707B7B43}" type="sibTrans" cxnId="{CFB247CE-DD0A-0A48-A9B4-974967109C1D}">
      <dgm:prSet/>
      <dgm:spPr/>
      <dgm:t>
        <a:bodyPr/>
        <a:lstStyle/>
        <a:p>
          <a:endParaRPr lang="en-US"/>
        </a:p>
      </dgm:t>
    </dgm:pt>
    <dgm:pt modelId="{EF243D23-9000-8E4A-AEB6-1F7A0F74FFD1}">
      <dgm:prSet custT="1"/>
      <dgm:spPr>
        <a:solidFill>
          <a:schemeClr val="accent4">
            <a:lumMod val="75000"/>
          </a:schemeClr>
        </a:solidFill>
      </dgm:spPr>
      <dgm:t>
        <a:bodyPr/>
        <a:lstStyle/>
        <a:p>
          <a:r>
            <a:rPr lang="en-US" sz="1500" b="1" dirty="0" smtClean="0"/>
            <a:t>Adaptive chosen message attack</a:t>
          </a:r>
        </a:p>
      </dgm:t>
    </dgm:pt>
    <dgm:pt modelId="{009043D0-D3D8-8A4E-93B1-76FEFE8B7938}" type="parTrans" cxnId="{5CAFD1F9-B462-D54C-A8A9-2CEBAE4F1B50}">
      <dgm:prSet/>
      <dgm:spPr/>
      <dgm:t>
        <a:bodyPr/>
        <a:lstStyle/>
        <a:p>
          <a:endParaRPr lang="en-US"/>
        </a:p>
      </dgm:t>
    </dgm:pt>
    <dgm:pt modelId="{43695136-E84C-D640-8C5A-894198636253}" type="sibTrans" cxnId="{5CAFD1F9-B462-D54C-A8A9-2CEBAE4F1B50}">
      <dgm:prSet/>
      <dgm:spPr/>
      <dgm:t>
        <a:bodyPr/>
        <a:lstStyle/>
        <a:p>
          <a:endParaRPr lang="en-US"/>
        </a:p>
      </dgm:t>
    </dgm:pt>
    <dgm:pt modelId="{C5809304-4C55-D747-A9ED-C14293427004}">
      <dgm:prSet custT="1"/>
      <dgm:spPr/>
      <dgm:t>
        <a:bodyPr/>
        <a:lstStyle/>
        <a:p>
          <a:r>
            <a:rPr lang="en-US" sz="1500" dirty="0" smtClean="0"/>
            <a:t>C may request from A signatures of messages that depend on previously obtained message-signature pairs</a:t>
          </a:r>
        </a:p>
      </dgm:t>
    </dgm:pt>
    <dgm:pt modelId="{09A44E5C-8586-D149-9776-190C83A30274}" type="parTrans" cxnId="{2B9E440B-F866-F94B-89CD-260CBA27D3F4}">
      <dgm:prSet/>
      <dgm:spPr/>
      <dgm:t>
        <a:bodyPr/>
        <a:lstStyle/>
        <a:p>
          <a:endParaRPr lang="en-US"/>
        </a:p>
      </dgm:t>
    </dgm:pt>
    <dgm:pt modelId="{5AFBCCC1-9CF6-7748-A501-7C27C2F7CACA}" type="sibTrans" cxnId="{2B9E440B-F866-F94B-89CD-260CBA27D3F4}">
      <dgm:prSet/>
      <dgm:spPr/>
      <dgm:t>
        <a:bodyPr/>
        <a:lstStyle/>
        <a:p>
          <a:endParaRPr lang="en-US"/>
        </a:p>
      </dgm:t>
    </dgm:pt>
    <dgm:pt modelId="{698D7360-FA08-E34A-A9B9-626E01B319EC}" type="pres">
      <dgm:prSet presAssocID="{1EB4934B-3BCB-884F-B3A6-089FAD951BA9}" presName="Name0" presStyleCnt="0">
        <dgm:presLayoutVars>
          <dgm:dir/>
          <dgm:animLvl val="lvl"/>
          <dgm:resizeHandles val="exact"/>
        </dgm:presLayoutVars>
      </dgm:prSet>
      <dgm:spPr/>
      <dgm:t>
        <a:bodyPr/>
        <a:lstStyle/>
        <a:p>
          <a:endParaRPr lang="en-US"/>
        </a:p>
      </dgm:t>
    </dgm:pt>
    <dgm:pt modelId="{9AEF1DA8-F65F-9B46-B7D1-C7F261961B0D}" type="pres">
      <dgm:prSet presAssocID="{1EB4934B-3BCB-884F-B3A6-089FAD951BA9}" presName="tSp" presStyleCnt="0"/>
      <dgm:spPr/>
    </dgm:pt>
    <dgm:pt modelId="{42C4D25D-BC3E-6647-B655-7E7FB19DABAA}" type="pres">
      <dgm:prSet presAssocID="{1EB4934B-3BCB-884F-B3A6-089FAD951BA9}" presName="bSp" presStyleCnt="0"/>
      <dgm:spPr/>
    </dgm:pt>
    <dgm:pt modelId="{B4ABB926-BF33-7D4E-B7B7-2068623DF516}" type="pres">
      <dgm:prSet presAssocID="{1EB4934B-3BCB-884F-B3A6-089FAD951BA9}" presName="process" presStyleCnt="0"/>
      <dgm:spPr/>
    </dgm:pt>
    <dgm:pt modelId="{9790810D-73C5-5B42-B3E1-9DF2A3B4A795}" type="pres">
      <dgm:prSet presAssocID="{62FD029A-D972-7943-A4AE-C2787FF46D2C}" presName="composite1" presStyleCnt="0"/>
      <dgm:spPr/>
    </dgm:pt>
    <dgm:pt modelId="{F0774059-E2F4-EA4D-AF90-F8B3AB5F6B4A}" type="pres">
      <dgm:prSet presAssocID="{62FD029A-D972-7943-A4AE-C2787FF46D2C}" presName="dummyNode1" presStyleLbl="node1" presStyleIdx="0" presStyleCnt="5"/>
      <dgm:spPr/>
    </dgm:pt>
    <dgm:pt modelId="{28DEADCD-77CB-0247-B0D0-E28962560B96}" type="pres">
      <dgm:prSet presAssocID="{62FD029A-D972-7943-A4AE-C2787FF46D2C}" presName="childNode1" presStyleLbl="bgAcc1" presStyleIdx="0" presStyleCnt="5" custScaleX="125171" custScaleY="171667">
        <dgm:presLayoutVars>
          <dgm:bulletEnabled val="1"/>
        </dgm:presLayoutVars>
      </dgm:prSet>
      <dgm:spPr/>
      <dgm:t>
        <a:bodyPr/>
        <a:lstStyle/>
        <a:p>
          <a:endParaRPr lang="en-US"/>
        </a:p>
      </dgm:t>
    </dgm:pt>
    <dgm:pt modelId="{9FF6089E-CA8D-3A4F-944E-D9A0DDE45842}" type="pres">
      <dgm:prSet presAssocID="{62FD029A-D972-7943-A4AE-C2787FF46D2C}" presName="childNode1tx" presStyleLbl="bgAcc1" presStyleIdx="0" presStyleCnt="5">
        <dgm:presLayoutVars>
          <dgm:bulletEnabled val="1"/>
        </dgm:presLayoutVars>
      </dgm:prSet>
      <dgm:spPr/>
      <dgm:t>
        <a:bodyPr/>
        <a:lstStyle/>
        <a:p>
          <a:endParaRPr lang="en-US"/>
        </a:p>
      </dgm:t>
    </dgm:pt>
    <dgm:pt modelId="{29399DDC-8E87-A84A-A1D4-12E19F7A133A}" type="pres">
      <dgm:prSet presAssocID="{62FD029A-D972-7943-A4AE-C2787FF46D2C}" presName="parentNode1" presStyleLbl="node1" presStyleIdx="0" presStyleCnt="5" custScaleX="119268" custScaleY="175909" custLinFactNeighborX="-21490" custLinFactNeighborY="84670">
        <dgm:presLayoutVars>
          <dgm:chMax val="1"/>
          <dgm:bulletEnabled val="1"/>
        </dgm:presLayoutVars>
      </dgm:prSet>
      <dgm:spPr/>
      <dgm:t>
        <a:bodyPr/>
        <a:lstStyle/>
        <a:p>
          <a:endParaRPr lang="en-US"/>
        </a:p>
      </dgm:t>
    </dgm:pt>
    <dgm:pt modelId="{800553AF-EEBA-754C-9796-24B1655BB9AD}" type="pres">
      <dgm:prSet presAssocID="{62FD029A-D972-7943-A4AE-C2787FF46D2C}" presName="connSite1" presStyleCnt="0"/>
      <dgm:spPr/>
    </dgm:pt>
    <dgm:pt modelId="{3AB62E86-72BE-804F-B423-D10B3F6D3EA1}" type="pres">
      <dgm:prSet presAssocID="{8B4C9E09-8B38-0B4C-BD0E-B132F26C264F}" presName="Name9" presStyleLbl="sibTrans2D1" presStyleIdx="0" presStyleCnt="4"/>
      <dgm:spPr/>
      <dgm:t>
        <a:bodyPr/>
        <a:lstStyle/>
        <a:p>
          <a:endParaRPr lang="en-US"/>
        </a:p>
      </dgm:t>
    </dgm:pt>
    <dgm:pt modelId="{92AA537E-95BD-9141-B7B4-F2224FD5DAA4}" type="pres">
      <dgm:prSet presAssocID="{849806C8-24F5-704B-99D3-C929FEBB3D3D}" presName="composite2" presStyleCnt="0"/>
      <dgm:spPr/>
    </dgm:pt>
    <dgm:pt modelId="{D6396A5C-B23C-0C42-AA7B-B10B52C14610}" type="pres">
      <dgm:prSet presAssocID="{849806C8-24F5-704B-99D3-C929FEBB3D3D}" presName="dummyNode2" presStyleLbl="node1" presStyleIdx="0" presStyleCnt="5"/>
      <dgm:spPr/>
    </dgm:pt>
    <dgm:pt modelId="{B1C5817D-CFC5-294F-A476-4B5034865ECB}" type="pres">
      <dgm:prSet presAssocID="{849806C8-24F5-704B-99D3-C929FEBB3D3D}" presName="childNode2" presStyleLbl="bgAcc1" presStyleIdx="1" presStyleCnt="5" custScaleX="140513" custScaleY="252627">
        <dgm:presLayoutVars>
          <dgm:bulletEnabled val="1"/>
        </dgm:presLayoutVars>
      </dgm:prSet>
      <dgm:spPr/>
      <dgm:t>
        <a:bodyPr/>
        <a:lstStyle/>
        <a:p>
          <a:endParaRPr lang="en-US"/>
        </a:p>
      </dgm:t>
    </dgm:pt>
    <dgm:pt modelId="{D46997F3-D542-D94C-8478-DE02FCED3BF3}" type="pres">
      <dgm:prSet presAssocID="{849806C8-24F5-704B-99D3-C929FEBB3D3D}" presName="childNode2tx" presStyleLbl="bgAcc1" presStyleIdx="1" presStyleCnt="5">
        <dgm:presLayoutVars>
          <dgm:bulletEnabled val="1"/>
        </dgm:presLayoutVars>
      </dgm:prSet>
      <dgm:spPr/>
      <dgm:t>
        <a:bodyPr/>
        <a:lstStyle/>
        <a:p>
          <a:endParaRPr lang="en-US"/>
        </a:p>
      </dgm:t>
    </dgm:pt>
    <dgm:pt modelId="{86339584-CDAD-2545-AD10-E55D549768B6}" type="pres">
      <dgm:prSet presAssocID="{849806C8-24F5-704B-99D3-C929FEBB3D3D}" presName="parentNode2" presStyleLbl="node1" presStyleIdx="1" presStyleCnt="5" custScaleX="128554" custScaleY="185277" custLinFactY="-56785" custLinFactNeighborX="-17624" custLinFactNeighborY="-100000">
        <dgm:presLayoutVars>
          <dgm:chMax val="0"/>
          <dgm:bulletEnabled val="1"/>
        </dgm:presLayoutVars>
      </dgm:prSet>
      <dgm:spPr/>
      <dgm:t>
        <a:bodyPr/>
        <a:lstStyle/>
        <a:p>
          <a:endParaRPr lang="en-US"/>
        </a:p>
      </dgm:t>
    </dgm:pt>
    <dgm:pt modelId="{CFA52DE1-BB8A-E04C-A519-44C9E3231359}" type="pres">
      <dgm:prSet presAssocID="{849806C8-24F5-704B-99D3-C929FEBB3D3D}" presName="connSite2" presStyleCnt="0"/>
      <dgm:spPr/>
    </dgm:pt>
    <dgm:pt modelId="{6113598A-93D1-5241-9D04-F3AFDFE110F8}" type="pres">
      <dgm:prSet presAssocID="{68A0590E-B82F-AF42-B2FA-8DFB3029E415}" presName="Name18" presStyleLbl="sibTrans2D1" presStyleIdx="1" presStyleCnt="4"/>
      <dgm:spPr/>
      <dgm:t>
        <a:bodyPr/>
        <a:lstStyle/>
        <a:p>
          <a:endParaRPr lang="en-US"/>
        </a:p>
      </dgm:t>
    </dgm:pt>
    <dgm:pt modelId="{E12D9AFF-1DF2-564A-B1E3-D67ECAB89E02}" type="pres">
      <dgm:prSet presAssocID="{C3171C2A-F864-BE45-A10A-B8FE322549D0}" presName="composite1" presStyleCnt="0"/>
      <dgm:spPr/>
    </dgm:pt>
    <dgm:pt modelId="{480E7DE0-EE71-7A44-B766-DAFFBD2BC564}" type="pres">
      <dgm:prSet presAssocID="{C3171C2A-F864-BE45-A10A-B8FE322549D0}" presName="dummyNode1" presStyleLbl="node1" presStyleIdx="1" presStyleCnt="5"/>
      <dgm:spPr/>
    </dgm:pt>
    <dgm:pt modelId="{261C35D7-B798-044A-8DA7-33BB0B9B7292}" type="pres">
      <dgm:prSet presAssocID="{C3171C2A-F864-BE45-A10A-B8FE322549D0}" presName="childNode1" presStyleLbl="bgAcc1" presStyleIdx="2" presStyleCnt="5" custScaleX="166522" custScaleY="395412">
        <dgm:presLayoutVars>
          <dgm:bulletEnabled val="1"/>
        </dgm:presLayoutVars>
      </dgm:prSet>
      <dgm:spPr/>
      <dgm:t>
        <a:bodyPr/>
        <a:lstStyle/>
        <a:p>
          <a:endParaRPr lang="en-US"/>
        </a:p>
      </dgm:t>
    </dgm:pt>
    <dgm:pt modelId="{1F6968F0-D84D-0F4C-A1A1-AB016AF79389}" type="pres">
      <dgm:prSet presAssocID="{C3171C2A-F864-BE45-A10A-B8FE322549D0}" presName="childNode1tx" presStyleLbl="bgAcc1" presStyleIdx="2" presStyleCnt="5">
        <dgm:presLayoutVars>
          <dgm:bulletEnabled val="1"/>
        </dgm:presLayoutVars>
      </dgm:prSet>
      <dgm:spPr/>
      <dgm:t>
        <a:bodyPr/>
        <a:lstStyle/>
        <a:p>
          <a:endParaRPr lang="en-US"/>
        </a:p>
      </dgm:t>
    </dgm:pt>
    <dgm:pt modelId="{0E115A9D-D4EC-3244-ACF2-287323CC800D}" type="pres">
      <dgm:prSet presAssocID="{C3171C2A-F864-BE45-A10A-B8FE322549D0}" presName="parentNode1" presStyleLbl="node1" presStyleIdx="2" presStyleCnt="5" custScaleX="158273" custScaleY="250250" custLinFactY="184684" custLinFactNeighborX="-20127" custLinFactNeighborY="200000">
        <dgm:presLayoutVars>
          <dgm:chMax val="1"/>
          <dgm:bulletEnabled val="1"/>
        </dgm:presLayoutVars>
      </dgm:prSet>
      <dgm:spPr/>
      <dgm:t>
        <a:bodyPr/>
        <a:lstStyle/>
        <a:p>
          <a:endParaRPr lang="en-US"/>
        </a:p>
      </dgm:t>
    </dgm:pt>
    <dgm:pt modelId="{0918DA87-C745-6E4A-95E7-0110E634DA69}" type="pres">
      <dgm:prSet presAssocID="{C3171C2A-F864-BE45-A10A-B8FE322549D0}" presName="connSite1" presStyleCnt="0"/>
      <dgm:spPr/>
    </dgm:pt>
    <dgm:pt modelId="{E968BA48-84FC-7A48-A3E7-3438D4DCA5BB}" type="pres">
      <dgm:prSet presAssocID="{E28AC4D3-DBD2-E742-A168-2ADC338CA789}" presName="Name9" presStyleLbl="sibTrans2D1" presStyleIdx="2" presStyleCnt="4"/>
      <dgm:spPr/>
      <dgm:t>
        <a:bodyPr/>
        <a:lstStyle/>
        <a:p>
          <a:endParaRPr lang="en-US"/>
        </a:p>
      </dgm:t>
    </dgm:pt>
    <dgm:pt modelId="{A4F5964B-48B0-CF4B-ACA2-47EA7C31BCDB}" type="pres">
      <dgm:prSet presAssocID="{32821B99-C92F-A840-841D-23AB6FDA3702}" presName="composite2" presStyleCnt="0"/>
      <dgm:spPr/>
    </dgm:pt>
    <dgm:pt modelId="{5E4A92FD-C263-B845-A3A9-998DF2A384C0}" type="pres">
      <dgm:prSet presAssocID="{32821B99-C92F-A840-841D-23AB6FDA3702}" presName="dummyNode2" presStyleLbl="node1" presStyleIdx="2" presStyleCnt="5"/>
      <dgm:spPr/>
    </dgm:pt>
    <dgm:pt modelId="{5C04EA05-CA37-1D4F-889F-8A6D2632026E}" type="pres">
      <dgm:prSet presAssocID="{32821B99-C92F-A840-841D-23AB6FDA3702}" presName="childNode2" presStyleLbl="bgAcc1" presStyleIdx="3" presStyleCnt="5" custScaleX="173972" custScaleY="334141">
        <dgm:presLayoutVars>
          <dgm:bulletEnabled val="1"/>
        </dgm:presLayoutVars>
      </dgm:prSet>
      <dgm:spPr/>
      <dgm:t>
        <a:bodyPr/>
        <a:lstStyle/>
        <a:p>
          <a:endParaRPr lang="en-US"/>
        </a:p>
      </dgm:t>
    </dgm:pt>
    <dgm:pt modelId="{54162762-3C3C-AE4E-BF49-8A214A7A64C4}" type="pres">
      <dgm:prSet presAssocID="{32821B99-C92F-A840-841D-23AB6FDA3702}" presName="childNode2tx" presStyleLbl="bgAcc1" presStyleIdx="3" presStyleCnt="5">
        <dgm:presLayoutVars>
          <dgm:bulletEnabled val="1"/>
        </dgm:presLayoutVars>
      </dgm:prSet>
      <dgm:spPr/>
      <dgm:t>
        <a:bodyPr/>
        <a:lstStyle/>
        <a:p>
          <a:endParaRPr lang="en-US"/>
        </a:p>
      </dgm:t>
    </dgm:pt>
    <dgm:pt modelId="{BE54856D-6073-D64D-A707-D0537194B9A5}" type="pres">
      <dgm:prSet presAssocID="{32821B99-C92F-A840-841D-23AB6FDA3702}" presName="parentNode2" presStyleLbl="node1" presStyleIdx="3" presStyleCnt="5" custScaleX="155583" custScaleY="150358" custLinFactY="-84380" custLinFactNeighborX="-14507" custLinFactNeighborY="-100000">
        <dgm:presLayoutVars>
          <dgm:chMax val="0"/>
          <dgm:bulletEnabled val="1"/>
        </dgm:presLayoutVars>
      </dgm:prSet>
      <dgm:spPr/>
      <dgm:t>
        <a:bodyPr/>
        <a:lstStyle/>
        <a:p>
          <a:endParaRPr lang="en-US"/>
        </a:p>
      </dgm:t>
    </dgm:pt>
    <dgm:pt modelId="{18146080-AEB0-0E47-BE4E-C181E545A7CC}" type="pres">
      <dgm:prSet presAssocID="{32821B99-C92F-A840-841D-23AB6FDA3702}" presName="connSite2" presStyleCnt="0"/>
      <dgm:spPr/>
    </dgm:pt>
    <dgm:pt modelId="{8DD17C4E-7196-C24B-93A8-6B579DB16B55}" type="pres">
      <dgm:prSet presAssocID="{F50469B2-34BD-1842-BA05-B498F5F70DFD}" presName="Name18" presStyleLbl="sibTrans2D1" presStyleIdx="3" presStyleCnt="4" custAng="21314464" custLinFactNeighborX="-419" custLinFactNeighborY="-6862"/>
      <dgm:spPr/>
      <dgm:t>
        <a:bodyPr/>
        <a:lstStyle/>
        <a:p>
          <a:endParaRPr lang="en-US"/>
        </a:p>
      </dgm:t>
    </dgm:pt>
    <dgm:pt modelId="{5E9431E5-581D-2B42-8569-972969BDA6CC}" type="pres">
      <dgm:prSet presAssocID="{EF243D23-9000-8E4A-AEB6-1F7A0F74FFD1}" presName="composite1" presStyleCnt="0"/>
      <dgm:spPr/>
    </dgm:pt>
    <dgm:pt modelId="{A8E9AD75-E13F-054E-BA2E-476F99AF46CB}" type="pres">
      <dgm:prSet presAssocID="{EF243D23-9000-8E4A-AEB6-1F7A0F74FFD1}" presName="dummyNode1" presStyleLbl="node1" presStyleIdx="3" presStyleCnt="5"/>
      <dgm:spPr/>
    </dgm:pt>
    <dgm:pt modelId="{D399F7AC-6D3B-724E-BC8C-A3A47BE4BD45}" type="pres">
      <dgm:prSet presAssocID="{EF243D23-9000-8E4A-AEB6-1F7A0F74FFD1}" presName="childNode1" presStyleLbl="bgAcc1" presStyleIdx="4" presStyleCnt="5" custScaleX="148564" custScaleY="331795" custLinFactNeighborX="-577" custLinFactNeighborY="-11751">
        <dgm:presLayoutVars>
          <dgm:bulletEnabled val="1"/>
        </dgm:presLayoutVars>
      </dgm:prSet>
      <dgm:spPr/>
      <dgm:t>
        <a:bodyPr/>
        <a:lstStyle/>
        <a:p>
          <a:endParaRPr lang="en-US"/>
        </a:p>
      </dgm:t>
    </dgm:pt>
    <dgm:pt modelId="{0159AD12-8F40-5645-AC96-F9711DFC6F89}" type="pres">
      <dgm:prSet presAssocID="{EF243D23-9000-8E4A-AEB6-1F7A0F74FFD1}" presName="childNode1tx" presStyleLbl="bgAcc1" presStyleIdx="4" presStyleCnt="5">
        <dgm:presLayoutVars>
          <dgm:bulletEnabled val="1"/>
        </dgm:presLayoutVars>
      </dgm:prSet>
      <dgm:spPr/>
      <dgm:t>
        <a:bodyPr/>
        <a:lstStyle/>
        <a:p>
          <a:endParaRPr lang="en-US"/>
        </a:p>
      </dgm:t>
    </dgm:pt>
    <dgm:pt modelId="{F738A19E-7D21-704D-B39E-50D5AE06FD79}" type="pres">
      <dgm:prSet presAssocID="{EF243D23-9000-8E4A-AEB6-1F7A0F74FFD1}" presName="parentNode1" presStyleLbl="node1" presStyleIdx="4" presStyleCnt="5" custScaleX="139591" custScaleY="237245" custLinFactY="157845" custLinFactNeighborX="-13530" custLinFactNeighborY="200000">
        <dgm:presLayoutVars>
          <dgm:chMax val="1"/>
          <dgm:bulletEnabled val="1"/>
        </dgm:presLayoutVars>
      </dgm:prSet>
      <dgm:spPr/>
      <dgm:t>
        <a:bodyPr/>
        <a:lstStyle/>
        <a:p>
          <a:endParaRPr lang="en-US"/>
        </a:p>
      </dgm:t>
    </dgm:pt>
    <dgm:pt modelId="{5960930B-AD1E-BC4F-A9AD-0142D560E164}" type="pres">
      <dgm:prSet presAssocID="{EF243D23-9000-8E4A-AEB6-1F7A0F74FFD1}" presName="connSite1" presStyleCnt="0"/>
      <dgm:spPr/>
    </dgm:pt>
  </dgm:ptLst>
  <dgm:cxnLst>
    <dgm:cxn modelId="{E06F2885-565F-6B47-8BD7-CF8D8D0DFF42}" type="presOf" srcId="{C3171C2A-F864-BE45-A10A-B8FE322549D0}" destId="{0E115A9D-D4EC-3244-ACF2-287323CC800D}" srcOrd="0" destOrd="0" presId="urn:microsoft.com/office/officeart/2005/8/layout/hProcess4"/>
    <dgm:cxn modelId="{616134A9-D800-D545-B397-BA7D7F8DF91A}" srcId="{849806C8-24F5-704B-99D3-C929FEBB3D3D}" destId="{091D4DE6-2638-4345-8AEF-BE41CC43571D}" srcOrd="0" destOrd="0" parTransId="{F63DE0CA-26CF-0F48-A1E7-566A386540F7}" sibTransId="{F72B526E-0350-F84F-81A2-B3C605708F8F}"/>
    <dgm:cxn modelId="{82ABE82F-3684-614D-A73F-24670FBF5585}" type="presOf" srcId="{1EB4934B-3BCB-884F-B3A6-089FAD951BA9}" destId="{698D7360-FA08-E34A-A9B9-626E01B319EC}" srcOrd="0" destOrd="0" presId="urn:microsoft.com/office/officeart/2005/8/layout/hProcess4"/>
    <dgm:cxn modelId="{58FA94FC-4DA2-CB41-A9FF-ED5C552720D9}" type="presOf" srcId="{E28AC4D3-DBD2-E742-A168-2ADC338CA789}" destId="{E968BA48-84FC-7A48-A3E7-3438D4DCA5BB}" srcOrd="0" destOrd="0" presId="urn:microsoft.com/office/officeart/2005/8/layout/hProcess4"/>
    <dgm:cxn modelId="{0B5ED73A-2F37-AB4E-AD7D-A10F63380CE1}" srcId="{62FD029A-D972-7943-A4AE-C2787FF46D2C}" destId="{952A3FC2-61F0-3D44-A926-9E3E30F8E714}" srcOrd="0" destOrd="0" parTransId="{97DE8B61-8BC7-9F40-9340-8DF33749B245}" sibTransId="{85989F38-4F0F-354F-B111-238CFC839B67}"/>
    <dgm:cxn modelId="{EB907113-E790-EE48-A80A-9D5261E26375}" srcId="{1EB4934B-3BCB-884F-B3A6-089FAD951BA9}" destId="{C3171C2A-F864-BE45-A10A-B8FE322549D0}" srcOrd="2" destOrd="0" parTransId="{84ED6AB0-00D4-A74F-B0DB-A60E29914930}" sibTransId="{E28AC4D3-DBD2-E742-A168-2ADC338CA789}"/>
    <dgm:cxn modelId="{D648E87B-017E-0546-93F8-E59EBC58A73F}" type="presOf" srcId="{62FD029A-D972-7943-A4AE-C2787FF46D2C}" destId="{29399DDC-8E87-A84A-A1D4-12E19F7A133A}" srcOrd="0" destOrd="0" presId="urn:microsoft.com/office/officeart/2005/8/layout/hProcess4"/>
    <dgm:cxn modelId="{C16C94F4-58DA-EE45-A918-DC0FC2722FEA}" type="presOf" srcId="{F50469B2-34BD-1842-BA05-B498F5F70DFD}" destId="{8DD17C4E-7196-C24B-93A8-6B579DB16B55}" srcOrd="0" destOrd="0" presId="urn:microsoft.com/office/officeart/2005/8/layout/hProcess4"/>
    <dgm:cxn modelId="{5CAFD1F9-B462-D54C-A8A9-2CEBAE4F1B50}" srcId="{1EB4934B-3BCB-884F-B3A6-089FAD951BA9}" destId="{EF243D23-9000-8E4A-AEB6-1F7A0F74FFD1}" srcOrd="4" destOrd="0" parTransId="{009043D0-D3D8-8A4E-93B1-76FEFE8B7938}" sibTransId="{43695136-E84C-D640-8C5A-894198636253}"/>
    <dgm:cxn modelId="{2B9E440B-F866-F94B-89CD-260CBA27D3F4}" srcId="{EF243D23-9000-8E4A-AEB6-1F7A0F74FFD1}" destId="{C5809304-4C55-D747-A9ED-C14293427004}" srcOrd="0" destOrd="0" parTransId="{09A44E5C-8586-D149-9776-190C83A30274}" sibTransId="{5AFBCCC1-9CF6-7748-A501-7C27C2F7CACA}"/>
    <dgm:cxn modelId="{22149B4D-6C81-3C43-AF1C-ABD44DF76217}" type="presOf" srcId="{8B4C9E09-8B38-0B4C-BD0E-B132F26C264F}" destId="{3AB62E86-72BE-804F-B423-D10B3F6D3EA1}" srcOrd="0" destOrd="0" presId="urn:microsoft.com/office/officeart/2005/8/layout/hProcess4"/>
    <dgm:cxn modelId="{7A92A3EF-C621-914F-99EF-FEBF247BAFF5}" type="presOf" srcId="{091D4DE6-2638-4345-8AEF-BE41CC43571D}" destId="{D46997F3-D542-D94C-8478-DE02FCED3BF3}" srcOrd="1" destOrd="0" presId="urn:microsoft.com/office/officeart/2005/8/layout/hProcess4"/>
    <dgm:cxn modelId="{1F3DBF6A-3A5C-2E44-BEF4-FCA7A5545029}" srcId="{1EB4934B-3BCB-884F-B3A6-089FAD951BA9}" destId="{32821B99-C92F-A840-841D-23AB6FDA3702}" srcOrd="3" destOrd="0" parTransId="{3D5799A5-05C2-584D-B8CC-65EACE221A4F}" sibTransId="{F50469B2-34BD-1842-BA05-B498F5F70DFD}"/>
    <dgm:cxn modelId="{CFB247CE-DD0A-0A48-A9B4-974967109C1D}" srcId="{32821B99-C92F-A840-841D-23AB6FDA3702}" destId="{A696D734-37A2-824C-92BC-4D2C0015BA98}" srcOrd="0" destOrd="0" parTransId="{5529BFB6-F188-DE48-87B1-7F4EEB9A98F6}" sibTransId="{DDABB7AC-1F26-1246-ABAA-76AB707B7B43}"/>
    <dgm:cxn modelId="{5D925204-7C37-FD4E-8AEA-D15FE3A718C0}" type="presOf" srcId="{A696D734-37A2-824C-92BC-4D2C0015BA98}" destId="{54162762-3C3C-AE4E-BF49-8A214A7A64C4}" srcOrd="1" destOrd="0" presId="urn:microsoft.com/office/officeart/2005/8/layout/hProcess4"/>
    <dgm:cxn modelId="{A41B7C23-CEE1-524A-8EC7-9B2444F2756A}" srcId="{C3171C2A-F864-BE45-A10A-B8FE322549D0}" destId="{325A0141-45C9-D543-8FC0-DB8BDA02EAFE}" srcOrd="0" destOrd="0" parTransId="{57A79CD8-ECD6-A34B-BF2B-0D175F9DF64D}" sibTransId="{591D6BDB-897A-A746-A7E5-2BC4EFDE4ED0}"/>
    <dgm:cxn modelId="{9040D9DE-D463-FA40-8931-5E64F384DB5F}" type="presOf" srcId="{C5809304-4C55-D747-A9ED-C14293427004}" destId="{D399F7AC-6D3B-724E-BC8C-A3A47BE4BD45}" srcOrd="0" destOrd="0" presId="urn:microsoft.com/office/officeart/2005/8/layout/hProcess4"/>
    <dgm:cxn modelId="{610E55B3-51DB-404C-A0AE-01C15DAD70D7}" type="presOf" srcId="{EF243D23-9000-8E4A-AEB6-1F7A0F74FFD1}" destId="{F738A19E-7D21-704D-B39E-50D5AE06FD79}" srcOrd="0" destOrd="0" presId="urn:microsoft.com/office/officeart/2005/8/layout/hProcess4"/>
    <dgm:cxn modelId="{B3372F67-8625-B444-822A-CAD085F7C4DB}" srcId="{1EB4934B-3BCB-884F-B3A6-089FAD951BA9}" destId="{849806C8-24F5-704B-99D3-C929FEBB3D3D}" srcOrd="1" destOrd="0" parTransId="{AB478653-B288-8340-BC42-AD7BD6CB1CA3}" sibTransId="{68A0590E-B82F-AF42-B2FA-8DFB3029E415}"/>
    <dgm:cxn modelId="{72C26857-3036-6242-B85A-F6B9A9B25E27}" type="presOf" srcId="{952A3FC2-61F0-3D44-A926-9E3E30F8E714}" destId="{9FF6089E-CA8D-3A4F-944E-D9A0DDE45842}" srcOrd="1" destOrd="0" presId="urn:microsoft.com/office/officeart/2005/8/layout/hProcess4"/>
    <dgm:cxn modelId="{600F76BC-931B-3743-B3CB-12E0FAC6AF93}" type="presOf" srcId="{A696D734-37A2-824C-92BC-4D2C0015BA98}" destId="{5C04EA05-CA37-1D4F-889F-8A6D2632026E}" srcOrd="0" destOrd="0" presId="urn:microsoft.com/office/officeart/2005/8/layout/hProcess4"/>
    <dgm:cxn modelId="{ADD93AA0-98DD-3A40-961C-592D612C5F84}" type="presOf" srcId="{325A0141-45C9-D543-8FC0-DB8BDA02EAFE}" destId="{261C35D7-B798-044A-8DA7-33BB0B9B7292}" srcOrd="0" destOrd="0" presId="urn:microsoft.com/office/officeart/2005/8/layout/hProcess4"/>
    <dgm:cxn modelId="{F6C96DF2-8DB8-EF43-8046-D3771FEE6A06}" type="presOf" srcId="{091D4DE6-2638-4345-8AEF-BE41CC43571D}" destId="{B1C5817D-CFC5-294F-A476-4B5034865ECB}" srcOrd="0" destOrd="0" presId="urn:microsoft.com/office/officeart/2005/8/layout/hProcess4"/>
    <dgm:cxn modelId="{BEFF8256-36CB-7F49-8DA0-D4AED89EAF7F}" type="presOf" srcId="{325A0141-45C9-D543-8FC0-DB8BDA02EAFE}" destId="{1F6968F0-D84D-0F4C-A1A1-AB016AF79389}" srcOrd="1" destOrd="0" presId="urn:microsoft.com/office/officeart/2005/8/layout/hProcess4"/>
    <dgm:cxn modelId="{99C158B3-2C2A-7040-84B9-232F33D15BDC}" type="presOf" srcId="{68A0590E-B82F-AF42-B2FA-8DFB3029E415}" destId="{6113598A-93D1-5241-9D04-F3AFDFE110F8}" srcOrd="0" destOrd="0" presId="urn:microsoft.com/office/officeart/2005/8/layout/hProcess4"/>
    <dgm:cxn modelId="{C943CDF1-3E4D-FD44-A79B-BD7B09ACACC2}" type="presOf" srcId="{952A3FC2-61F0-3D44-A926-9E3E30F8E714}" destId="{28DEADCD-77CB-0247-B0D0-E28962560B96}" srcOrd="0" destOrd="0" presId="urn:microsoft.com/office/officeart/2005/8/layout/hProcess4"/>
    <dgm:cxn modelId="{328A1BB7-2271-9F41-B629-B1F647F6D740}" type="presOf" srcId="{849806C8-24F5-704B-99D3-C929FEBB3D3D}" destId="{86339584-CDAD-2545-AD10-E55D549768B6}" srcOrd="0" destOrd="0" presId="urn:microsoft.com/office/officeart/2005/8/layout/hProcess4"/>
    <dgm:cxn modelId="{901A4ADB-9ADD-4445-AB0F-F97DC4C8863A}" srcId="{1EB4934B-3BCB-884F-B3A6-089FAD951BA9}" destId="{62FD029A-D972-7943-A4AE-C2787FF46D2C}" srcOrd="0" destOrd="0" parTransId="{9F13AF1A-F094-8649-92A3-F9CADEBC5772}" sibTransId="{8B4C9E09-8B38-0B4C-BD0E-B132F26C264F}"/>
    <dgm:cxn modelId="{98C2AF9F-ECC0-9644-9AA8-40A44872E163}" type="presOf" srcId="{C5809304-4C55-D747-A9ED-C14293427004}" destId="{0159AD12-8F40-5645-AC96-F9711DFC6F89}" srcOrd="1" destOrd="0" presId="urn:microsoft.com/office/officeart/2005/8/layout/hProcess4"/>
    <dgm:cxn modelId="{EDCEAFB8-DD4F-614F-A436-10CC3F3EA1BB}" type="presOf" srcId="{32821B99-C92F-A840-841D-23AB6FDA3702}" destId="{BE54856D-6073-D64D-A707-D0537194B9A5}" srcOrd="0" destOrd="0" presId="urn:microsoft.com/office/officeart/2005/8/layout/hProcess4"/>
    <dgm:cxn modelId="{6EB4F8F1-901D-1841-B8DB-26756B3C316F}" type="presParOf" srcId="{698D7360-FA08-E34A-A9B9-626E01B319EC}" destId="{9AEF1DA8-F65F-9B46-B7D1-C7F261961B0D}" srcOrd="0" destOrd="0" presId="urn:microsoft.com/office/officeart/2005/8/layout/hProcess4"/>
    <dgm:cxn modelId="{5E5BE9BD-0307-7F41-89D2-A0D922C39CD9}" type="presParOf" srcId="{698D7360-FA08-E34A-A9B9-626E01B319EC}" destId="{42C4D25D-BC3E-6647-B655-7E7FB19DABAA}" srcOrd="1" destOrd="0" presId="urn:microsoft.com/office/officeart/2005/8/layout/hProcess4"/>
    <dgm:cxn modelId="{08E36B77-0046-5447-8A9C-F2E8CEEF278D}" type="presParOf" srcId="{698D7360-FA08-E34A-A9B9-626E01B319EC}" destId="{B4ABB926-BF33-7D4E-B7B7-2068623DF516}" srcOrd="2" destOrd="0" presId="urn:microsoft.com/office/officeart/2005/8/layout/hProcess4"/>
    <dgm:cxn modelId="{927922DD-C814-9B4A-B3D5-0DD26186BBE5}" type="presParOf" srcId="{B4ABB926-BF33-7D4E-B7B7-2068623DF516}" destId="{9790810D-73C5-5B42-B3E1-9DF2A3B4A795}" srcOrd="0" destOrd="0" presId="urn:microsoft.com/office/officeart/2005/8/layout/hProcess4"/>
    <dgm:cxn modelId="{912CE7CF-57D6-C74B-B27B-A6E34F5771F2}" type="presParOf" srcId="{9790810D-73C5-5B42-B3E1-9DF2A3B4A795}" destId="{F0774059-E2F4-EA4D-AF90-F8B3AB5F6B4A}" srcOrd="0" destOrd="0" presId="urn:microsoft.com/office/officeart/2005/8/layout/hProcess4"/>
    <dgm:cxn modelId="{2AAAC86F-A4C3-A642-A1A9-7025B7AF41C8}" type="presParOf" srcId="{9790810D-73C5-5B42-B3E1-9DF2A3B4A795}" destId="{28DEADCD-77CB-0247-B0D0-E28962560B96}" srcOrd="1" destOrd="0" presId="urn:microsoft.com/office/officeart/2005/8/layout/hProcess4"/>
    <dgm:cxn modelId="{5D2F17E2-6CCD-3445-9370-ACEAF013B2B2}" type="presParOf" srcId="{9790810D-73C5-5B42-B3E1-9DF2A3B4A795}" destId="{9FF6089E-CA8D-3A4F-944E-D9A0DDE45842}" srcOrd="2" destOrd="0" presId="urn:microsoft.com/office/officeart/2005/8/layout/hProcess4"/>
    <dgm:cxn modelId="{AB022B79-AE38-A343-8B18-F42B3EB7B541}" type="presParOf" srcId="{9790810D-73C5-5B42-B3E1-9DF2A3B4A795}" destId="{29399DDC-8E87-A84A-A1D4-12E19F7A133A}" srcOrd="3" destOrd="0" presId="urn:microsoft.com/office/officeart/2005/8/layout/hProcess4"/>
    <dgm:cxn modelId="{1C56017D-824C-064A-921C-12166327D783}" type="presParOf" srcId="{9790810D-73C5-5B42-B3E1-9DF2A3B4A795}" destId="{800553AF-EEBA-754C-9796-24B1655BB9AD}" srcOrd="4" destOrd="0" presId="urn:microsoft.com/office/officeart/2005/8/layout/hProcess4"/>
    <dgm:cxn modelId="{A049999F-6E43-C64C-9565-5BA9C2C90A6F}" type="presParOf" srcId="{B4ABB926-BF33-7D4E-B7B7-2068623DF516}" destId="{3AB62E86-72BE-804F-B423-D10B3F6D3EA1}" srcOrd="1" destOrd="0" presId="urn:microsoft.com/office/officeart/2005/8/layout/hProcess4"/>
    <dgm:cxn modelId="{607C3437-A4BA-D04D-9C47-DDCE7A43F24C}" type="presParOf" srcId="{B4ABB926-BF33-7D4E-B7B7-2068623DF516}" destId="{92AA537E-95BD-9141-B7B4-F2224FD5DAA4}" srcOrd="2" destOrd="0" presId="urn:microsoft.com/office/officeart/2005/8/layout/hProcess4"/>
    <dgm:cxn modelId="{940500BC-9E9E-6848-9F47-51CA65CE5C03}" type="presParOf" srcId="{92AA537E-95BD-9141-B7B4-F2224FD5DAA4}" destId="{D6396A5C-B23C-0C42-AA7B-B10B52C14610}" srcOrd="0" destOrd="0" presId="urn:microsoft.com/office/officeart/2005/8/layout/hProcess4"/>
    <dgm:cxn modelId="{C5C9CCF3-13F6-3D4A-98F0-E5802E25BA17}" type="presParOf" srcId="{92AA537E-95BD-9141-B7B4-F2224FD5DAA4}" destId="{B1C5817D-CFC5-294F-A476-4B5034865ECB}" srcOrd="1" destOrd="0" presId="urn:microsoft.com/office/officeart/2005/8/layout/hProcess4"/>
    <dgm:cxn modelId="{14918C46-3D1D-B144-94EA-934AFD7F6662}" type="presParOf" srcId="{92AA537E-95BD-9141-B7B4-F2224FD5DAA4}" destId="{D46997F3-D542-D94C-8478-DE02FCED3BF3}" srcOrd="2" destOrd="0" presId="urn:microsoft.com/office/officeart/2005/8/layout/hProcess4"/>
    <dgm:cxn modelId="{BB3B2C38-1F2D-0A49-ADCC-7478D90F1EBB}" type="presParOf" srcId="{92AA537E-95BD-9141-B7B4-F2224FD5DAA4}" destId="{86339584-CDAD-2545-AD10-E55D549768B6}" srcOrd="3" destOrd="0" presId="urn:microsoft.com/office/officeart/2005/8/layout/hProcess4"/>
    <dgm:cxn modelId="{A3AE4940-ACB8-AE42-84A7-81A86C4143A0}" type="presParOf" srcId="{92AA537E-95BD-9141-B7B4-F2224FD5DAA4}" destId="{CFA52DE1-BB8A-E04C-A519-44C9E3231359}" srcOrd="4" destOrd="0" presId="urn:microsoft.com/office/officeart/2005/8/layout/hProcess4"/>
    <dgm:cxn modelId="{6735126C-1CAE-F94C-B898-C2AD89CCCE68}" type="presParOf" srcId="{B4ABB926-BF33-7D4E-B7B7-2068623DF516}" destId="{6113598A-93D1-5241-9D04-F3AFDFE110F8}" srcOrd="3" destOrd="0" presId="urn:microsoft.com/office/officeart/2005/8/layout/hProcess4"/>
    <dgm:cxn modelId="{A2BBDD62-CEDD-824F-85C0-4722EA32D4BB}" type="presParOf" srcId="{B4ABB926-BF33-7D4E-B7B7-2068623DF516}" destId="{E12D9AFF-1DF2-564A-B1E3-D67ECAB89E02}" srcOrd="4" destOrd="0" presId="urn:microsoft.com/office/officeart/2005/8/layout/hProcess4"/>
    <dgm:cxn modelId="{6348A516-F6CC-0842-8B83-A747A9ADC49D}" type="presParOf" srcId="{E12D9AFF-1DF2-564A-B1E3-D67ECAB89E02}" destId="{480E7DE0-EE71-7A44-B766-DAFFBD2BC564}" srcOrd="0" destOrd="0" presId="urn:microsoft.com/office/officeart/2005/8/layout/hProcess4"/>
    <dgm:cxn modelId="{18FE0A64-B6EE-A641-BDCB-1CC4E2239F9C}" type="presParOf" srcId="{E12D9AFF-1DF2-564A-B1E3-D67ECAB89E02}" destId="{261C35D7-B798-044A-8DA7-33BB0B9B7292}" srcOrd="1" destOrd="0" presId="urn:microsoft.com/office/officeart/2005/8/layout/hProcess4"/>
    <dgm:cxn modelId="{106584D7-1C7B-7A43-AD64-59D511991A38}" type="presParOf" srcId="{E12D9AFF-1DF2-564A-B1E3-D67ECAB89E02}" destId="{1F6968F0-D84D-0F4C-A1A1-AB016AF79389}" srcOrd="2" destOrd="0" presId="urn:microsoft.com/office/officeart/2005/8/layout/hProcess4"/>
    <dgm:cxn modelId="{AA7001D3-F0D5-5D42-BC0E-F9CFBA5B96CB}" type="presParOf" srcId="{E12D9AFF-1DF2-564A-B1E3-D67ECAB89E02}" destId="{0E115A9D-D4EC-3244-ACF2-287323CC800D}" srcOrd="3" destOrd="0" presId="urn:microsoft.com/office/officeart/2005/8/layout/hProcess4"/>
    <dgm:cxn modelId="{A982E70A-97E9-CB41-B1E2-DF2C158ABF70}" type="presParOf" srcId="{E12D9AFF-1DF2-564A-B1E3-D67ECAB89E02}" destId="{0918DA87-C745-6E4A-95E7-0110E634DA69}" srcOrd="4" destOrd="0" presId="urn:microsoft.com/office/officeart/2005/8/layout/hProcess4"/>
    <dgm:cxn modelId="{413E6314-B53C-9147-A922-6319ADA8B97A}" type="presParOf" srcId="{B4ABB926-BF33-7D4E-B7B7-2068623DF516}" destId="{E968BA48-84FC-7A48-A3E7-3438D4DCA5BB}" srcOrd="5" destOrd="0" presId="urn:microsoft.com/office/officeart/2005/8/layout/hProcess4"/>
    <dgm:cxn modelId="{5F7D1B65-4FB0-B845-8A5A-050FDD0D08C1}" type="presParOf" srcId="{B4ABB926-BF33-7D4E-B7B7-2068623DF516}" destId="{A4F5964B-48B0-CF4B-ACA2-47EA7C31BCDB}" srcOrd="6" destOrd="0" presId="urn:microsoft.com/office/officeart/2005/8/layout/hProcess4"/>
    <dgm:cxn modelId="{776978F0-EDA7-7D4B-AEBF-4A44CA37CB7C}" type="presParOf" srcId="{A4F5964B-48B0-CF4B-ACA2-47EA7C31BCDB}" destId="{5E4A92FD-C263-B845-A3A9-998DF2A384C0}" srcOrd="0" destOrd="0" presId="urn:microsoft.com/office/officeart/2005/8/layout/hProcess4"/>
    <dgm:cxn modelId="{A958D425-CF79-3E4E-9AA3-B354FBFFEE29}" type="presParOf" srcId="{A4F5964B-48B0-CF4B-ACA2-47EA7C31BCDB}" destId="{5C04EA05-CA37-1D4F-889F-8A6D2632026E}" srcOrd="1" destOrd="0" presId="urn:microsoft.com/office/officeart/2005/8/layout/hProcess4"/>
    <dgm:cxn modelId="{DA738AE8-00C9-6640-BFF0-360DA85FC586}" type="presParOf" srcId="{A4F5964B-48B0-CF4B-ACA2-47EA7C31BCDB}" destId="{54162762-3C3C-AE4E-BF49-8A214A7A64C4}" srcOrd="2" destOrd="0" presId="urn:microsoft.com/office/officeart/2005/8/layout/hProcess4"/>
    <dgm:cxn modelId="{002524C2-80D5-3042-B8EE-9F8FDF166878}" type="presParOf" srcId="{A4F5964B-48B0-CF4B-ACA2-47EA7C31BCDB}" destId="{BE54856D-6073-D64D-A707-D0537194B9A5}" srcOrd="3" destOrd="0" presId="urn:microsoft.com/office/officeart/2005/8/layout/hProcess4"/>
    <dgm:cxn modelId="{CE78A9DA-43E0-6944-8570-1D63513EEFC4}" type="presParOf" srcId="{A4F5964B-48B0-CF4B-ACA2-47EA7C31BCDB}" destId="{18146080-AEB0-0E47-BE4E-C181E545A7CC}" srcOrd="4" destOrd="0" presId="urn:microsoft.com/office/officeart/2005/8/layout/hProcess4"/>
    <dgm:cxn modelId="{C2ED8F6E-EB21-B24E-A5BC-40CDB8BA3E37}" type="presParOf" srcId="{B4ABB926-BF33-7D4E-B7B7-2068623DF516}" destId="{8DD17C4E-7196-C24B-93A8-6B579DB16B55}" srcOrd="7" destOrd="0" presId="urn:microsoft.com/office/officeart/2005/8/layout/hProcess4"/>
    <dgm:cxn modelId="{0A6AADA4-791E-D545-90B1-E93D6A6DBB42}" type="presParOf" srcId="{B4ABB926-BF33-7D4E-B7B7-2068623DF516}" destId="{5E9431E5-581D-2B42-8569-972969BDA6CC}" srcOrd="8" destOrd="0" presId="urn:microsoft.com/office/officeart/2005/8/layout/hProcess4"/>
    <dgm:cxn modelId="{F1F28A0B-0477-A24A-AA3E-9AC380105D67}" type="presParOf" srcId="{5E9431E5-581D-2B42-8569-972969BDA6CC}" destId="{A8E9AD75-E13F-054E-BA2E-476F99AF46CB}" srcOrd="0" destOrd="0" presId="urn:microsoft.com/office/officeart/2005/8/layout/hProcess4"/>
    <dgm:cxn modelId="{7D7BB2D4-07DD-2349-BFE5-6F46874E4E55}" type="presParOf" srcId="{5E9431E5-581D-2B42-8569-972969BDA6CC}" destId="{D399F7AC-6D3B-724E-BC8C-A3A47BE4BD45}" srcOrd="1" destOrd="0" presId="urn:microsoft.com/office/officeart/2005/8/layout/hProcess4"/>
    <dgm:cxn modelId="{5F8E2B0B-1D62-284E-AD06-85D58CAFFB6F}" type="presParOf" srcId="{5E9431E5-581D-2B42-8569-972969BDA6CC}" destId="{0159AD12-8F40-5645-AC96-F9711DFC6F89}" srcOrd="2" destOrd="0" presId="urn:microsoft.com/office/officeart/2005/8/layout/hProcess4"/>
    <dgm:cxn modelId="{DFDB5221-AF8D-C543-8D45-12B5597DCD94}" type="presParOf" srcId="{5E9431E5-581D-2B42-8569-972969BDA6CC}" destId="{F738A19E-7D21-704D-B39E-50D5AE06FD79}" srcOrd="3" destOrd="0" presId="urn:microsoft.com/office/officeart/2005/8/layout/hProcess4"/>
    <dgm:cxn modelId="{0CC893BA-8AA8-D54B-A5F7-DC273AB6179A}" type="presParOf" srcId="{5E9431E5-581D-2B42-8569-972969BDA6CC}" destId="{5960930B-AD1E-BC4F-A9AD-0142D560E16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E9E305-0852-F44C-AB79-98CA4652A724}"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87426982-4C62-FA47-9D4F-F04163602985}">
      <dgm:prSet phldrT="[Text]" custT="1"/>
      <dgm:spPr>
        <a:solidFill>
          <a:schemeClr val="accent4">
            <a:lumMod val="75000"/>
          </a:schemeClr>
        </a:solidFill>
      </dgm:spPr>
      <dgm:t>
        <a:bodyPr/>
        <a:lstStyle/>
        <a:p>
          <a:r>
            <a:rPr lang="en-US" sz="1600" b="1" i="0" dirty="0" smtClean="0"/>
            <a:t>Total break</a:t>
          </a:r>
          <a:endParaRPr lang="en-US" sz="1600" b="1" i="0" dirty="0"/>
        </a:p>
      </dgm:t>
    </dgm:pt>
    <dgm:pt modelId="{12C300FB-4CC3-D245-85FB-89013BB52532}" type="parTrans" cxnId="{EBC388BB-F442-264F-A213-34DE77452B26}">
      <dgm:prSet/>
      <dgm:spPr/>
      <dgm:t>
        <a:bodyPr/>
        <a:lstStyle/>
        <a:p>
          <a:endParaRPr lang="en-US"/>
        </a:p>
      </dgm:t>
    </dgm:pt>
    <dgm:pt modelId="{F4107901-7FB5-214B-A240-60CF0754073E}" type="sibTrans" cxnId="{EBC388BB-F442-264F-A213-34DE77452B26}">
      <dgm:prSet/>
      <dgm:spPr>
        <a:ln>
          <a:solidFill>
            <a:schemeClr val="accent1">
              <a:lumMod val="75000"/>
            </a:schemeClr>
          </a:solidFill>
        </a:ln>
      </dgm:spPr>
      <dgm:t>
        <a:bodyPr/>
        <a:lstStyle/>
        <a:p>
          <a:endParaRPr lang="en-US" dirty="0"/>
        </a:p>
      </dgm:t>
    </dgm:pt>
    <dgm:pt modelId="{4B40B00E-9E57-B548-A6BF-9D701444F990}">
      <dgm:prSet custT="1"/>
      <dgm:spPr/>
      <dgm:t>
        <a:bodyPr/>
        <a:lstStyle/>
        <a:p>
          <a:r>
            <a:rPr lang="en-US" sz="1600" b="0" i="0" dirty="0" smtClean="0"/>
            <a:t>C determines A’s private key</a:t>
          </a:r>
        </a:p>
      </dgm:t>
    </dgm:pt>
    <dgm:pt modelId="{2D939306-DFEC-C44A-A5E5-EDC10A375910}" type="parTrans" cxnId="{576046B5-C546-5843-AC8F-94D26CC0A2A0}">
      <dgm:prSet/>
      <dgm:spPr/>
      <dgm:t>
        <a:bodyPr/>
        <a:lstStyle/>
        <a:p>
          <a:endParaRPr lang="en-US"/>
        </a:p>
      </dgm:t>
    </dgm:pt>
    <dgm:pt modelId="{FB171677-E161-6E4E-8A05-30015C198AC9}" type="sibTrans" cxnId="{576046B5-C546-5843-AC8F-94D26CC0A2A0}">
      <dgm:prSet/>
      <dgm:spPr/>
      <dgm:t>
        <a:bodyPr/>
        <a:lstStyle/>
        <a:p>
          <a:endParaRPr lang="en-US"/>
        </a:p>
      </dgm:t>
    </dgm:pt>
    <dgm:pt modelId="{89C47497-F63A-6D48-80B2-28172461E396}">
      <dgm:prSet custT="1"/>
      <dgm:spPr>
        <a:solidFill>
          <a:schemeClr val="accent4">
            <a:lumMod val="75000"/>
          </a:schemeClr>
        </a:solidFill>
        <a:ln>
          <a:noFill/>
        </a:ln>
      </dgm:spPr>
      <dgm:t>
        <a:bodyPr/>
        <a:lstStyle/>
        <a:p>
          <a:r>
            <a:rPr lang="en-US" sz="1600" b="1" i="0" dirty="0" smtClean="0"/>
            <a:t>Universal forgery</a:t>
          </a:r>
        </a:p>
      </dgm:t>
    </dgm:pt>
    <dgm:pt modelId="{292280B2-B516-A848-B3E4-116EF1902A8B}" type="parTrans" cxnId="{FD662654-A894-5845-A86A-DBD2AC40D127}">
      <dgm:prSet/>
      <dgm:spPr/>
      <dgm:t>
        <a:bodyPr/>
        <a:lstStyle/>
        <a:p>
          <a:endParaRPr lang="en-US"/>
        </a:p>
      </dgm:t>
    </dgm:pt>
    <dgm:pt modelId="{7122FC5A-28A3-7748-B273-A3699B1915E1}" type="sibTrans" cxnId="{FD662654-A894-5845-A86A-DBD2AC40D127}">
      <dgm:prSet/>
      <dgm:spPr>
        <a:ln>
          <a:solidFill>
            <a:schemeClr val="tx2">
              <a:lumMod val="75000"/>
            </a:schemeClr>
          </a:solidFill>
        </a:ln>
      </dgm:spPr>
      <dgm:t>
        <a:bodyPr/>
        <a:lstStyle/>
        <a:p>
          <a:endParaRPr lang="en-US" dirty="0"/>
        </a:p>
      </dgm:t>
    </dgm:pt>
    <dgm:pt modelId="{0415C92A-EA42-FF4C-B062-93CC10D41834}">
      <dgm:prSet custT="1"/>
      <dgm:spPr/>
      <dgm:t>
        <a:bodyPr/>
        <a:lstStyle/>
        <a:p>
          <a:r>
            <a:rPr lang="en-US" sz="1600" b="0" i="0" dirty="0" smtClean="0"/>
            <a:t>C finds an efficient signing algorithm that provides an equivalent way of constructing signatures on arbitrary messages</a:t>
          </a:r>
        </a:p>
      </dgm:t>
    </dgm:pt>
    <dgm:pt modelId="{BFD929B9-88F0-1E40-ABCA-20D5A327D626}" type="parTrans" cxnId="{3655DE3C-F43E-E74A-8D1E-CE297AFDEE7E}">
      <dgm:prSet/>
      <dgm:spPr/>
      <dgm:t>
        <a:bodyPr/>
        <a:lstStyle/>
        <a:p>
          <a:endParaRPr lang="en-US"/>
        </a:p>
      </dgm:t>
    </dgm:pt>
    <dgm:pt modelId="{FEFC453E-59AC-F642-A930-776991F598CD}" type="sibTrans" cxnId="{3655DE3C-F43E-E74A-8D1E-CE297AFDEE7E}">
      <dgm:prSet/>
      <dgm:spPr/>
      <dgm:t>
        <a:bodyPr/>
        <a:lstStyle/>
        <a:p>
          <a:endParaRPr lang="en-US"/>
        </a:p>
      </dgm:t>
    </dgm:pt>
    <dgm:pt modelId="{C71394A2-4A4B-F542-8B1D-C349B3D43456}">
      <dgm:prSet custT="1"/>
      <dgm:spPr>
        <a:solidFill>
          <a:schemeClr val="accent4">
            <a:lumMod val="75000"/>
          </a:schemeClr>
        </a:solidFill>
      </dgm:spPr>
      <dgm:t>
        <a:bodyPr/>
        <a:lstStyle/>
        <a:p>
          <a:r>
            <a:rPr lang="en-US" sz="1600" b="1" i="0" dirty="0" smtClean="0"/>
            <a:t>Selective forgery</a:t>
          </a:r>
        </a:p>
      </dgm:t>
    </dgm:pt>
    <dgm:pt modelId="{DC811E5E-6F19-5C4D-92D5-BFEBAD7C09A8}" type="parTrans" cxnId="{2C9A356E-DBC9-DF4A-8F1A-5A8E1F220662}">
      <dgm:prSet/>
      <dgm:spPr/>
      <dgm:t>
        <a:bodyPr/>
        <a:lstStyle/>
        <a:p>
          <a:endParaRPr lang="en-US"/>
        </a:p>
      </dgm:t>
    </dgm:pt>
    <dgm:pt modelId="{C31DCADE-BF65-C342-8D5B-05475E493536}" type="sibTrans" cxnId="{2C9A356E-DBC9-DF4A-8F1A-5A8E1F220662}">
      <dgm:prSet/>
      <dgm:spPr>
        <a:ln>
          <a:solidFill>
            <a:schemeClr val="tx2">
              <a:lumMod val="75000"/>
            </a:schemeClr>
          </a:solidFill>
        </a:ln>
      </dgm:spPr>
      <dgm:t>
        <a:bodyPr/>
        <a:lstStyle/>
        <a:p>
          <a:endParaRPr lang="en-US" dirty="0"/>
        </a:p>
      </dgm:t>
    </dgm:pt>
    <dgm:pt modelId="{F377A6DC-C4A0-C243-BE38-ABA973FDD5DE}">
      <dgm:prSet custT="1"/>
      <dgm:spPr/>
      <dgm:t>
        <a:bodyPr/>
        <a:lstStyle/>
        <a:p>
          <a:r>
            <a:rPr lang="en-US" sz="1600" b="0" i="0" dirty="0" smtClean="0"/>
            <a:t>C forges a signature for a particular message chosen by C</a:t>
          </a:r>
        </a:p>
      </dgm:t>
    </dgm:pt>
    <dgm:pt modelId="{24FDCF89-9684-4348-A674-CE10DAE09AC5}" type="parTrans" cxnId="{4A46A2CD-27C6-8B43-A2DC-08A7545FA416}">
      <dgm:prSet/>
      <dgm:spPr/>
      <dgm:t>
        <a:bodyPr/>
        <a:lstStyle/>
        <a:p>
          <a:endParaRPr lang="en-US"/>
        </a:p>
      </dgm:t>
    </dgm:pt>
    <dgm:pt modelId="{4A08968B-BB9A-DC40-8769-50D6036D6916}" type="sibTrans" cxnId="{4A46A2CD-27C6-8B43-A2DC-08A7545FA416}">
      <dgm:prSet/>
      <dgm:spPr/>
      <dgm:t>
        <a:bodyPr/>
        <a:lstStyle/>
        <a:p>
          <a:endParaRPr lang="en-US"/>
        </a:p>
      </dgm:t>
    </dgm:pt>
    <dgm:pt modelId="{7244B7EC-048F-3F43-BADB-E4BF5DEFEB95}">
      <dgm:prSet custT="1"/>
      <dgm:spPr>
        <a:solidFill>
          <a:schemeClr val="accent4">
            <a:lumMod val="75000"/>
          </a:schemeClr>
        </a:solidFill>
      </dgm:spPr>
      <dgm:t>
        <a:bodyPr/>
        <a:lstStyle/>
        <a:p>
          <a:r>
            <a:rPr lang="en-US" sz="1600" b="1" i="0" dirty="0" smtClean="0"/>
            <a:t>Existential forgery</a:t>
          </a:r>
        </a:p>
      </dgm:t>
    </dgm:pt>
    <dgm:pt modelId="{6C957609-A7CF-154F-81FB-25743515F4B5}" type="parTrans" cxnId="{54DB10C6-D12D-654B-81A2-8ED45350DE66}">
      <dgm:prSet/>
      <dgm:spPr/>
      <dgm:t>
        <a:bodyPr/>
        <a:lstStyle/>
        <a:p>
          <a:endParaRPr lang="en-US"/>
        </a:p>
      </dgm:t>
    </dgm:pt>
    <dgm:pt modelId="{B67BC9AF-DF89-414C-8C1F-F8907F325910}" type="sibTrans" cxnId="{54DB10C6-D12D-654B-81A2-8ED45350DE66}">
      <dgm:prSet/>
      <dgm:spPr/>
      <dgm:t>
        <a:bodyPr/>
        <a:lstStyle/>
        <a:p>
          <a:endParaRPr lang="en-US"/>
        </a:p>
      </dgm:t>
    </dgm:pt>
    <dgm:pt modelId="{564C0619-6F0E-9147-A52B-2B62F3ADA0AC}">
      <dgm:prSet custT="1"/>
      <dgm:spPr/>
      <dgm:t>
        <a:bodyPr/>
        <a:lstStyle/>
        <a:p>
          <a:r>
            <a:rPr lang="en-US" sz="1600" b="0" i="0" dirty="0" smtClean="0"/>
            <a:t>C forges a signature for at least one message; C has no control over the message</a:t>
          </a:r>
        </a:p>
      </dgm:t>
    </dgm:pt>
    <dgm:pt modelId="{ED2D9B7C-CB2F-7A47-9B9C-12E2672F1C5E}" type="parTrans" cxnId="{D570EBBB-4F1E-CA43-A223-115B080C95AF}">
      <dgm:prSet/>
      <dgm:spPr/>
      <dgm:t>
        <a:bodyPr/>
        <a:lstStyle/>
        <a:p>
          <a:endParaRPr lang="en-US"/>
        </a:p>
      </dgm:t>
    </dgm:pt>
    <dgm:pt modelId="{BA08021C-2BA5-F843-A96D-EB72A2EBB253}" type="sibTrans" cxnId="{D570EBBB-4F1E-CA43-A223-115B080C95AF}">
      <dgm:prSet/>
      <dgm:spPr/>
      <dgm:t>
        <a:bodyPr/>
        <a:lstStyle/>
        <a:p>
          <a:endParaRPr lang="en-US"/>
        </a:p>
      </dgm:t>
    </dgm:pt>
    <dgm:pt modelId="{E384768B-DD21-624A-BE2C-5294E54DAFBB}" type="pres">
      <dgm:prSet presAssocID="{57E9E305-0852-F44C-AB79-98CA4652A724}" presName="linearFlow" presStyleCnt="0">
        <dgm:presLayoutVars>
          <dgm:dir/>
          <dgm:animLvl val="lvl"/>
          <dgm:resizeHandles val="exact"/>
        </dgm:presLayoutVars>
      </dgm:prSet>
      <dgm:spPr/>
      <dgm:t>
        <a:bodyPr/>
        <a:lstStyle/>
        <a:p>
          <a:endParaRPr lang="en-US"/>
        </a:p>
      </dgm:t>
    </dgm:pt>
    <dgm:pt modelId="{99C471F4-7460-684C-B214-D5DC51C53E31}" type="pres">
      <dgm:prSet presAssocID="{87426982-4C62-FA47-9D4F-F04163602985}" presName="composite" presStyleCnt="0"/>
      <dgm:spPr/>
    </dgm:pt>
    <dgm:pt modelId="{BFFCAE52-0663-8F4A-A36F-AB2F9F363B9C}" type="pres">
      <dgm:prSet presAssocID="{87426982-4C62-FA47-9D4F-F04163602985}" presName="parTx" presStyleLbl="node1" presStyleIdx="0" presStyleCnt="4">
        <dgm:presLayoutVars>
          <dgm:chMax val="0"/>
          <dgm:chPref val="0"/>
          <dgm:bulletEnabled val="1"/>
        </dgm:presLayoutVars>
      </dgm:prSet>
      <dgm:spPr/>
      <dgm:t>
        <a:bodyPr/>
        <a:lstStyle/>
        <a:p>
          <a:endParaRPr lang="en-US"/>
        </a:p>
      </dgm:t>
    </dgm:pt>
    <dgm:pt modelId="{101A44DF-AD77-1541-8A87-0836BFDEF031}" type="pres">
      <dgm:prSet presAssocID="{87426982-4C62-FA47-9D4F-F04163602985}" presName="parSh" presStyleLbl="node1" presStyleIdx="0" presStyleCnt="4"/>
      <dgm:spPr/>
      <dgm:t>
        <a:bodyPr/>
        <a:lstStyle/>
        <a:p>
          <a:endParaRPr lang="en-US"/>
        </a:p>
      </dgm:t>
    </dgm:pt>
    <dgm:pt modelId="{0E4CDE2A-69D9-2845-92AE-4B2CCE826D72}" type="pres">
      <dgm:prSet presAssocID="{87426982-4C62-FA47-9D4F-F04163602985}" presName="desTx" presStyleLbl="fgAcc1" presStyleIdx="0" presStyleCnt="4" custScaleX="118735">
        <dgm:presLayoutVars>
          <dgm:bulletEnabled val="1"/>
        </dgm:presLayoutVars>
      </dgm:prSet>
      <dgm:spPr/>
      <dgm:t>
        <a:bodyPr/>
        <a:lstStyle/>
        <a:p>
          <a:endParaRPr lang="en-US"/>
        </a:p>
      </dgm:t>
    </dgm:pt>
    <dgm:pt modelId="{2B4133B3-65E5-CD47-9FFB-4744807E0169}" type="pres">
      <dgm:prSet presAssocID="{F4107901-7FB5-214B-A240-60CF0754073E}" presName="sibTrans" presStyleLbl="sibTrans2D1" presStyleIdx="0" presStyleCnt="3" custLinFactY="200000" custLinFactNeighborX="40391" custLinFactNeighborY="248919"/>
      <dgm:spPr/>
      <dgm:t>
        <a:bodyPr/>
        <a:lstStyle/>
        <a:p>
          <a:endParaRPr lang="en-US"/>
        </a:p>
      </dgm:t>
    </dgm:pt>
    <dgm:pt modelId="{739EB429-1EFC-F646-9F3F-96D5AE61821C}" type="pres">
      <dgm:prSet presAssocID="{F4107901-7FB5-214B-A240-60CF0754073E}" presName="connTx" presStyleLbl="sibTrans2D1" presStyleIdx="0" presStyleCnt="3"/>
      <dgm:spPr/>
      <dgm:t>
        <a:bodyPr/>
        <a:lstStyle/>
        <a:p>
          <a:endParaRPr lang="en-US"/>
        </a:p>
      </dgm:t>
    </dgm:pt>
    <dgm:pt modelId="{5E6455DF-785D-D546-A8DE-0E52EBFF0246}" type="pres">
      <dgm:prSet presAssocID="{89C47497-F63A-6D48-80B2-28172461E396}" presName="composite" presStyleCnt="0"/>
      <dgm:spPr/>
    </dgm:pt>
    <dgm:pt modelId="{8F13E31C-38DC-C14F-9BC4-B5B6D13DDCDE}" type="pres">
      <dgm:prSet presAssocID="{89C47497-F63A-6D48-80B2-28172461E396}" presName="parTx" presStyleLbl="node1" presStyleIdx="0" presStyleCnt="4">
        <dgm:presLayoutVars>
          <dgm:chMax val="0"/>
          <dgm:chPref val="0"/>
          <dgm:bulletEnabled val="1"/>
        </dgm:presLayoutVars>
      </dgm:prSet>
      <dgm:spPr/>
      <dgm:t>
        <a:bodyPr/>
        <a:lstStyle/>
        <a:p>
          <a:endParaRPr lang="en-US"/>
        </a:p>
      </dgm:t>
    </dgm:pt>
    <dgm:pt modelId="{6BCE3938-8922-C143-8CE8-22BDF36BD300}" type="pres">
      <dgm:prSet presAssocID="{89C47497-F63A-6D48-80B2-28172461E396}" presName="parSh" presStyleLbl="node1" presStyleIdx="1" presStyleCnt="4" custLinFactNeighborX="2926" custLinFactNeighborY="-26137"/>
      <dgm:spPr/>
      <dgm:t>
        <a:bodyPr/>
        <a:lstStyle/>
        <a:p>
          <a:endParaRPr lang="en-US"/>
        </a:p>
      </dgm:t>
    </dgm:pt>
    <dgm:pt modelId="{A9604252-7623-6E45-B121-4F7EA3924F41}" type="pres">
      <dgm:prSet presAssocID="{89C47497-F63A-6D48-80B2-28172461E396}" presName="desTx" presStyleLbl="fgAcc1" presStyleIdx="1" presStyleCnt="4" custScaleX="130845" custScaleY="108697">
        <dgm:presLayoutVars>
          <dgm:bulletEnabled val="1"/>
        </dgm:presLayoutVars>
      </dgm:prSet>
      <dgm:spPr/>
      <dgm:t>
        <a:bodyPr/>
        <a:lstStyle/>
        <a:p>
          <a:endParaRPr lang="en-US"/>
        </a:p>
      </dgm:t>
    </dgm:pt>
    <dgm:pt modelId="{19EE82D6-0B7D-6D4B-BA04-DCDF8FC17126}" type="pres">
      <dgm:prSet presAssocID="{7122FC5A-28A3-7748-B273-A3699B1915E1}" presName="sibTrans" presStyleLbl="sibTrans2D1" presStyleIdx="1" presStyleCnt="3" custScaleX="99640" custScaleY="120667" custLinFactY="200000" custLinFactNeighborX="40835" custLinFactNeighborY="240929"/>
      <dgm:spPr/>
      <dgm:t>
        <a:bodyPr/>
        <a:lstStyle/>
        <a:p>
          <a:endParaRPr lang="en-US"/>
        </a:p>
      </dgm:t>
    </dgm:pt>
    <dgm:pt modelId="{7B7F93CB-61CA-FC42-9BAB-FC8512DB2264}" type="pres">
      <dgm:prSet presAssocID="{7122FC5A-28A3-7748-B273-A3699B1915E1}" presName="connTx" presStyleLbl="sibTrans2D1" presStyleIdx="1" presStyleCnt="3"/>
      <dgm:spPr/>
      <dgm:t>
        <a:bodyPr/>
        <a:lstStyle/>
        <a:p>
          <a:endParaRPr lang="en-US"/>
        </a:p>
      </dgm:t>
    </dgm:pt>
    <dgm:pt modelId="{47A78F8C-6C1C-4646-82FA-C5C91CF0335E}" type="pres">
      <dgm:prSet presAssocID="{C71394A2-4A4B-F542-8B1D-C349B3D43456}" presName="composite" presStyleCnt="0"/>
      <dgm:spPr/>
    </dgm:pt>
    <dgm:pt modelId="{365AE527-F96E-CD43-A989-4D7507C5A0E7}" type="pres">
      <dgm:prSet presAssocID="{C71394A2-4A4B-F542-8B1D-C349B3D43456}" presName="parTx" presStyleLbl="node1" presStyleIdx="1" presStyleCnt="4">
        <dgm:presLayoutVars>
          <dgm:chMax val="0"/>
          <dgm:chPref val="0"/>
          <dgm:bulletEnabled val="1"/>
        </dgm:presLayoutVars>
      </dgm:prSet>
      <dgm:spPr/>
      <dgm:t>
        <a:bodyPr/>
        <a:lstStyle/>
        <a:p>
          <a:endParaRPr lang="en-US"/>
        </a:p>
      </dgm:t>
    </dgm:pt>
    <dgm:pt modelId="{56717EE1-4E03-A042-8D89-87EB14766B38}" type="pres">
      <dgm:prSet presAssocID="{C71394A2-4A4B-F542-8B1D-C349B3D43456}" presName="parSh" presStyleLbl="node1" presStyleIdx="2" presStyleCnt="4" custLinFactNeighborX="-213" custLinFactNeighborY="-13903"/>
      <dgm:spPr/>
      <dgm:t>
        <a:bodyPr/>
        <a:lstStyle/>
        <a:p>
          <a:endParaRPr lang="en-US"/>
        </a:p>
      </dgm:t>
    </dgm:pt>
    <dgm:pt modelId="{F514192E-16F6-9549-971E-F56A18C8964B}" type="pres">
      <dgm:prSet presAssocID="{C71394A2-4A4B-F542-8B1D-C349B3D43456}" presName="desTx" presStyleLbl="fgAcc1" presStyleIdx="2" presStyleCnt="4" custScaleX="128689">
        <dgm:presLayoutVars>
          <dgm:bulletEnabled val="1"/>
        </dgm:presLayoutVars>
      </dgm:prSet>
      <dgm:spPr/>
      <dgm:t>
        <a:bodyPr/>
        <a:lstStyle/>
        <a:p>
          <a:endParaRPr lang="en-US"/>
        </a:p>
      </dgm:t>
    </dgm:pt>
    <dgm:pt modelId="{610019C1-FC9D-6E4D-9F21-C45689A05A64}" type="pres">
      <dgm:prSet presAssocID="{C31DCADE-BF65-C342-8D5B-05475E493536}" presName="sibTrans" presStyleLbl="sibTrans2D1" presStyleIdx="2" presStyleCnt="3" custLinFactY="200000" custLinFactNeighborX="52478" custLinFactNeighborY="233478"/>
      <dgm:spPr/>
      <dgm:t>
        <a:bodyPr/>
        <a:lstStyle/>
        <a:p>
          <a:endParaRPr lang="en-US"/>
        </a:p>
      </dgm:t>
    </dgm:pt>
    <dgm:pt modelId="{09005388-F3D5-E943-BDAF-7F9DA16B8176}" type="pres">
      <dgm:prSet presAssocID="{C31DCADE-BF65-C342-8D5B-05475E493536}" presName="connTx" presStyleLbl="sibTrans2D1" presStyleIdx="2" presStyleCnt="3"/>
      <dgm:spPr/>
      <dgm:t>
        <a:bodyPr/>
        <a:lstStyle/>
        <a:p>
          <a:endParaRPr lang="en-US"/>
        </a:p>
      </dgm:t>
    </dgm:pt>
    <dgm:pt modelId="{0B0EE660-44D8-9A4D-B958-79ACC929D337}" type="pres">
      <dgm:prSet presAssocID="{7244B7EC-048F-3F43-BADB-E4BF5DEFEB95}" presName="composite" presStyleCnt="0"/>
      <dgm:spPr/>
    </dgm:pt>
    <dgm:pt modelId="{57F06FFC-026E-B140-80B7-A539397B9ACA}" type="pres">
      <dgm:prSet presAssocID="{7244B7EC-048F-3F43-BADB-E4BF5DEFEB95}" presName="parTx" presStyleLbl="node1" presStyleIdx="2" presStyleCnt="4">
        <dgm:presLayoutVars>
          <dgm:chMax val="0"/>
          <dgm:chPref val="0"/>
          <dgm:bulletEnabled val="1"/>
        </dgm:presLayoutVars>
      </dgm:prSet>
      <dgm:spPr/>
      <dgm:t>
        <a:bodyPr/>
        <a:lstStyle/>
        <a:p>
          <a:endParaRPr lang="en-US"/>
        </a:p>
      </dgm:t>
    </dgm:pt>
    <dgm:pt modelId="{5AD2B861-3BAE-3042-934B-501D64CAC41A}" type="pres">
      <dgm:prSet presAssocID="{7244B7EC-048F-3F43-BADB-E4BF5DEFEB95}" presName="parSh" presStyleLbl="node1" presStyleIdx="3" presStyleCnt="4" custLinFactNeighborX="-1809" custLinFactNeighborY="-13903"/>
      <dgm:spPr/>
      <dgm:t>
        <a:bodyPr/>
        <a:lstStyle/>
        <a:p>
          <a:endParaRPr lang="en-US"/>
        </a:p>
      </dgm:t>
    </dgm:pt>
    <dgm:pt modelId="{40FE2F61-339C-1F4C-9E02-6D4B443A20E5}" type="pres">
      <dgm:prSet presAssocID="{7244B7EC-048F-3F43-BADB-E4BF5DEFEB95}" presName="desTx" presStyleLbl="fgAcc1" presStyleIdx="3" presStyleCnt="4" custScaleX="132024">
        <dgm:presLayoutVars>
          <dgm:bulletEnabled val="1"/>
        </dgm:presLayoutVars>
      </dgm:prSet>
      <dgm:spPr/>
      <dgm:t>
        <a:bodyPr/>
        <a:lstStyle/>
        <a:p>
          <a:endParaRPr lang="en-US"/>
        </a:p>
      </dgm:t>
    </dgm:pt>
  </dgm:ptLst>
  <dgm:cxnLst>
    <dgm:cxn modelId="{3655DE3C-F43E-E74A-8D1E-CE297AFDEE7E}" srcId="{89C47497-F63A-6D48-80B2-28172461E396}" destId="{0415C92A-EA42-FF4C-B062-93CC10D41834}" srcOrd="0" destOrd="0" parTransId="{BFD929B9-88F0-1E40-ABCA-20D5A327D626}" sibTransId="{FEFC453E-59AC-F642-A930-776991F598CD}"/>
    <dgm:cxn modelId="{A1124048-C270-DC46-94E5-F14520DC31E7}" type="presOf" srcId="{0415C92A-EA42-FF4C-B062-93CC10D41834}" destId="{A9604252-7623-6E45-B121-4F7EA3924F41}" srcOrd="0" destOrd="0" presId="urn:microsoft.com/office/officeart/2005/8/layout/process3"/>
    <dgm:cxn modelId="{576046B5-C546-5843-AC8F-94D26CC0A2A0}" srcId="{87426982-4C62-FA47-9D4F-F04163602985}" destId="{4B40B00E-9E57-B548-A6BF-9D701444F990}" srcOrd="0" destOrd="0" parTransId="{2D939306-DFEC-C44A-A5E5-EDC10A375910}" sibTransId="{FB171677-E161-6E4E-8A05-30015C198AC9}"/>
    <dgm:cxn modelId="{F6EAE0B8-00B6-6B4F-BA22-1E32CB88877D}" type="presOf" srcId="{7122FC5A-28A3-7748-B273-A3699B1915E1}" destId="{19EE82D6-0B7D-6D4B-BA04-DCDF8FC17126}" srcOrd="0" destOrd="0" presId="urn:microsoft.com/office/officeart/2005/8/layout/process3"/>
    <dgm:cxn modelId="{2C9A356E-DBC9-DF4A-8F1A-5A8E1F220662}" srcId="{57E9E305-0852-F44C-AB79-98CA4652A724}" destId="{C71394A2-4A4B-F542-8B1D-C349B3D43456}" srcOrd="2" destOrd="0" parTransId="{DC811E5E-6F19-5C4D-92D5-BFEBAD7C09A8}" sibTransId="{C31DCADE-BF65-C342-8D5B-05475E493536}"/>
    <dgm:cxn modelId="{70F7A820-9774-BD46-A202-AAB22654A056}" type="presOf" srcId="{F4107901-7FB5-214B-A240-60CF0754073E}" destId="{2B4133B3-65E5-CD47-9FFB-4744807E0169}" srcOrd="0" destOrd="0" presId="urn:microsoft.com/office/officeart/2005/8/layout/process3"/>
    <dgm:cxn modelId="{41FA5E6D-E9C1-D44D-9732-D7A601D6B8BB}" type="presOf" srcId="{87426982-4C62-FA47-9D4F-F04163602985}" destId="{BFFCAE52-0663-8F4A-A36F-AB2F9F363B9C}" srcOrd="0" destOrd="0" presId="urn:microsoft.com/office/officeart/2005/8/layout/process3"/>
    <dgm:cxn modelId="{2E4D8918-4D21-FA45-9872-816190575054}" type="presOf" srcId="{C71394A2-4A4B-F542-8B1D-C349B3D43456}" destId="{365AE527-F96E-CD43-A989-4D7507C5A0E7}" srcOrd="0" destOrd="0" presId="urn:microsoft.com/office/officeart/2005/8/layout/process3"/>
    <dgm:cxn modelId="{6C3D7189-DF46-9044-AC48-164B9A70B7BD}" type="presOf" srcId="{F377A6DC-C4A0-C243-BE38-ABA973FDD5DE}" destId="{F514192E-16F6-9549-971E-F56A18C8964B}" srcOrd="0" destOrd="0" presId="urn:microsoft.com/office/officeart/2005/8/layout/process3"/>
    <dgm:cxn modelId="{FD662654-A894-5845-A86A-DBD2AC40D127}" srcId="{57E9E305-0852-F44C-AB79-98CA4652A724}" destId="{89C47497-F63A-6D48-80B2-28172461E396}" srcOrd="1" destOrd="0" parTransId="{292280B2-B516-A848-B3E4-116EF1902A8B}" sibTransId="{7122FC5A-28A3-7748-B273-A3699B1915E1}"/>
    <dgm:cxn modelId="{EBC388BB-F442-264F-A213-34DE77452B26}" srcId="{57E9E305-0852-F44C-AB79-98CA4652A724}" destId="{87426982-4C62-FA47-9D4F-F04163602985}" srcOrd="0" destOrd="0" parTransId="{12C300FB-4CC3-D245-85FB-89013BB52532}" sibTransId="{F4107901-7FB5-214B-A240-60CF0754073E}"/>
    <dgm:cxn modelId="{2038CF20-3014-8848-8F03-A3BE7A5B0AAA}" type="presOf" srcId="{F4107901-7FB5-214B-A240-60CF0754073E}" destId="{739EB429-1EFC-F646-9F3F-96D5AE61821C}" srcOrd="1" destOrd="0" presId="urn:microsoft.com/office/officeart/2005/8/layout/process3"/>
    <dgm:cxn modelId="{347A3B44-B1EE-574A-9BB5-0C3F3C4143E7}" type="presOf" srcId="{89C47497-F63A-6D48-80B2-28172461E396}" destId="{8F13E31C-38DC-C14F-9BC4-B5B6D13DDCDE}" srcOrd="0" destOrd="0" presId="urn:microsoft.com/office/officeart/2005/8/layout/process3"/>
    <dgm:cxn modelId="{54DB10C6-D12D-654B-81A2-8ED45350DE66}" srcId="{57E9E305-0852-F44C-AB79-98CA4652A724}" destId="{7244B7EC-048F-3F43-BADB-E4BF5DEFEB95}" srcOrd="3" destOrd="0" parTransId="{6C957609-A7CF-154F-81FB-25743515F4B5}" sibTransId="{B67BC9AF-DF89-414C-8C1F-F8907F325910}"/>
    <dgm:cxn modelId="{4A46A2CD-27C6-8B43-A2DC-08A7545FA416}" srcId="{C71394A2-4A4B-F542-8B1D-C349B3D43456}" destId="{F377A6DC-C4A0-C243-BE38-ABA973FDD5DE}" srcOrd="0" destOrd="0" parTransId="{24FDCF89-9684-4348-A674-CE10DAE09AC5}" sibTransId="{4A08968B-BB9A-DC40-8769-50D6036D6916}"/>
    <dgm:cxn modelId="{C858020D-967C-1647-9C11-8FD7810E46FE}" type="presOf" srcId="{87426982-4C62-FA47-9D4F-F04163602985}" destId="{101A44DF-AD77-1541-8A87-0836BFDEF031}" srcOrd="1" destOrd="0" presId="urn:microsoft.com/office/officeart/2005/8/layout/process3"/>
    <dgm:cxn modelId="{76F5A6EB-CE5C-F744-B55D-9AC53BD67A21}" type="presOf" srcId="{C31DCADE-BF65-C342-8D5B-05475E493536}" destId="{610019C1-FC9D-6E4D-9F21-C45689A05A64}" srcOrd="0" destOrd="0" presId="urn:microsoft.com/office/officeart/2005/8/layout/process3"/>
    <dgm:cxn modelId="{C6484007-E7AD-F54B-96E3-8D72082C2F91}" type="presOf" srcId="{4B40B00E-9E57-B548-A6BF-9D701444F990}" destId="{0E4CDE2A-69D9-2845-92AE-4B2CCE826D72}" srcOrd="0" destOrd="0" presId="urn:microsoft.com/office/officeart/2005/8/layout/process3"/>
    <dgm:cxn modelId="{D570EBBB-4F1E-CA43-A223-115B080C95AF}" srcId="{7244B7EC-048F-3F43-BADB-E4BF5DEFEB95}" destId="{564C0619-6F0E-9147-A52B-2B62F3ADA0AC}" srcOrd="0" destOrd="0" parTransId="{ED2D9B7C-CB2F-7A47-9B9C-12E2672F1C5E}" sibTransId="{BA08021C-2BA5-F843-A96D-EB72A2EBB253}"/>
    <dgm:cxn modelId="{01F73252-03FE-6A41-ACAA-3473EAB7E6BD}" type="presOf" srcId="{564C0619-6F0E-9147-A52B-2B62F3ADA0AC}" destId="{40FE2F61-339C-1F4C-9E02-6D4B443A20E5}" srcOrd="0" destOrd="0" presId="urn:microsoft.com/office/officeart/2005/8/layout/process3"/>
    <dgm:cxn modelId="{DE53B980-A27D-504E-943B-9990C7FE403D}" type="presOf" srcId="{57E9E305-0852-F44C-AB79-98CA4652A724}" destId="{E384768B-DD21-624A-BE2C-5294E54DAFBB}" srcOrd="0" destOrd="0" presId="urn:microsoft.com/office/officeart/2005/8/layout/process3"/>
    <dgm:cxn modelId="{5C9C5495-E8D9-D243-B58B-F0D3C016F940}" type="presOf" srcId="{7244B7EC-048F-3F43-BADB-E4BF5DEFEB95}" destId="{57F06FFC-026E-B140-80B7-A539397B9ACA}" srcOrd="0" destOrd="0" presId="urn:microsoft.com/office/officeart/2005/8/layout/process3"/>
    <dgm:cxn modelId="{98583A7B-EC6B-5147-8805-3A4B3A8A9E17}" type="presOf" srcId="{89C47497-F63A-6D48-80B2-28172461E396}" destId="{6BCE3938-8922-C143-8CE8-22BDF36BD300}" srcOrd="1" destOrd="0" presId="urn:microsoft.com/office/officeart/2005/8/layout/process3"/>
    <dgm:cxn modelId="{36FDFE9A-2572-5240-B97C-38C6D50FFB50}" type="presOf" srcId="{C31DCADE-BF65-C342-8D5B-05475E493536}" destId="{09005388-F3D5-E943-BDAF-7F9DA16B8176}" srcOrd="1" destOrd="0" presId="urn:microsoft.com/office/officeart/2005/8/layout/process3"/>
    <dgm:cxn modelId="{1A947A66-8B75-CA44-B8FB-BB48A62BE3E0}" type="presOf" srcId="{7244B7EC-048F-3F43-BADB-E4BF5DEFEB95}" destId="{5AD2B861-3BAE-3042-934B-501D64CAC41A}" srcOrd="1" destOrd="0" presId="urn:microsoft.com/office/officeart/2005/8/layout/process3"/>
    <dgm:cxn modelId="{DACB1451-105C-AF41-AF5F-D320CBC4A758}" type="presOf" srcId="{C71394A2-4A4B-F542-8B1D-C349B3D43456}" destId="{56717EE1-4E03-A042-8D89-87EB14766B38}" srcOrd="1" destOrd="0" presId="urn:microsoft.com/office/officeart/2005/8/layout/process3"/>
    <dgm:cxn modelId="{A981CF05-4BA8-A54C-8566-4E95EAB8ABFE}" type="presOf" srcId="{7122FC5A-28A3-7748-B273-A3699B1915E1}" destId="{7B7F93CB-61CA-FC42-9BAB-FC8512DB2264}" srcOrd="1" destOrd="0" presId="urn:microsoft.com/office/officeart/2005/8/layout/process3"/>
    <dgm:cxn modelId="{44058B8F-75FA-034F-BB3A-C8E317964F82}" type="presParOf" srcId="{E384768B-DD21-624A-BE2C-5294E54DAFBB}" destId="{99C471F4-7460-684C-B214-D5DC51C53E31}" srcOrd="0" destOrd="0" presId="urn:microsoft.com/office/officeart/2005/8/layout/process3"/>
    <dgm:cxn modelId="{F5C11D87-6CA2-274E-A021-4CAE7944E525}" type="presParOf" srcId="{99C471F4-7460-684C-B214-D5DC51C53E31}" destId="{BFFCAE52-0663-8F4A-A36F-AB2F9F363B9C}" srcOrd="0" destOrd="0" presId="urn:microsoft.com/office/officeart/2005/8/layout/process3"/>
    <dgm:cxn modelId="{3877E1BA-3F38-464A-A4B5-982D377A4E06}" type="presParOf" srcId="{99C471F4-7460-684C-B214-D5DC51C53E31}" destId="{101A44DF-AD77-1541-8A87-0836BFDEF031}" srcOrd="1" destOrd="0" presId="urn:microsoft.com/office/officeart/2005/8/layout/process3"/>
    <dgm:cxn modelId="{8566A673-B849-784D-B635-0956324617D9}" type="presParOf" srcId="{99C471F4-7460-684C-B214-D5DC51C53E31}" destId="{0E4CDE2A-69D9-2845-92AE-4B2CCE826D72}" srcOrd="2" destOrd="0" presId="urn:microsoft.com/office/officeart/2005/8/layout/process3"/>
    <dgm:cxn modelId="{BA193E76-8822-EE4C-890F-A6DD2C8944D0}" type="presParOf" srcId="{E384768B-DD21-624A-BE2C-5294E54DAFBB}" destId="{2B4133B3-65E5-CD47-9FFB-4744807E0169}" srcOrd="1" destOrd="0" presId="urn:microsoft.com/office/officeart/2005/8/layout/process3"/>
    <dgm:cxn modelId="{67E9487E-A44A-414E-8C5D-6E19677AE7B2}" type="presParOf" srcId="{2B4133B3-65E5-CD47-9FFB-4744807E0169}" destId="{739EB429-1EFC-F646-9F3F-96D5AE61821C}" srcOrd="0" destOrd="0" presId="urn:microsoft.com/office/officeart/2005/8/layout/process3"/>
    <dgm:cxn modelId="{BF8ED7C4-5074-374E-85A7-01B18DC36D47}" type="presParOf" srcId="{E384768B-DD21-624A-BE2C-5294E54DAFBB}" destId="{5E6455DF-785D-D546-A8DE-0E52EBFF0246}" srcOrd="2" destOrd="0" presId="urn:microsoft.com/office/officeart/2005/8/layout/process3"/>
    <dgm:cxn modelId="{C38B84C8-8F4A-A448-9B3D-C53FA09951FD}" type="presParOf" srcId="{5E6455DF-785D-D546-A8DE-0E52EBFF0246}" destId="{8F13E31C-38DC-C14F-9BC4-B5B6D13DDCDE}" srcOrd="0" destOrd="0" presId="urn:microsoft.com/office/officeart/2005/8/layout/process3"/>
    <dgm:cxn modelId="{F16C9CF4-D689-224F-B4AF-237E59798AE1}" type="presParOf" srcId="{5E6455DF-785D-D546-A8DE-0E52EBFF0246}" destId="{6BCE3938-8922-C143-8CE8-22BDF36BD300}" srcOrd="1" destOrd="0" presId="urn:microsoft.com/office/officeart/2005/8/layout/process3"/>
    <dgm:cxn modelId="{8A9AFA02-479E-214F-8098-43DD8C996EDF}" type="presParOf" srcId="{5E6455DF-785D-D546-A8DE-0E52EBFF0246}" destId="{A9604252-7623-6E45-B121-4F7EA3924F41}" srcOrd="2" destOrd="0" presId="urn:microsoft.com/office/officeart/2005/8/layout/process3"/>
    <dgm:cxn modelId="{FB00CDE6-7C0C-9840-BA71-7C47DC004C2E}" type="presParOf" srcId="{E384768B-DD21-624A-BE2C-5294E54DAFBB}" destId="{19EE82D6-0B7D-6D4B-BA04-DCDF8FC17126}" srcOrd="3" destOrd="0" presId="urn:microsoft.com/office/officeart/2005/8/layout/process3"/>
    <dgm:cxn modelId="{5B9B4FD3-146D-B74B-8FED-1E27971D997E}" type="presParOf" srcId="{19EE82D6-0B7D-6D4B-BA04-DCDF8FC17126}" destId="{7B7F93CB-61CA-FC42-9BAB-FC8512DB2264}" srcOrd="0" destOrd="0" presId="urn:microsoft.com/office/officeart/2005/8/layout/process3"/>
    <dgm:cxn modelId="{5032C379-8710-6741-987E-ECC9A6117624}" type="presParOf" srcId="{E384768B-DD21-624A-BE2C-5294E54DAFBB}" destId="{47A78F8C-6C1C-4646-82FA-C5C91CF0335E}" srcOrd="4" destOrd="0" presId="urn:microsoft.com/office/officeart/2005/8/layout/process3"/>
    <dgm:cxn modelId="{7A55BC59-0C37-A446-987F-20BB6139F747}" type="presParOf" srcId="{47A78F8C-6C1C-4646-82FA-C5C91CF0335E}" destId="{365AE527-F96E-CD43-A989-4D7507C5A0E7}" srcOrd="0" destOrd="0" presId="urn:microsoft.com/office/officeart/2005/8/layout/process3"/>
    <dgm:cxn modelId="{E6C692F3-9233-D349-AEC0-2A6EBBE6CA4D}" type="presParOf" srcId="{47A78F8C-6C1C-4646-82FA-C5C91CF0335E}" destId="{56717EE1-4E03-A042-8D89-87EB14766B38}" srcOrd="1" destOrd="0" presId="urn:microsoft.com/office/officeart/2005/8/layout/process3"/>
    <dgm:cxn modelId="{979CE0B1-4AC6-764A-B806-34FB4459A8F9}" type="presParOf" srcId="{47A78F8C-6C1C-4646-82FA-C5C91CF0335E}" destId="{F514192E-16F6-9549-971E-F56A18C8964B}" srcOrd="2" destOrd="0" presId="urn:microsoft.com/office/officeart/2005/8/layout/process3"/>
    <dgm:cxn modelId="{F1A8F0BD-BB92-D640-9EDB-BC55FA4CFC9B}" type="presParOf" srcId="{E384768B-DD21-624A-BE2C-5294E54DAFBB}" destId="{610019C1-FC9D-6E4D-9F21-C45689A05A64}" srcOrd="5" destOrd="0" presId="urn:microsoft.com/office/officeart/2005/8/layout/process3"/>
    <dgm:cxn modelId="{AC6418F7-12E2-E844-8C0F-4B69B4BAF663}" type="presParOf" srcId="{610019C1-FC9D-6E4D-9F21-C45689A05A64}" destId="{09005388-F3D5-E943-BDAF-7F9DA16B8176}" srcOrd="0" destOrd="0" presId="urn:microsoft.com/office/officeart/2005/8/layout/process3"/>
    <dgm:cxn modelId="{5AD66A91-F0CD-A849-AB7B-1C2A2FBF70C7}" type="presParOf" srcId="{E384768B-DD21-624A-BE2C-5294E54DAFBB}" destId="{0B0EE660-44D8-9A4D-B958-79ACC929D337}" srcOrd="6" destOrd="0" presId="urn:microsoft.com/office/officeart/2005/8/layout/process3"/>
    <dgm:cxn modelId="{629B2791-F410-5248-9BF2-F2129041F655}" type="presParOf" srcId="{0B0EE660-44D8-9A4D-B958-79ACC929D337}" destId="{57F06FFC-026E-B140-80B7-A539397B9ACA}" srcOrd="0" destOrd="0" presId="urn:microsoft.com/office/officeart/2005/8/layout/process3"/>
    <dgm:cxn modelId="{9DAF002D-A72A-6B40-B26C-32D8F18B51FC}" type="presParOf" srcId="{0B0EE660-44D8-9A4D-B958-79ACC929D337}" destId="{5AD2B861-3BAE-3042-934B-501D64CAC41A}" srcOrd="1" destOrd="0" presId="urn:microsoft.com/office/officeart/2005/8/layout/process3"/>
    <dgm:cxn modelId="{0B4CF96E-B74F-C64D-951D-1AB76BC20437}" type="presParOf" srcId="{0B0EE660-44D8-9A4D-B958-79ACC929D337}" destId="{40FE2F61-339C-1F4C-9E02-6D4B443A20E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3998EB-1832-3441-A0EA-1B8E91D15C61}" type="doc">
      <dgm:prSet loTypeId="urn:microsoft.com/office/officeart/2005/8/layout/hierarchy3" loCatId="hierarchy" qsTypeId="urn:microsoft.com/office/officeart/2005/8/quickstyle/simple4" qsCatId="simple" csTypeId="urn:microsoft.com/office/officeart/2005/8/colors/accent1_2" csCatId="accent1"/>
      <dgm:spPr/>
      <dgm:t>
        <a:bodyPr/>
        <a:lstStyle/>
        <a:p>
          <a:endParaRPr lang="en-US"/>
        </a:p>
      </dgm:t>
    </dgm:pt>
    <dgm:pt modelId="{6A22A0B6-6E0B-BF4F-9C27-BB7618F54897}">
      <dgm:prSet/>
      <dgm:spPr/>
      <dgm:t>
        <a:bodyPr/>
        <a:lstStyle/>
        <a:p>
          <a:pPr rtl="0"/>
          <a:r>
            <a:rPr lang="en-US" dirty="0" smtClean="0"/>
            <a:t>Refers to a digital signature scheme that involves only the communicating parties</a:t>
          </a:r>
          <a:endParaRPr lang="en-US" dirty="0"/>
        </a:p>
      </dgm:t>
    </dgm:pt>
    <dgm:pt modelId="{56B9FBF0-5EE0-EE43-BBE7-14021AED164C}" type="parTrans" cxnId="{C8AF70A0-1044-9C41-B1DF-08416F47DACC}">
      <dgm:prSet/>
      <dgm:spPr/>
      <dgm:t>
        <a:bodyPr/>
        <a:lstStyle/>
        <a:p>
          <a:endParaRPr lang="en-US"/>
        </a:p>
      </dgm:t>
    </dgm:pt>
    <dgm:pt modelId="{190CD5C8-F808-F04A-A1A1-D27A291C1018}" type="sibTrans" cxnId="{C8AF70A0-1044-9C41-B1DF-08416F47DACC}">
      <dgm:prSet/>
      <dgm:spPr/>
      <dgm:t>
        <a:bodyPr/>
        <a:lstStyle/>
        <a:p>
          <a:endParaRPr lang="en-US"/>
        </a:p>
      </dgm:t>
    </dgm:pt>
    <dgm:pt modelId="{854D81C0-9453-AD48-9FEA-CFEC6F012C56}">
      <dgm:prSet/>
      <dgm:spPr/>
      <dgm:t>
        <a:bodyPr/>
        <a:lstStyle/>
        <a:p>
          <a:pPr rtl="0"/>
          <a:r>
            <a:rPr lang="en-US" dirty="0" smtClean="0"/>
            <a:t>It is assumed that the destination knows the public key of the source</a:t>
          </a:r>
          <a:endParaRPr lang="en-US" dirty="0"/>
        </a:p>
      </dgm:t>
    </dgm:pt>
    <dgm:pt modelId="{B13B3ABE-DA06-194F-B1E3-3DD7121C84CF}" type="parTrans" cxnId="{2504587B-26C6-C54C-9D72-64210C0B93FC}">
      <dgm:prSet/>
      <dgm:spPr/>
      <dgm:t>
        <a:bodyPr/>
        <a:lstStyle/>
        <a:p>
          <a:endParaRPr lang="en-US"/>
        </a:p>
      </dgm:t>
    </dgm:pt>
    <dgm:pt modelId="{EA5663BB-E2B1-394B-A87D-8C93F918272F}" type="sibTrans" cxnId="{2504587B-26C6-C54C-9D72-64210C0B93FC}">
      <dgm:prSet/>
      <dgm:spPr/>
      <dgm:t>
        <a:bodyPr/>
        <a:lstStyle/>
        <a:p>
          <a:endParaRPr lang="en-US"/>
        </a:p>
      </dgm:t>
    </dgm:pt>
    <dgm:pt modelId="{67C20B91-0B32-1B49-A076-801F924AAB36}">
      <dgm:prSet/>
      <dgm:spPr/>
      <dgm:t>
        <a:bodyPr/>
        <a:lstStyle/>
        <a:p>
          <a:pPr rtl="0"/>
          <a:r>
            <a:rPr lang="en-US" dirty="0" smtClean="0"/>
            <a:t>Confidentiality can be provided by encrypting the entire message plus signature with a shared secret key</a:t>
          </a:r>
          <a:endParaRPr lang="en-US" dirty="0"/>
        </a:p>
      </dgm:t>
    </dgm:pt>
    <dgm:pt modelId="{8E664C33-AE3B-2A41-AE5E-25B81D87CF86}" type="parTrans" cxnId="{B41EC511-B7DA-9542-BAF1-31A9882CF2CA}">
      <dgm:prSet/>
      <dgm:spPr/>
      <dgm:t>
        <a:bodyPr/>
        <a:lstStyle/>
        <a:p>
          <a:endParaRPr lang="en-US"/>
        </a:p>
      </dgm:t>
    </dgm:pt>
    <dgm:pt modelId="{4BB5A627-3C75-F948-8084-75F86F566D92}" type="sibTrans" cxnId="{B41EC511-B7DA-9542-BAF1-31A9882CF2CA}">
      <dgm:prSet/>
      <dgm:spPr/>
      <dgm:t>
        <a:bodyPr/>
        <a:lstStyle/>
        <a:p>
          <a:endParaRPr lang="en-US"/>
        </a:p>
      </dgm:t>
    </dgm:pt>
    <dgm:pt modelId="{087529E8-23BC-F54C-A825-2CDA495B0936}">
      <dgm:prSet/>
      <dgm:spPr/>
      <dgm:t>
        <a:bodyPr/>
        <a:lstStyle/>
        <a:p>
          <a:pPr rtl="0"/>
          <a:r>
            <a:rPr lang="en-US" dirty="0" smtClean="0"/>
            <a:t>It is important to perform the signature function first and then an outer confidentiality function</a:t>
          </a:r>
          <a:endParaRPr lang="en-US" dirty="0"/>
        </a:p>
      </dgm:t>
    </dgm:pt>
    <dgm:pt modelId="{935CA3A7-030B-484E-88E6-BE5F885EC479}" type="parTrans" cxnId="{819EFA05-8DEB-314E-A044-3ECB9FEA91C7}">
      <dgm:prSet/>
      <dgm:spPr/>
      <dgm:t>
        <a:bodyPr/>
        <a:lstStyle/>
        <a:p>
          <a:endParaRPr lang="en-US"/>
        </a:p>
      </dgm:t>
    </dgm:pt>
    <dgm:pt modelId="{220BF8C9-68DF-6549-9E40-B9FECD1ED7DF}" type="sibTrans" cxnId="{819EFA05-8DEB-314E-A044-3ECB9FEA91C7}">
      <dgm:prSet/>
      <dgm:spPr/>
      <dgm:t>
        <a:bodyPr/>
        <a:lstStyle/>
        <a:p>
          <a:endParaRPr lang="en-US"/>
        </a:p>
      </dgm:t>
    </dgm:pt>
    <dgm:pt modelId="{2AA98F28-8B1C-0B44-A3B1-D8A8BB3DB1F9}">
      <dgm:prSet/>
      <dgm:spPr/>
      <dgm:t>
        <a:bodyPr/>
        <a:lstStyle/>
        <a:p>
          <a:pPr rtl="0"/>
          <a:r>
            <a:rPr lang="en-US" dirty="0" smtClean="0"/>
            <a:t>In case of dispute some third party must view the message and its signature</a:t>
          </a:r>
          <a:endParaRPr lang="en-US" dirty="0"/>
        </a:p>
      </dgm:t>
    </dgm:pt>
    <dgm:pt modelId="{56E49B82-D4DB-5F45-A818-8BBCAF4AF37C}" type="parTrans" cxnId="{6ED31BD5-A9F4-6540-97D8-EB958662F742}">
      <dgm:prSet/>
      <dgm:spPr/>
      <dgm:t>
        <a:bodyPr/>
        <a:lstStyle/>
        <a:p>
          <a:endParaRPr lang="en-US"/>
        </a:p>
      </dgm:t>
    </dgm:pt>
    <dgm:pt modelId="{DCCC614B-69F1-FA4D-B82A-15A5DC4F1B4B}" type="sibTrans" cxnId="{6ED31BD5-A9F4-6540-97D8-EB958662F742}">
      <dgm:prSet/>
      <dgm:spPr/>
      <dgm:t>
        <a:bodyPr/>
        <a:lstStyle/>
        <a:p>
          <a:endParaRPr lang="en-US"/>
        </a:p>
      </dgm:t>
    </dgm:pt>
    <dgm:pt modelId="{B55750F6-D362-2548-9199-FF507E6DD45C}">
      <dgm:prSet/>
      <dgm:spPr/>
      <dgm:t>
        <a:bodyPr/>
        <a:lstStyle/>
        <a:p>
          <a:pPr rtl="0"/>
          <a:r>
            <a:rPr lang="en-US" dirty="0" smtClean="0"/>
            <a:t>The validity of the scheme depends on the security of the sender’s private key</a:t>
          </a:r>
          <a:endParaRPr lang="en-US" dirty="0"/>
        </a:p>
      </dgm:t>
    </dgm:pt>
    <dgm:pt modelId="{6ABC18F5-E6D0-644B-9A56-809AB32AE506}" type="parTrans" cxnId="{60223218-86B3-7A43-8C4C-659BED3632E5}">
      <dgm:prSet/>
      <dgm:spPr/>
      <dgm:t>
        <a:bodyPr/>
        <a:lstStyle/>
        <a:p>
          <a:endParaRPr lang="en-US"/>
        </a:p>
      </dgm:t>
    </dgm:pt>
    <dgm:pt modelId="{4DD1903B-44CC-3D45-B8EA-3228689620BD}" type="sibTrans" cxnId="{60223218-86B3-7A43-8C4C-659BED3632E5}">
      <dgm:prSet/>
      <dgm:spPr/>
      <dgm:t>
        <a:bodyPr/>
        <a:lstStyle/>
        <a:p>
          <a:endParaRPr lang="en-US"/>
        </a:p>
      </dgm:t>
    </dgm:pt>
    <dgm:pt modelId="{1D0CC92B-77A0-894E-9E54-0C472490AF03}">
      <dgm:prSet/>
      <dgm:spPr/>
      <dgm:t>
        <a:bodyPr/>
        <a:lstStyle/>
        <a:p>
          <a:pPr rtl="0"/>
          <a:r>
            <a:rPr lang="en-US" dirty="0" smtClean="0"/>
            <a:t>If a sender later wishes to deny sending a particular message, the sender can claim that the private key was lost or stolen and that someone else forged his or her signature</a:t>
          </a:r>
          <a:endParaRPr lang="en-US" dirty="0"/>
        </a:p>
      </dgm:t>
    </dgm:pt>
    <dgm:pt modelId="{983F44E6-5619-4941-AA72-09A0F964AE43}" type="parTrans" cxnId="{A02A38DD-D623-EA47-8140-9450610B8029}">
      <dgm:prSet/>
      <dgm:spPr/>
      <dgm:t>
        <a:bodyPr/>
        <a:lstStyle/>
        <a:p>
          <a:endParaRPr lang="en-US"/>
        </a:p>
      </dgm:t>
    </dgm:pt>
    <dgm:pt modelId="{F39AA9AD-8569-0547-957F-86398875B6B9}" type="sibTrans" cxnId="{A02A38DD-D623-EA47-8140-9450610B8029}">
      <dgm:prSet/>
      <dgm:spPr/>
      <dgm:t>
        <a:bodyPr/>
        <a:lstStyle/>
        <a:p>
          <a:endParaRPr lang="en-US"/>
        </a:p>
      </dgm:t>
    </dgm:pt>
    <dgm:pt modelId="{366BD249-3C81-0F41-ABC6-22D9FE98B059}">
      <dgm:prSet/>
      <dgm:spPr/>
      <dgm:t>
        <a:bodyPr/>
        <a:lstStyle/>
        <a:p>
          <a:pPr rtl="0"/>
          <a:r>
            <a:rPr lang="en-US" dirty="0" smtClean="0"/>
            <a:t>One way to thwart or at least weaken this ploy is to require every signed message to include a timestamp and to require prompt reporting of compromised keys to a central authority</a:t>
          </a:r>
          <a:endParaRPr lang="en-US" dirty="0"/>
        </a:p>
      </dgm:t>
    </dgm:pt>
    <dgm:pt modelId="{C9ABA2B6-381D-BA4E-9AC1-7D0F14543F55}" type="parTrans" cxnId="{5B9B9661-9FA6-C648-A947-5F3907623C52}">
      <dgm:prSet/>
      <dgm:spPr/>
      <dgm:t>
        <a:bodyPr/>
        <a:lstStyle/>
        <a:p>
          <a:endParaRPr lang="en-US"/>
        </a:p>
      </dgm:t>
    </dgm:pt>
    <dgm:pt modelId="{C1A9816C-933B-EB44-9D49-930D330F4094}" type="sibTrans" cxnId="{5B9B9661-9FA6-C648-A947-5F3907623C52}">
      <dgm:prSet/>
      <dgm:spPr/>
      <dgm:t>
        <a:bodyPr/>
        <a:lstStyle/>
        <a:p>
          <a:endParaRPr lang="en-US"/>
        </a:p>
      </dgm:t>
    </dgm:pt>
    <dgm:pt modelId="{A6304E2B-93C7-A247-B400-827B5DD471F3}" type="pres">
      <dgm:prSet presAssocID="{593998EB-1832-3441-A0EA-1B8E91D15C61}" presName="diagram" presStyleCnt="0">
        <dgm:presLayoutVars>
          <dgm:chPref val="1"/>
          <dgm:dir/>
          <dgm:animOne val="branch"/>
          <dgm:animLvl val="lvl"/>
          <dgm:resizeHandles/>
        </dgm:presLayoutVars>
      </dgm:prSet>
      <dgm:spPr/>
      <dgm:t>
        <a:bodyPr/>
        <a:lstStyle/>
        <a:p>
          <a:endParaRPr lang="en-US"/>
        </a:p>
      </dgm:t>
    </dgm:pt>
    <dgm:pt modelId="{BE9374B9-95EA-8046-B444-F7C1AA1CF240}" type="pres">
      <dgm:prSet presAssocID="{6A22A0B6-6E0B-BF4F-9C27-BB7618F54897}" presName="root" presStyleCnt="0"/>
      <dgm:spPr/>
    </dgm:pt>
    <dgm:pt modelId="{56536744-D626-5C49-AB55-A24E14AFA545}" type="pres">
      <dgm:prSet presAssocID="{6A22A0B6-6E0B-BF4F-9C27-BB7618F54897}" presName="rootComposite" presStyleCnt="0"/>
      <dgm:spPr/>
    </dgm:pt>
    <dgm:pt modelId="{25FDBBF6-CF11-1E43-9D7C-C6942A31C343}" type="pres">
      <dgm:prSet presAssocID="{6A22A0B6-6E0B-BF4F-9C27-BB7618F54897}" presName="rootText" presStyleLbl="node1" presStyleIdx="0" presStyleCnt="3"/>
      <dgm:spPr/>
      <dgm:t>
        <a:bodyPr/>
        <a:lstStyle/>
        <a:p>
          <a:endParaRPr lang="en-US"/>
        </a:p>
      </dgm:t>
    </dgm:pt>
    <dgm:pt modelId="{106DD0AE-4430-E54F-9203-2273FFB9A051}" type="pres">
      <dgm:prSet presAssocID="{6A22A0B6-6E0B-BF4F-9C27-BB7618F54897}" presName="rootConnector" presStyleLbl="node1" presStyleIdx="0" presStyleCnt="3"/>
      <dgm:spPr/>
      <dgm:t>
        <a:bodyPr/>
        <a:lstStyle/>
        <a:p>
          <a:endParaRPr lang="en-US"/>
        </a:p>
      </dgm:t>
    </dgm:pt>
    <dgm:pt modelId="{35C522F6-C92E-704E-96D5-5F56EABC97B0}" type="pres">
      <dgm:prSet presAssocID="{6A22A0B6-6E0B-BF4F-9C27-BB7618F54897}" presName="childShape" presStyleCnt="0"/>
      <dgm:spPr/>
    </dgm:pt>
    <dgm:pt modelId="{258D4665-4333-6544-AB2B-1B41EC8A41C4}" type="pres">
      <dgm:prSet presAssocID="{B13B3ABE-DA06-194F-B1E3-3DD7121C84CF}" presName="Name13" presStyleLbl="parChTrans1D2" presStyleIdx="0" presStyleCnt="5"/>
      <dgm:spPr/>
      <dgm:t>
        <a:bodyPr/>
        <a:lstStyle/>
        <a:p>
          <a:endParaRPr lang="en-US"/>
        </a:p>
      </dgm:t>
    </dgm:pt>
    <dgm:pt modelId="{1907C986-B863-604C-8A4C-6ABD424EF95E}" type="pres">
      <dgm:prSet presAssocID="{854D81C0-9453-AD48-9FEA-CFEC6F012C56}" presName="childText" presStyleLbl="bgAcc1" presStyleIdx="0" presStyleCnt="5">
        <dgm:presLayoutVars>
          <dgm:bulletEnabled val="1"/>
        </dgm:presLayoutVars>
      </dgm:prSet>
      <dgm:spPr/>
      <dgm:t>
        <a:bodyPr/>
        <a:lstStyle/>
        <a:p>
          <a:endParaRPr lang="en-US"/>
        </a:p>
      </dgm:t>
    </dgm:pt>
    <dgm:pt modelId="{D18851C5-98E9-214D-AB94-B939AF4EFD3E}" type="pres">
      <dgm:prSet presAssocID="{67C20B91-0B32-1B49-A076-801F924AAB36}" presName="root" presStyleCnt="0"/>
      <dgm:spPr/>
    </dgm:pt>
    <dgm:pt modelId="{F73B74AE-54B1-B14C-90F2-32651623F6F5}" type="pres">
      <dgm:prSet presAssocID="{67C20B91-0B32-1B49-A076-801F924AAB36}" presName="rootComposite" presStyleCnt="0"/>
      <dgm:spPr/>
    </dgm:pt>
    <dgm:pt modelId="{449E9567-DAD7-AF41-B1E8-AA0D1AC63722}" type="pres">
      <dgm:prSet presAssocID="{67C20B91-0B32-1B49-A076-801F924AAB36}" presName="rootText" presStyleLbl="node1" presStyleIdx="1" presStyleCnt="3"/>
      <dgm:spPr/>
      <dgm:t>
        <a:bodyPr/>
        <a:lstStyle/>
        <a:p>
          <a:endParaRPr lang="en-US"/>
        </a:p>
      </dgm:t>
    </dgm:pt>
    <dgm:pt modelId="{D0CF2605-70CD-1147-9A10-556C508E1C00}" type="pres">
      <dgm:prSet presAssocID="{67C20B91-0B32-1B49-A076-801F924AAB36}" presName="rootConnector" presStyleLbl="node1" presStyleIdx="1" presStyleCnt="3"/>
      <dgm:spPr/>
      <dgm:t>
        <a:bodyPr/>
        <a:lstStyle/>
        <a:p>
          <a:endParaRPr lang="en-US"/>
        </a:p>
      </dgm:t>
    </dgm:pt>
    <dgm:pt modelId="{BE182618-F8D9-1B4B-A6B3-4DC410F33958}" type="pres">
      <dgm:prSet presAssocID="{67C20B91-0B32-1B49-A076-801F924AAB36}" presName="childShape" presStyleCnt="0"/>
      <dgm:spPr/>
    </dgm:pt>
    <dgm:pt modelId="{8FF83430-68DD-4E47-B221-EC9ABE0C58E4}" type="pres">
      <dgm:prSet presAssocID="{935CA3A7-030B-484E-88E6-BE5F885EC479}" presName="Name13" presStyleLbl="parChTrans1D2" presStyleIdx="1" presStyleCnt="5"/>
      <dgm:spPr/>
      <dgm:t>
        <a:bodyPr/>
        <a:lstStyle/>
        <a:p>
          <a:endParaRPr lang="en-US"/>
        </a:p>
      </dgm:t>
    </dgm:pt>
    <dgm:pt modelId="{D39A3642-C73D-0C43-B5D8-FE34CA36BC44}" type="pres">
      <dgm:prSet presAssocID="{087529E8-23BC-F54C-A825-2CDA495B0936}" presName="childText" presStyleLbl="bgAcc1" presStyleIdx="1" presStyleCnt="5">
        <dgm:presLayoutVars>
          <dgm:bulletEnabled val="1"/>
        </dgm:presLayoutVars>
      </dgm:prSet>
      <dgm:spPr/>
      <dgm:t>
        <a:bodyPr/>
        <a:lstStyle/>
        <a:p>
          <a:endParaRPr lang="en-US"/>
        </a:p>
      </dgm:t>
    </dgm:pt>
    <dgm:pt modelId="{E57540F1-2673-4B45-B3A0-3CB6776E6D4B}" type="pres">
      <dgm:prSet presAssocID="{56E49B82-D4DB-5F45-A818-8BBCAF4AF37C}" presName="Name13" presStyleLbl="parChTrans1D2" presStyleIdx="2" presStyleCnt="5"/>
      <dgm:spPr/>
      <dgm:t>
        <a:bodyPr/>
        <a:lstStyle/>
        <a:p>
          <a:endParaRPr lang="en-US"/>
        </a:p>
      </dgm:t>
    </dgm:pt>
    <dgm:pt modelId="{7FB44D6D-99C1-264C-8F3D-CFC75605F0B6}" type="pres">
      <dgm:prSet presAssocID="{2AA98F28-8B1C-0B44-A3B1-D8A8BB3DB1F9}" presName="childText" presStyleLbl="bgAcc1" presStyleIdx="2" presStyleCnt="5">
        <dgm:presLayoutVars>
          <dgm:bulletEnabled val="1"/>
        </dgm:presLayoutVars>
      </dgm:prSet>
      <dgm:spPr/>
      <dgm:t>
        <a:bodyPr/>
        <a:lstStyle/>
        <a:p>
          <a:endParaRPr lang="en-US"/>
        </a:p>
      </dgm:t>
    </dgm:pt>
    <dgm:pt modelId="{BFACB446-2E43-9E46-AA5D-BF5716979A59}" type="pres">
      <dgm:prSet presAssocID="{B55750F6-D362-2548-9199-FF507E6DD45C}" presName="root" presStyleCnt="0"/>
      <dgm:spPr/>
    </dgm:pt>
    <dgm:pt modelId="{9AF77DA0-9CD6-334A-8FDD-F4D424236289}" type="pres">
      <dgm:prSet presAssocID="{B55750F6-D362-2548-9199-FF507E6DD45C}" presName="rootComposite" presStyleCnt="0"/>
      <dgm:spPr/>
    </dgm:pt>
    <dgm:pt modelId="{E7B513FA-70AE-D243-821A-2AC48297EDDD}" type="pres">
      <dgm:prSet presAssocID="{B55750F6-D362-2548-9199-FF507E6DD45C}" presName="rootText" presStyleLbl="node1" presStyleIdx="2" presStyleCnt="3"/>
      <dgm:spPr/>
      <dgm:t>
        <a:bodyPr/>
        <a:lstStyle/>
        <a:p>
          <a:endParaRPr lang="en-US"/>
        </a:p>
      </dgm:t>
    </dgm:pt>
    <dgm:pt modelId="{D9B143CB-B343-0941-A40E-88411971BEAA}" type="pres">
      <dgm:prSet presAssocID="{B55750F6-D362-2548-9199-FF507E6DD45C}" presName="rootConnector" presStyleLbl="node1" presStyleIdx="2" presStyleCnt="3"/>
      <dgm:spPr/>
      <dgm:t>
        <a:bodyPr/>
        <a:lstStyle/>
        <a:p>
          <a:endParaRPr lang="en-US"/>
        </a:p>
      </dgm:t>
    </dgm:pt>
    <dgm:pt modelId="{61E95B19-D214-9746-AA49-2734AFDF9D7B}" type="pres">
      <dgm:prSet presAssocID="{B55750F6-D362-2548-9199-FF507E6DD45C}" presName="childShape" presStyleCnt="0"/>
      <dgm:spPr/>
    </dgm:pt>
    <dgm:pt modelId="{782DAD78-06D6-8D40-B9B6-E5B4BA80D92C}" type="pres">
      <dgm:prSet presAssocID="{983F44E6-5619-4941-AA72-09A0F964AE43}" presName="Name13" presStyleLbl="parChTrans1D2" presStyleIdx="3" presStyleCnt="5"/>
      <dgm:spPr/>
      <dgm:t>
        <a:bodyPr/>
        <a:lstStyle/>
        <a:p>
          <a:endParaRPr lang="en-US"/>
        </a:p>
      </dgm:t>
    </dgm:pt>
    <dgm:pt modelId="{180EAB25-42F6-8044-8932-1287727549AA}" type="pres">
      <dgm:prSet presAssocID="{1D0CC92B-77A0-894E-9E54-0C472490AF03}" presName="childText" presStyleLbl="bgAcc1" presStyleIdx="3" presStyleCnt="5">
        <dgm:presLayoutVars>
          <dgm:bulletEnabled val="1"/>
        </dgm:presLayoutVars>
      </dgm:prSet>
      <dgm:spPr/>
      <dgm:t>
        <a:bodyPr/>
        <a:lstStyle/>
        <a:p>
          <a:endParaRPr lang="en-US"/>
        </a:p>
      </dgm:t>
    </dgm:pt>
    <dgm:pt modelId="{34B0DFE2-AC4E-D14C-B2E9-CC9C30A01454}" type="pres">
      <dgm:prSet presAssocID="{C9ABA2B6-381D-BA4E-9AC1-7D0F14543F55}" presName="Name13" presStyleLbl="parChTrans1D2" presStyleIdx="4" presStyleCnt="5"/>
      <dgm:spPr/>
      <dgm:t>
        <a:bodyPr/>
        <a:lstStyle/>
        <a:p>
          <a:endParaRPr lang="en-US"/>
        </a:p>
      </dgm:t>
    </dgm:pt>
    <dgm:pt modelId="{940C600C-1BFF-AF49-8100-E88376D709D3}" type="pres">
      <dgm:prSet presAssocID="{366BD249-3C81-0F41-ABC6-22D9FE98B059}" presName="childText" presStyleLbl="bgAcc1" presStyleIdx="4" presStyleCnt="5">
        <dgm:presLayoutVars>
          <dgm:bulletEnabled val="1"/>
        </dgm:presLayoutVars>
      </dgm:prSet>
      <dgm:spPr/>
      <dgm:t>
        <a:bodyPr/>
        <a:lstStyle/>
        <a:p>
          <a:endParaRPr lang="en-US"/>
        </a:p>
      </dgm:t>
    </dgm:pt>
  </dgm:ptLst>
  <dgm:cxnLst>
    <dgm:cxn modelId="{A5CF351B-5127-7148-8A03-73DBEAF5E01A}" type="presOf" srcId="{67C20B91-0B32-1B49-A076-801F924AAB36}" destId="{449E9567-DAD7-AF41-B1E8-AA0D1AC63722}" srcOrd="0" destOrd="0" presId="urn:microsoft.com/office/officeart/2005/8/layout/hierarchy3"/>
    <dgm:cxn modelId="{5B9B9661-9FA6-C648-A947-5F3907623C52}" srcId="{B55750F6-D362-2548-9199-FF507E6DD45C}" destId="{366BD249-3C81-0F41-ABC6-22D9FE98B059}" srcOrd="1" destOrd="0" parTransId="{C9ABA2B6-381D-BA4E-9AC1-7D0F14543F55}" sibTransId="{C1A9816C-933B-EB44-9D49-930D330F4094}"/>
    <dgm:cxn modelId="{6ED31BD5-A9F4-6540-97D8-EB958662F742}" srcId="{67C20B91-0B32-1B49-A076-801F924AAB36}" destId="{2AA98F28-8B1C-0B44-A3B1-D8A8BB3DB1F9}" srcOrd="1" destOrd="0" parTransId="{56E49B82-D4DB-5F45-A818-8BBCAF4AF37C}" sibTransId="{DCCC614B-69F1-FA4D-B82A-15A5DC4F1B4B}"/>
    <dgm:cxn modelId="{0EB6BC0B-26A4-E948-AE7E-BE13C8979F03}" type="presOf" srcId="{B55750F6-D362-2548-9199-FF507E6DD45C}" destId="{D9B143CB-B343-0941-A40E-88411971BEAA}" srcOrd="1" destOrd="0" presId="urn:microsoft.com/office/officeart/2005/8/layout/hierarchy3"/>
    <dgm:cxn modelId="{87D8E5E2-3F7D-124F-9993-58EB42776BCC}" type="presOf" srcId="{B13B3ABE-DA06-194F-B1E3-3DD7121C84CF}" destId="{258D4665-4333-6544-AB2B-1B41EC8A41C4}" srcOrd="0" destOrd="0" presId="urn:microsoft.com/office/officeart/2005/8/layout/hierarchy3"/>
    <dgm:cxn modelId="{967B5A4C-C20A-C548-A00A-FE8D9C5D7FC4}" type="presOf" srcId="{854D81C0-9453-AD48-9FEA-CFEC6F012C56}" destId="{1907C986-B863-604C-8A4C-6ABD424EF95E}" srcOrd="0" destOrd="0" presId="urn:microsoft.com/office/officeart/2005/8/layout/hierarchy3"/>
    <dgm:cxn modelId="{0FBD2E11-5EEB-6949-900D-B86F4F3CF122}" type="presOf" srcId="{935CA3A7-030B-484E-88E6-BE5F885EC479}" destId="{8FF83430-68DD-4E47-B221-EC9ABE0C58E4}" srcOrd="0" destOrd="0" presId="urn:microsoft.com/office/officeart/2005/8/layout/hierarchy3"/>
    <dgm:cxn modelId="{1F9B56AE-77C7-6244-BD7A-F9152A53DCC9}" type="presOf" srcId="{366BD249-3C81-0F41-ABC6-22D9FE98B059}" destId="{940C600C-1BFF-AF49-8100-E88376D709D3}" srcOrd="0" destOrd="0" presId="urn:microsoft.com/office/officeart/2005/8/layout/hierarchy3"/>
    <dgm:cxn modelId="{2504587B-26C6-C54C-9D72-64210C0B93FC}" srcId="{6A22A0B6-6E0B-BF4F-9C27-BB7618F54897}" destId="{854D81C0-9453-AD48-9FEA-CFEC6F012C56}" srcOrd="0" destOrd="0" parTransId="{B13B3ABE-DA06-194F-B1E3-3DD7121C84CF}" sibTransId="{EA5663BB-E2B1-394B-A87D-8C93F918272F}"/>
    <dgm:cxn modelId="{7BEE89D2-9DD0-E74C-B0B0-C51C34995E5E}" type="presOf" srcId="{67C20B91-0B32-1B49-A076-801F924AAB36}" destId="{D0CF2605-70CD-1147-9A10-556C508E1C00}" srcOrd="1" destOrd="0" presId="urn:microsoft.com/office/officeart/2005/8/layout/hierarchy3"/>
    <dgm:cxn modelId="{60223218-86B3-7A43-8C4C-659BED3632E5}" srcId="{593998EB-1832-3441-A0EA-1B8E91D15C61}" destId="{B55750F6-D362-2548-9199-FF507E6DD45C}" srcOrd="2" destOrd="0" parTransId="{6ABC18F5-E6D0-644B-9A56-809AB32AE506}" sibTransId="{4DD1903B-44CC-3D45-B8EA-3228689620BD}"/>
    <dgm:cxn modelId="{A02A38DD-D623-EA47-8140-9450610B8029}" srcId="{B55750F6-D362-2548-9199-FF507E6DD45C}" destId="{1D0CC92B-77A0-894E-9E54-0C472490AF03}" srcOrd="0" destOrd="0" parTransId="{983F44E6-5619-4941-AA72-09A0F964AE43}" sibTransId="{F39AA9AD-8569-0547-957F-86398875B6B9}"/>
    <dgm:cxn modelId="{819EFA05-8DEB-314E-A044-3ECB9FEA91C7}" srcId="{67C20B91-0B32-1B49-A076-801F924AAB36}" destId="{087529E8-23BC-F54C-A825-2CDA495B0936}" srcOrd="0" destOrd="0" parTransId="{935CA3A7-030B-484E-88E6-BE5F885EC479}" sibTransId="{220BF8C9-68DF-6549-9E40-B9FECD1ED7DF}"/>
    <dgm:cxn modelId="{BFA08D65-C3B3-814D-B767-F8D021204162}" type="presOf" srcId="{2AA98F28-8B1C-0B44-A3B1-D8A8BB3DB1F9}" destId="{7FB44D6D-99C1-264C-8F3D-CFC75605F0B6}" srcOrd="0" destOrd="0" presId="urn:microsoft.com/office/officeart/2005/8/layout/hierarchy3"/>
    <dgm:cxn modelId="{20EEF89E-6FFF-FF4A-9AFB-BD050F92F39D}" type="presOf" srcId="{56E49B82-D4DB-5F45-A818-8BBCAF4AF37C}" destId="{E57540F1-2673-4B45-B3A0-3CB6776E6D4B}" srcOrd="0" destOrd="0" presId="urn:microsoft.com/office/officeart/2005/8/layout/hierarchy3"/>
    <dgm:cxn modelId="{789DAC39-D387-014B-8C1D-0D5B63491056}" type="presOf" srcId="{593998EB-1832-3441-A0EA-1B8E91D15C61}" destId="{A6304E2B-93C7-A247-B400-827B5DD471F3}" srcOrd="0" destOrd="0" presId="urn:microsoft.com/office/officeart/2005/8/layout/hierarchy3"/>
    <dgm:cxn modelId="{D0FF9CFB-C6E3-5D4D-A471-BC48C4C5A6DA}" type="presOf" srcId="{6A22A0B6-6E0B-BF4F-9C27-BB7618F54897}" destId="{25FDBBF6-CF11-1E43-9D7C-C6942A31C343}" srcOrd="0" destOrd="0" presId="urn:microsoft.com/office/officeart/2005/8/layout/hierarchy3"/>
    <dgm:cxn modelId="{07C22B35-FCDA-7E47-9E74-E66B88AB78BA}" type="presOf" srcId="{983F44E6-5619-4941-AA72-09A0F964AE43}" destId="{782DAD78-06D6-8D40-B9B6-E5B4BA80D92C}" srcOrd="0" destOrd="0" presId="urn:microsoft.com/office/officeart/2005/8/layout/hierarchy3"/>
    <dgm:cxn modelId="{E45B15CF-3B4F-1040-8E87-4B1D68A204EE}" type="presOf" srcId="{B55750F6-D362-2548-9199-FF507E6DD45C}" destId="{E7B513FA-70AE-D243-821A-2AC48297EDDD}" srcOrd="0" destOrd="0" presId="urn:microsoft.com/office/officeart/2005/8/layout/hierarchy3"/>
    <dgm:cxn modelId="{42CAC928-C259-C549-8A38-734D705C7FC8}" type="presOf" srcId="{087529E8-23BC-F54C-A825-2CDA495B0936}" destId="{D39A3642-C73D-0C43-B5D8-FE34CA36BC44}" srcOrd="0" destOrd="0" presId="urn:microsoft.com/office/officeart/2005/8/layout/hierarchy3"/>
    <dgm:cxn modelId="{55F3AA98-2192-FD49-90DA-9808C9493244}" type="presOf" srcId="{1D0CC92B-77A0-894E-9E54-0C472490AF03}" destId="{180EAB25-42F6-8044-8932-1287727549AA}" srcOrd="0" destOrd="0" presId="urn:microsoft.com/office/officeart/2005/8/layout/hierarchy3"/>
    <dgm:cxn modelId="{28D8CAC1-D6A5-E246-A7FC-50679E12B5C4}" type="presOf" srcId="{C9ABA2B6-381D-BA4E-9AC1-7D0F14543F55}" destId="{34B0DFE2-AC4E-D14C-B2E9-CC9C30A01454}" srcOrd="0" destOrd="0" presId="urn:microsoft.com/office/officeart/2005/8/layout/hierarchy3"/>
    <dgm:cxn modelId="{C8AF70A0-1044-9C41-B1DF-08416F47DACC}" srcId="{593998EB-1832-3441-A0EA-1B8E91D15C61}" destId="{6A22A0B6-6E0B-BF4F-9C27-BB7618F54897}" srcOrd="0" destOrd="0" parTransId="{56B9FBF0-5EE0-EE43-BBE7-14021AED164C}" sibTransId="{190CD5C8-F808-F04A-A1A1-D27A291C1018}"/>
    <dgm:cxn modelId="{B41EC511-B7DA-9542-BAF1-31A9882CF2CA}" srcId="{593998EB-1832-3441-A0EA-1B8E91D15C61}" destId="{67C20B91-0B32-1B49-A076-801F924AAB36}" srcOrd="1" destOrd="0" parTransId="{8E664C33-AE3B-2A41-AE5E-25B81D87CF86}" sibTransId="{4BB5A627-3C75-F948-8084-75F86F566D92}"/>
    <dgm:cxn modelId="{CCBE222B-F989-9B46-AE9B-EE5C40835EAD}" type="presOf" srcId="{6A22A0B6-6E0B-BF4F-9C27-BB7618F54897}" destId="{106DD0AE-4430-E54F-9203-2273FFB9A051}" srcOrd="1" destOrd="0" presId="urn:microsoft.com/office/officeart/2005/8/layout/hierarchy3"/>
    <dgm:cxn modelId="{1307C393-6609-0E4A-AFA2-617C30E687EE}" type="presParOf" srcId="{A6304E2B-93C7-A247-B400-827B5DD471F3}" destId="{BE9374B9-95EA-8046-B444-F7C1AA1CF240}" srcOrd="0" destOrd="0" presId="urn:microsoft.com/office/officeart/2005/8/layout/hierarchy3"/>
    <dgm:cxn modelId="{E59DE3D2-8588-A54C-89BC-3104831537C0}" type="presParOf" srcId="{BE9374B9-95EA-8046-B444-F7C1AA1CF240}" destId="{56536744-D626-5C49-AB55-A24E14AFA545}" srcOrd="0" destOrd="0" presId="urn:microsoft.com/office/officeart/2005/8/layout/hierarchy3"/>
    <dgm:cxn modelId="{C6BA3B64-3F28-5E4D-B996-14E2219E86EC}" type="presParOf" srcId="{56536744-D626-5C49-AB55-A24E14AFA545}" destId="{25FDBBF6-CF11-1E43-9D7C-C6942A31C343}" srcOrd="0" destOrd="0" presId="urn:microsoft.com/office/officeart/2005/8/layout/hierarchy3"/>
    <dgm:cxn modelId="{3EE45E45-1075-3544-BB6C-1BD5FA80B734}" type="presParOf" srcId="{56536744-D626-5C49-AB55-A24E14AFA545}" destId="{106DD0AE-4430-E54F-9203-2273FFB9A051}" srcOrd="1" destOrd="0" presId="urn:microsoft.com/office/officeart/2005/8/layout/hierarchy3"/>
    <dgm:cxn modelId="{4EAE871C-FE3F-B246-8451-F3189D75011B}" type="presParOf" srcId="{BE9374B9-95EA-8046-B444-F7C1AA1CF240}" destId="{35C522F6-C92E-704E-96D5-5F56EABC97B0}" srcOrd="1" destOrd="0" presId="urn:microsoft.com/office/officeart/2005/8/layout/hierarchy3"/>
    <dgm:cxn modelId="{4E796EF4-AE99-AF45-A830-521E495DC7B2}" type="presParOf" srcId="{35C522F6-C92E-704E-96D5-5F56EABC97B0}" destId="{258D4665-4333-6544-AB2B-1B41EC8A41C4}" srcOrd="0" destOrd="0" presId="urn:microsoft.com/office/officeart/2005/8/layout/hierarchy3"/>
    <dgm:cxn modelId="{504A911E-BF95-4C46-A256-125A2B03C9E7}" type="presParOf" srcId="{35C522F6-C92E-704E-96D5-5F56EABC97B0}" destId="{1907C986-B863-604C-8A4C-6ABD424EF95E}" srcOrd="1" destOrd="0" presId="urn:microsoft.com/office/officeart/2005/8/layout/hierarchy3"/>
    <dgm:cxn modelId="{7D9253CC-1DC8-1A43-9944-17EB72997E98}" type="presParOf" srcId="{A6304E2B-93C7-A247-B400-827B5DD471F3}" destId="{D18851C5-98E9-214D-AB94-B939AF4EFD3E}" srcOrd="1" destOrd="0" presId="urn:microsoft.com/office/officeart/2005/8/layout/hierarchy3"/>
    <dgm:cxn modelId="{98EE41D8-3C5D-8544-A572-D602F93DAE69}" type="presParOf" srcId="{D18851C5-98E9-214D-AB94-B939AF4EFD3E}" destId="{F73B74AE-54B1-B14C-90F2-32651623F6F5}" srcOrd="0" destOrd="0" presId="urn:microsoft.com/office/officeart/2005/8/layout/hierarchy3"/>
    <dgm:cxn modelId="{1E19A3E2-B859-9542-B040-20D2B083AB96}" type="presParOf" srcId="{F73B74AE-54B1-B14C-90F2-32651623F6F5}" destId="{449E9567-DAD7-AF41-B1E8-AA0D1AC63722}" srcOrd="0" destOrd="0" presId="urn:microsoft.com/office/officeart/2005/8/layout/hierarchy3"/>
    <dgm:cxn modelId="{823E212A-94E4-6849-89B6-A86834D7993D}" type="presParOf" srcId="{F73B74AE-54B1-B14C-90F2-32651623F6F5}" destId="{D0CF2605-70CD-1147-9A10-556C508E1C00}" srcOrd="1" destOrd="0" presId="urn:microsoft.com/office/officeart/2005/8/layout/hierarchy3"/>
    <dgm:cxn modelId="{015F9812-2EDA-2A45-B891-D6DB39F44392}" type="presParOf" srcId="{D18851C5-98E9-214D-AB94-B939AF4EFD3E}" destId="{BE182618-F8D9-1B4B-A6B3-4DC410F33958}" srcOrd="1" destOrd="0" presId="urn:microsoft.com/office/officeart/2005/8/layout/hierarchy3"/>
    <dgm:cxn modelId="{80050532-9D40-5A4E-9F4B-E168A584DAD6}" type="presParOf" srcId="{BE182618-F8D9-1B4B-A6B3-4DC410F33958}" destId="{8FF83430-68DD-4E47-B221-EC9ABE0C58E4}" srcOrd="0" destOrd="0" presId="urn:microsoft.com/office/officeart/2005/8/layout/hierarchy3"/>
    <dgm:cxn modelId="{25B5B752-4C9F-AB4D-A41F-F9FDF0FF2450}" type="presParOf" srcId="{BE182618-F8D9-1B4B-A6B3-4DC410F33958}" destId="{D39A3642-C73D-0C43-B5D8-FE34CA36BC44}" srcOrd="1" destOrd="0" presId="urn:microsoft.com/office/officeart/2005/8/layout/hierarchy3"/>
    <dgm:cxn modelId="{FBB918B8-266D-B043-990A-6055D637FE48}" type="presParOf" srcId="{BE182618-F8D9-1B4B-A6B3-4DC410F33958}" destId="{E57540F1-2673-4B45-B3A0-3CB6776E6D4B}" srcOrd="2" destOrd="0" presId="urn:microsoft.com/office/officeart/2005/8/layout/hierarchy3"/>
    <dgm:cxn modelId="{27F37CBD-3856-7246-9E0D-BD6B33E7F310}" type="presParOf" srcId="{BE182618-F8D9-1B4B-A6B3-4DC410F33958}" destId="{7FB44D6D-99C1-264C-8F3D-CFC75605F0B6}" srcOrd="3" destOrd="0" presId="urn:microsoft.com/office/officeart/2005/8/layout/hierarchy3"/>
    <dgm:cxn modelId="{FC14606E-3480-2447-B5C4-D670EAED0CC9}" type="presParOf" srcId="{A6304E2B-93C7-A247-B400-827B5DD471F3}" destId="{BFACB446-2E43-9E46-AA5D-BF5716979A59}" srcOrd="2" destOrd="0" presId="urn:microsoft.com/office/officeart/2005/8/layout/hierarchy3"/>
    <dgm:cxn modelId="{E96F6EB9-71BA-0F4E-8748-AE2FE374D370}" type="presParOf" srcId="{BFACB446-2E43-9E46-AA5D-BF5716979A59}" destId="{9AF77DA0-9CD6-334A-8FDD-F4D424236289}" srcOrd="0" destOrd="0" presId="urn:microsoft.com/office/officeart/2005/8/layout/hierarchy3"/>
    <dgm:cxn modelId="{4FBADC1C-27A1-CC40-8BCA-E52990524517}" type="presParOf" srcId="{9AF77DA0-9CD6-334A-8FDD-F4D424236289}" destId="{E7B513FA-70AE-D243-821A-2AC48297EDDD}" srcOrd="0" destOrd="0" presId="urn:microsoft.com/office/officeart/2005/8/layout/hierarchy3"/>
    <dgm:cxn modelId="{37F7DA96-9B59-DE46-8089-5CC6815DCC02}" type="presParOf" srcId="{9AF77DA0-9CD6-334A-8FDD-F4D424236289}" destId="{D9B143CB-B343-0941-A40E-88411971BEAA}" srcOrd="1" destOrd="0" presId="urn:microsoft.com/office/officeart/2005/8/layout/hierarchy3"/>
    <dgm:cxn modelId="{35C799B2-4E2E-0544-99DA-680DD28118EC}" type="presParOf" srcId="{BFACB446-2E43-9E46-AA5D-BF5716979A59}" destId="{61E95B19-D214-9746-AA49-2734AFDF9D7B}" srcOrd="1" destOrd="0" presId="urn:microsoft.com/office/officeart/2005/8/layout/hierarchy3"/>
    <dgm:cxn modelId="{2C3EF5E1-4286-A247-8BB9-CFF23E7741A3}" type="presParOf" srcId="{61E95B19-D214-9746-AA49-2734AFDF9D7B}" destId="{782DAD78-06D6-8D40-B9B6-E5B4BA80D92C}" srcOrd="0" destOrd="0" presId="urn:microsoft.com/office/officeart/2005/8/layout/hierarchy3"/>
    <dgm:cxn modelId="{D0CD0361-5998-3049-AB79-6523261E945F}" type="presParOf" srcId="{61E95B19-D214-9746-AA49-2734AFDF9D7B}" destId="{180EAB25-42F6-8044-8932-1287727549AA}" srcOrd="1" destOrd="0" presId="urn:microsoft.com/office/officeart/2005/8/layout/hierarchy3"/>
    <dgm:cxn modelId="{1504F024-6FDB-AE43-92FF-6846F05D695B}" type="presParOf" srcId="{61E95B19-D214-9746-AA49-2734AFDF9D7B}" destId="{34B0DFE2-AC4E-D14C-B2E9-CC9C30A01454}" srcOrd="2" destOrd="0" presId="urn:microsoft.com/office/officeart/2005/8/layout/hierarchy3"/>
    <dgm:cxn modelId="{47CA4E8F-5EC4-9A42-85C2-03953EB10494}" type="presParOf" srcId="{61E95B19-D214-9746-AA49-2734AFDF9D7B}" destId="{940C600C-1BFF-AF49-8100-E88376D709D3}"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57F043-3F60-5948-B092-BDE4E8B53817}" type="doc">
      <dgm:prSet loTypeId="urn:microsoft.com/office/officeart/2005/8/layout/matrix1" loCatId="matrix" qsTypeId="urn:microsoft.com/office/officeart/2005/8/quickstyle/simple4" qsCatId="simple" csTypeId="urn:microsoft.com/office/officeart/2005/8/colors/accent1_2" csCatId="accent1" phldr="1"/>
      <dgm:spPr/>
      <dgm:t>
        <a:bodyPr/>
        <a:lstStyle/>
        <a:p>
          <a:endParaRPr lang="en-US"/>
        </a:p>
      </dgm:t>
    </dgm:pt>
    <dgm:pt modelId="{38606BF3-A1C3-2B4D-8588-207B30E7B60A}">
      <dgm:prSet/>
      <dgm:spPr>
        <a:solidFill>
          <a:schemeClr val="bg1"/>
        </a:solidFill>
        <a:ln>
          <a:solidFill>
            <a:schemeClr val="tx1"/>
          </a:solidFill>
        </a:ln>
      </dgm:spPr>
      <dgm:t>
        <a:bodyPr/>
        <a:lstStyle/>
        <a:p>
          <a:pPr rtl="0"/>
          <a:r>
            <a:rPr lang="en-US" dirty="0" smtClean="0"/>
            <a:t>Four elements are involved:</a:t>
          </a:r>
          <a:endParaRPr lang="en-US" dirty="0"/>
        </a:p>
      </dgm:t>
    </dgm:pt>
    <dgm:pt modelId="{9325432D-1810-8841-A658-5666467E9923}" type="parTrans" cxnId="{53F6703C-6EE5-4842-8801-03898031C1D6}">
      <dgm:prSet/>
      <dgm:spPr/>
      <dgm:t>
        <a:bodyPr/>
        <a:lstStyle/>
        <a:p>
          <a:endParaRPr lang="en-US"/>
        </a:p>
      </dgm:t>
    </dgm:pt>
    <dgm:pt modelId="{E4993074-770C-A64F-9358-68A472E19EA4}" type="sibTrans" cxnId="{53F6703C-6EE5-4842-8801-03898031C1D6}">
      <dgm:prSet/>
      <dgm:spPr/>
      <dgm:t>
        <a:bodyPr/>
        <a:lstStyle/>
        <a:p>
          <a:endParaRPr lang="en-US"/>
        </a:p>
      </dgm:t>
    </dgm:pt>
    <dgm:pt modelId="{FE85CCE2-47C3-D34B-AB45-E3A1DA88C165}">
      <dgm:prSet/>
      <dgm:spPr>
        <a:ln>
          <a:solidFill>
            <a:schemeClr val="tx1"/>
          </a:solidFill>
        </a:ln>
      </dgm:spPr>
      <dgm:t>
        <a:bodyPr/>
        <a:lstStyle/>
        <a:p>
          <a:pPr rtl="0"/>
          <a:r>
            <a:rPr lang="en-US" dirty="0" smtClean="0"/>
            <a:t>All those participating in the digital signature scheme use the same global domain parameters, which define an elliptic curve and a point of origin on the curve</a:t>
          </a:r>
          <a:endParaRPr lang="en-US" dirty="0"/>
        </a:p>
      </dgm:t>
    </dgm:pt>
    <dgm:pt modelId="{AFB064D0-88C6-1A43-87EF-3D70BB0ED367}" type="parTrans" cxnId="{26DF8012-E9F6-ED49-B09D-27DB7B124627}">
      <dgm:prSet/>
      <dgm:spPr/>
      <dgm:t>
        <a:bodyPr/>
        <a:lstStyle/>
        <a:p>
          <a:endParaRPr lang="en-US"/>
        </a:p>
      </dgm:t>
    </dgm:pt>
    <dgm:pt modelId="{FCDE115F-1CB4-A74F-91B1-9F6181096988}" type="sibTrans" cxnId="{26DF8012-E9F6-ED49-B09D-27DB7B124627}">
      <dgm:prSet/>
      <dgm:spPr/>
      <dgm:t>
        <a:bodyPr/>
        <a:lstStyle/>
        <a:p>
          <a:endParaRPr lang="en-US"/>
        </a:p>
      </dgm:t>
    </dgm:pt>
    <dgm:pt modelId="{1966C666-8FDA-544D-B35B-6FE50FE15458}">
      <dgm:prSet/>
      <dgm:spPr>
        <a:ln>
          <a:solidFill>
            <a:schemeClr val="tx1"/>
          </a:solidFill>
        </a:ln>
      </dgm:spPr>
      <dgm:t>
        <a:bodyPr/>
        <a:lstStyle/>
        <a:p>
          <a:pPr rtl="0"/>
          <a:r>
            <a:rPr lang="en-US" dirty="0" smtClean="0"/>
            <a:t>A signer must first generate a public, private key pair</a:t>
          </a:r>
          <a:endParaRPr lang="en-US" dirty="0"/>
        </a:p>
      </dgm:t>
    </dgm:pt>
    <dgm:pt modelId="{AF79958A-76D4-9A47-A852-A116E433F61F}" type="parTrans" cxnId="{7BFBDBB9-D1C5-6847-9194-B5393F53D394}">
      <dgm:prSet/>
      <dgm:spPr/>
      <dgm:t>
        <a:bodyPr/>
        <a:lstStyle/>
        <a:p>
          <a:endParaRPr lang="en-US"/>
        </a:p>
      </dgm:t>
    </dgm:pt>
    <dgm:pt modelId="{9C16CCB7-0F8D-8D42-881F-3981F986D297}" type="sibTrans" cxnId="{7BFBDBB9-D1C5-6847-9194-B5393F53D394}">
      <dgm:prSet/>
      <dgm:spPr/>
      <dgm:t>
        <a:bodyPr/>
        <a:lstStyle/>
        <a:p>
          <a:endParaRPr lang="en-US"/>
        </a:p>
      </dgm:t>
    </dgm:pt>
    <dgm:pt modelId="{8181515B-17AA-CF46-9A9C-3867EAB8239C}">
      <dgm:prSet/>
      <dgm:spPr>
        <a:ln>
          <a:solidFill>
            <a:schemeClr val="tx1"/>
          </a:solidFill>
        </a:ln>
      </dgm:spPr>
      <dgm:t>
        <a:bodyPr/>
        <a:lstStyle/>
        <a:p>
          <a:pPr rtl="0"/>
          <a:r>
            <a:rPr lang="en-US" dirty="0" smtClean="0"/>
            <a:t>A hash value is generated for the message to be signed; using the private key, the domain parameters, and the hash value, a signature is generated</a:t>
          </a:r>
          <a:endParaRPr lang="en-US" dirty="0"/>
        </a:p>
      </dgm:t>
    </dgm:pt>
    <dgm:pt modelId="{7E3F2E79-5D4A-AC4D-BBA8-A74E0F208DE3}" type="parTrans" cxnId="{DA87456B-57EE-C947-A260-9C65E6CE45F3}">
      <dgm:prSet/>
      <dgm:spPr/>
      <dgm:t>
        <a:bodyPr/>
        <a:lstStyle/>
        <a:p>
          <a:endParaRPr lang="en-US"/>
        </a:p>
      </dgm:t>
    </dgm:pt>
    <dgm:pt modelId="{FEFE6FD2-B83B-4D41-82EC-8F56F5C6CD70}" type="sibTrans" cxnId="{DA87456B-57EE-C947-A260-9C65E6CE45F3}">
      <dgm:prSet/>
      <dgm:spPr/>
      <dgm:t>
        <a:bodyPr/>
        <a:lstStyle/>
        <a:p>
          <a:endParaRPr lang="en-US"/>
        </a:p>
      </dgm:t>
    </dgm:pt>
    <dgm:pt modelId="{4D2B6F4D-F8B5-6642-9908-55C6EB40A699}">
      <dgm:prSet/>
      <dgm:spPr>
        <a:ln>
          <a:solidFill>
            <a:schemeClr val="tx1"/>
          </a:solidFill>
        </a:ln>
      </dgm:spPr>
      <dgm:t>
        <a:bodyPr/>
        <a:lstStyle/>
        <a:p>
          <a:pPr rtl="0"/>
          <a:r>
            <a:rPr lang="en-US" dirty="0" smtClean="0"/>
            <a:t>To verify the signature, the verifier uses as input the signer’s public key, the domain parameters, and the integer </a:t>
          </a:r>
          <a:r>
            <a:rPr lang="en-US" i="1" dirty="0" smtClean="0"/>
            <a:t>s; </a:t>
          </a:r>
          <a:r>
            <a:rPr lang="en-US" dirty="0" smtClean="0"/>
            <a:t>the output is a value </a:t>
          </a:r>
          <a:r>
            <a:rPr lang="en-US" i="1" dirty="0" smtClean="0"/>
            <a:t>v </a:t>
          </a:r>
          <a:r>
            <a:rPr lang="en-US" dirty="0" smtClean="0"/>
            <a:t>that is compared to </a:t>
          </a:r>
          <a:r>
            <a:rPr lang="en-US" i="1" dirty="0" smtClean="0"/>
            <a:t>r </a:t>
          </a:r>
          <a:r>
            <a:rPr lang="en-US" dirty="0" smtClean="0"/>
            <a:t>; the signature is verified if the </a:t>
          </a:r>
          <a:r>
            <a:rPr lang="en-US" i="1" dirty="0" smtClean="0"/>
            <a:t>v = r</a:t>
          </a:r>
          <a:endParaRPr lang="en-US" dirty="0"/>
        </a:p>
      </dgm:t>
    </dgm:pt>
    <dgm:pt modelId="{469D1ADD-9016-9240-BC0D-F711B37ED8E9}" type="parTrans" cxnId="{EE8796D8-66B1-6245-9AE9-2405FB7212A6}">
      <dgm:prSet/>
      <dgm:spPr/>
      <dgm:t>
        <a:bodyPr/>
        <a:lstStyle/>
        <a:p>
          <a:endParaRPr lang="en-US"/>
        </a:p>
      </dgm:t>
    </dgm:pt>
    <dgm:pt modelId="{69AB07DF-7C99-E34B-892B-16E9503C9F2B}" type="sibTrans" cxnId="{EE8796D8-66B1-6245-9AE9-2405FB7212A6}">
      <dgm:prSet/>
      <dgm:spPr/>
      <dgm:t>
        <a:bodyPr/>
        <a:lstStyle/>
        <a:p>
          <a:endParaRPr lang="en-US"/>
        </a:p>
      </dgm:t>
    </dgm:pt>
    <dgm:pt modelId="{C61372B4-1B54-F443-87CB-2E9DE532E1CB}" type="pres">
      <dgm:prSet presAssocID="{DD57F043-3F60-5948-B092-BDE4E8B53817}" presName="diagram" presStyleCnt="0">
        <dgm:presLayoutVars>
          <dgm:chMax val="1"/>
          <dgm:dir/>
          <dgm:animLvl val="ctr"/>
          <dgm:resizeHandles val="exact"/>
        </dgm:presLayoutVars>
      </dgm:prSet>
      <dgm:spPr/>
      <dgm:t>
        <a:bodyPr/>
        <a:lstStyle/>
        <a:p>
          <a:endParaRPr lang="en-US"/>
        </a:p>
      </dgm:t>
    </dgm:pt>
    <dgm:pt modelId="{34D61988-67C9-FF45-AF26-CD6D3024C455}" type="pres">
      <dgm:prSet presAssocID="{DD57F043-3F60-5948-B092-BDE4E8B53817}" presName="matrix" presStyleCnt="0"/>
      <dgm:spPr/>
    </dgm:pt>
    <dgm:pt modelId="{262F671A-AD4F-D74F-90D6-B9948421EC89}" type="pres">
      <dgm:prSet presAssocID="{DD57F043-3F60-5948-B092-BDE4E8B53817}" presName="tile1" presStyleLbl="node1" presStyleIdx="0" presStyleCnt="4"/>
      <dgm:spPr/>
      <dgm:t>
        <a:bodyPr/>
        <a:lstStyle/>
        <a:p>
          <a:endParaRPr lang="en-US"/>
        </a:p>
      </dgm:t>
    </dgm:pt>
    <dgm:pt modelId="{14F690DB-AF9A-9242-8258-89E0EC59B936}" type="pres">
      <dgm:prSet presAssocID="{DD57F043-3F60-5948-B092-BDE4E8B53817}" presName="tile1text" presStyleLbl="node1" presStyleIdx="0" presStyleCnt="4">
        <dgm:presLayoutVars>
          <dgm:chMax val="0"/>
          <dgm:chPref val="0"/>
          <dgm:bulletEnabled val="1"/>
        </dgm:presLayoutVars>
      </dgm:prSet>
      <dgm:spPr/>
      <dgm:t>
        <a:bodyPr/>
        <a:lstStyle/>
        <a:p>
          <a:endParaRPr lang="en-US"/>
        </a:p>
      </dgm:t>
    </dgm:pt>
    <dgm:pt modelId="{86991323-3617-924B-AEF9-64C859FCD223}" type="pres">
      <dgm:prSet presAssocID="{DD57F043-3F60-5948-B092-BDE4E8B53817}" presName="tile2" presStyleLbl="node1" presStyleIdx="1" presStyleCnt="4"/>
      <dgm:spPr/>
      <dgm:t>
        <a:bodyPr/>
        <a:lstStyle/>
        <a:p>
          <a:endParaRPr lang="en-US"/>
        </a:p>
      </dgm:t>
    </dgm:pt>
    <dgm:pt modelId="{342ABBD6-FE9A-B145-BF02-EE2CB811C02E}" type="pres">
      <dgm:prSet presAssocID="{DD57F043-3F60-5948-B092-BDE4E8B53817}" presName="tile2text" presStyleLbl="node1" presStyleIdx="1" presStyleCnt="4">
        <dgm:presLayoutVars>
          <dgm:chMax val="0"/>
          <dgm:chPref val="0"/>
          <dgm:bulletEnabled val="1"/>
        </dgm:presLayoutVars>
      </dgm:prSet>
      <dgm:spPr/>
      <dgm:t>
        <a:bodyPr/>
        <a:lstStyle/>
        <a:p>
          <a:endParaRPr lang="en-US"/>
        </a:p>
      </dgm:t>
    </dgm:pt>
    <dgm:pt modelId="{CBE51D63-60B9-CB46-AE01-72CFFA68E50D}" type="pres">
      <dgm:prSet presAssocID="{DD57F043-3F60-5948-B092-BDE4E8B53817}" presName="tile3" presStyleLbl="node1" presStyleIdx="2" presStyleCnt="4"/>
      <dgm:spPr/>
      <dgm:t>
        <a:bodyPr/>
        <a:lstStyle/>
        <a:p>
          <a:endParaRPr lang="en-US"/>
        </a:p>
      </dgm:t>
    </dgm:pt>
    <dgm:pt modelId="{B192E1EB-6969-4F4A-9632-E275D647157C}" type="pres">
      <dgm:prSet presAssocID="{DD57F043-3F60-5948-B092-BDE4E8B53817}" presName="tile3text" presStyleLbl="node1" presStyleIdx="2" presStyleCnt="4">
        <dgm:presLayoutVars>
          <dgm:chMax val="0"/>
          <dgm:chPref val="0"/>
          <dgm:bulletEnabled val="1"/>
        </dgm:presLayoutVars>
      </dgm:prSet>
      <dgm:spPr/>
      <dgm:t>
        <a:bodyPr/>
        <a:lstStyle/>
        <a:p>
          <a:endParaRPr lang="en-US"/>
        </a:p>
      </dgm:t>
    </dgm:pt>
    <dgm:pt modelId="{E8D9C74D-DDED-5A4C-B8A0-7E959C3A17FC}" type="pres">
      <dgm:prSet presAssocID="{DD57F043-3F60-5948-B092-BDE4E8B53817}" presName="tile4" presStyleLbl="node1" presStyleIdx="3" presStyleCnt="4"/>
      <dgm:spPr/>
      <dgm:t>
        <a:bodyPr/>
        <a:lstStyle/>
        <a:p>
          <a:endParaRPr lang="en-US"/>
        </a:p>
      </dgm:t>
    </dgm:pt>
    <dgm:pt modelId="{DFA61AA1-1A2A-E742-A204-173E771616D8}" type="pres">
      <dgm:prSet presAssocID="{DD57F043-3F60-5948-B092-BDE4E8B53817}" presName="tile4text" presStyleLbl="node1" presStyleIdx="3" presStyleCnt="4">
        <dgm:presLayoutVars>
          <dgm:chMax val="0"/>
          <dgm:chPref val="0"/>
          <dgm:bulletEnabled val="1"/>
        </dgm:presLayoutVars>
      </dgm:prSet>
      <dgm:spPr/>
      <dgm:t>
        <a:bodyPr/>
        <a:lstStyle/>
        <a:p>
          <a:endParaRPr lang="en-US"/>
        </a:p>
      </dgm:t>
    </dgm:pt>
    <dgm:pt modelId="{92E76A77-D1EA-EF42-B28B-6E6E21434418}" type="pres">
      <dgm:prSet presAssocID="{DD57F043-3F60-5948-B092-BDE4E8B53817}" presName="centerTile" presStyleLbl="fgShp" presStyleIdx="0" presStyleCnt="1">
        <dgm:presLayoutVars>
          <dgm:chMax val="0"/>
          <dgm:chPref val="0"/>
        </dgm:presLayoutVars>
      </dgm:prSet>
      <dgm:spPr/>
      <dgm:t>
        <a:bodyPr/>
        <a:lstStyle/>
        <a:p>
          <a:endParaRPr lang="en-US"/>
        </a:p>
      </dgm:t>
    </dgm:pt>
  </dgm:ptLst>
  <dgm:cxnLst>
    <dgm:cxn modelId="{26DF8012-E9F6-ED49-B09D-27DB7B124627}" srcId="{38606BF3-A1C3-2B4D-8588-207B30E7B60A}" destId="{FE85CCE2-47C3-D34B-AB45-E3A1DA88C165}" srcOrd="0" destOrd="0" parTransId="{AFB064D0-88C6-1A43-87EF-3D70BB0ED367}" sibTransId="{FCDE115F-1CB4-A74F-91B1-9F6181096988}"/>
    <dgm:cxn modelId="{DA87456B-57EE-C947-A260-9C65E6CE45F3}" srcId="{38606BF3-A1C3-2B4D-8588-207B30E7B60A}" destId="{8181515B-17AA-CF46-9A9C-3867EAB8239C}" srcOrd="2" destOrd="0" parTransId="{7E3F2E79-5D4A-AC4D-BBA8-A74E0F208DE3}" sibTransId="{FEFE6FD2-B83B-4D41-82EC-8F56F5C6CD70}"/>
    <dgm:cxn modelId="{EE8796D8-66B1-6245-9AE9-2405FB7212A6}" srcId="{38606BF3-A1C3-2B4D-8588-207B30E7B60A}" destId="{4D2B6F4D-F8B5-6642-9908-55C6EB40A699}" srcOrd="3" destOrd="0" parTransId="{469D1ADD-9016-9240-BC0D-F711B37ED8E9}" sibTransId="{69AB07DF-7C99-E34B-892B-16E9503C9F2B}"/>
    <dgm:cxn modelId="{C791A340-29F9-EE4D-B76D-20E6215209B9}" type="presOf" srcId="{4D2B6F4D-F8B5-6642-9908-55C6EB40A699}" destId="{DFA61AA1-1A2A-E742-A204-173E771616D8}" srcOrd="1" destOrd="0" presId="urn:microsoft.com/office/officeart/2005/8/layout/matrix1"/>
    <dgm:cxn modelId="{C932AFB8-4BCA-9448-A8EF-3DFE40D13BDB}" type="presOf" srcId="{DD57F043-3F60-5948-B092-BDE4E8B53817}" destId="{C61372B4-1B54-F443-87CB-2E9DE532E1CB}" srcOrd="0" destOrd="0" presId="urn:microsoft.com/office/officeart/2005/8/layout/matrix1"/>
    <dgm:cxn modelId="{9F026B7A-F2B3-BC4D-8615-CF763B84B774}" type="presOf" srcId="{FE85CCE2-47C3-D34B-AB45-E3A1DA88C165}" destId="{14F690DB-AF9A-9242-8258-89E0EC59B936}" srcOrd="1" destOrd="0" presId="urn:microsoft.com/office/officeart/2005/8/layout/matrix1"/>
    <dgm:cxn modelId="{D8EE976E-6BEA-1946-9D02-7DB2412F72A1}" type="presOf" srcId="{1966C666-8FDA-544D-B35B-6FE50FE15458}" destId="{342ABBD6-FE9A-B145-BF02-EE2CB811C02E}" srcOrd="1" destOrd="0" presId="urn:microsoft.com/office/officeart/2005/8/layout/matrix1"/>
    <dgm:cxn modelId="{16F3C431-139A-D748-A6FD-D0C4AF422E96}" type="presOf" srcId="{FE85CCE2-47C3-D34B-AB45-E3A1DA88C165}" destId="{262F671A-AD4F-D74F-90D6-B9948421EC89}" srcOrd="0" destOrd="0" presId="urn:microsoft.com/office/officeart/2005/8/layout/matrix1"/>
    <dgm:cxn modelId="{7BFBDBB9-D1C5-6847-9194-B5393F53D394}" srcId="{38606BF3-A1C3-2B4D-8588-207B30E7B60A}" destId="{1966C666-8FDA-544D-B35B-6FE50FE15458}" srcOrd="1" destOrd="0" parTransId="{AF79958A-76D4-9A47-A852-A116E433F61F}" sibTransId="{9C16CCB7-0F8D-8D42-881F-3981F986D297}"/>
    <dgm:cxn modelId="{53F6703C-6EE5-4842-8801-03898031C1D6}" srcId="{DD57F043-3F60-5948-B092-BDE4E8B53817}" destId="{38606BF3-A1C3-2B4D-8588-207B30E7B60A}" srcOrd="0" destOrd="0" parTransId="{9325432D-1810-8841-A658-5666467E9923}" sibTransId="{E4993074-770C-A64F-9358-68A472E19EA4}"/>
    <dgm:cxn modelId="{5C73840A-5D6B-9F44-8E92-D305DB15FC99}" type="presOf" srcId="{8181515B-17AA-CF46-9A9C-3867EAB8239C}" destId="{CBE51D63-60B9-CB46-AE01-72CFFA68E50D}" srcOrd="0" destOrd="0" presId="urn:microsoft.com/office/officeart/2005/8/layout/matrix1"/>
    <dgm:cxn modelId="{A437DD3A-6F04-7146-A219-6246C3DFD7A7}" type="presOf" srcId="{8181515B-17AA-CF46-9A9C-3867EAB8239C}" destId="{B192E1EB-6969-4F4A-9632-E275D647157C}" srcOrd="1" destOrd="0" presId="urn:microsoft.com/office/officeart/2005/8/layout/matrix1"/>
    <dgm:cxn modelId="{7F0E5D13-26F9-6442-B11A-393B4CC1FF06}" type="presOf" srcId="{1966C666-8FDA-544D-B35B-6FE50FE15458}" destId="{86991323-3617-924B-AEF9-64C859FCD223}" srcOrd="0" destOrd="0" presId="urn:microsoft.com/office/officeart/2005/8/layout/matrix1"/>
    <dgm:cxn modelId="{E4FF36AD-D278-054B-A003-873342BD900C}" type="presOf" srcId="{4D2B6F4D-F8B5-6642-9908-55C6EB40A699}" destId="{E8D9C74D-DDED-5A4C-B8A0-7E959C3A17FC}" srcOrd="0" destOrd="0" presId="urn:microsoft.com/office/officeart/2005/8/layout/matrix1"/>
    <dgm:cxn modelId="{9293CC54-C025-9742-8DCA-0F9A3A03E7F8}" type="presOf" srcId="{38606BF3-A1C3-2B4D-8588-207B30E7B60A}" destId="{92E76A77-D1EA-EF42-B28B-6E6E21434418}" srcOrd="0" destOrd="0" presId="urn:microsoft.com/office/officeart/2005/8/layout/matrix1"/>
    <dgm:cxn modelId="{0B136D3B-A014-8642-8171-4FC71A907122}" type="presParOf" srcId="{C61372B4-1B54-F443-87CB-2E9DE532E1CB}" destId="{34D61988-67C9-FF45-AF26-CD6D3024C455}" srcOrd="0" destOrd="0" presId="urn:microsoft.com/office/officeart/2005/8/layout/matrix1"/>
    <dgm:cxn modelId="{E0F1B428-C88B-4742-8207-09995F75AE4B}" type="presParOf" srcId="{34D61988-67C9-FF45-AF26-CD6D3024C455}" destId="{262F671A-AD4F-D74F-90D6-B9948421EC89}" srcOrd="0" destOrd="0" presId="urn:microsoft.com/office/officeart/2005/8/layout/matrix1"/>
    <dgm:cxn modelId="{06A2BF46-C3F6-F045-987C-3313E2E36150}" type="presParOf" srcId="{34D61988-67C9-FF45-AF26-CD6D3024C455}" destId="{14F690DB-AF9A-9242-8258-89E0EC59B936}" srcOrd="1" destOrd="0" presId="urn:microsoft.com/office/officeart/2005/8/layout/matrix1"/>
    <dgm:cxn modelId="{34950ACB-6F57-DA4D-930B-289904C243A1}" type="presParOf" srcId="{34D61988-67C9-FF45-AF26-CD6D3024C455}" destId="{86991323-3617-924B-AEF9-64C859FCD223}" srcOrd="2" destOrd="0" presId="urn:microsoft.com/office/officeart/2005/8/layout/matrix1"/>
    <dgm:cxn modelId="{2ECB08C7-6AEE-3045-965D-FCBD965D366F}" type="presParOf" srcId="{34D61988-67C9-FF45-AF26-CD6D3024C455}" destId="{342ABBD6-FE9A-B145-BF02-EE2CB811C02E}" srcOrd="3" destOrd="0" presId="urn:microsoft.com/office/officeart/2005/8/layout/matrix1"/>
    <dgm:cxn modelId="{3A5D5F0E-117F-BA4A-B6EB-03AB02A0612F}" type="presParOf" srcId="{34D61988-67C9-FF45-AF26-CD6D3024C455}" destId="{CBE51D63-60B9-CB46-AE01-72CFFA68E50D}" srcOrd="4" destOrd="0" presId="urn:microsoft.com/office/officeart/2005/8/layout/matrix1"/>
    <dgm:cxn modelId="{520CD65F-F55F-FA43-844A-E890EC42D040}" type="presParOf" srcId="{34D61988-67C9-FF45-AF26-CD6D3024C455}" destId="{B192E1EB-6969-4F4A-9632-E275D647157C}" srcOrd="5" destOrd="0" presId="urn:microsoft.com/office/officeart/2005/8/layout/matrix1"/>
    <dgm:cxn modelId="{7160A49C-82AF-3D4D-991E-EF2FD6498AF1}" type="presParOf" srcId="{34D61988-67C9-FF45-AF26-CD6D3024C455}" destId="{E8D9C74D-DDED-5A4C-B8A0-7E959C3A17FC}" srcOrd="6" destOrd="0" presId="urn:microsoft.com/office/officeart/2005/8/layout/matrix1"/>
    <dgm:cxn modelId="{F704EB92-A87C-0848-BC89-66C55D0235CA}" type="presParOf" srcId="{34D61988-67C9-FF45-AF26-CD6D3024C455}" destId="{DFA61AA1-1A2A-E742-A204-173E771616D8}" srcOrd="7" destOrd="0" presId="urn:microsoft.com/office/officeart/2005/8/layout/matrix1"/>
    <dgm:cxn modelId="{BAF6BAC1-5584-7940-A44E-1CB5690DCFFF}" type="presParOf" srcId="{C61372B4-1B54-F443-87CB-2E9DE532E1CB}" destId="{92E76A77-D1EA-EF42-B28B-6E6E2143441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00C52-06DC-0A41-B384-C56F01BE05CB}">
      <dsp:nvSpPr>
        <dsp:cNvPr id="0" name=""/>
        <dsp:cNvSpPr/>
      </dsp:nvSpPr>
      <dsp:spPr>
        <a:xfrm>
          <a:off x="567809" y="0"/>
          <a:ext cx="6435168" cy="4562475"/>
        </a:xfrm>
        <a:prstGeom prst="rightArrow">
          <a:avLst/>
        </a:prstGeom>
        <a:solidFill>
          <a:schemeClr val="bg1"/>
        </a:solidFill>
        <a:ln w="38100">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341079C6-9D39-4749-9040-89003A9F25C0}">
      <dsp:nvSpPr>
        <dsp:cNvPr id="0" name=""/>
        <dsp:cNvSpPr/>
      </dsp:nvSpPr>
      <dsp:spPr>
        <a:xfrm>
          <a:off x="256549" y="1368742"/>
          <a:ext cx="2271236" cy="1824990"/>
        </a:xfrm>
        <a:prstGeom prst="roundRect">
          <a:avLst/>
        </a:prstGeom>
        <a:solidFill>
          <a:schemeClr val="accent4">
            <a:lumMod val="75000"/>
          </a:schemeClr>
        </a:solidFill>
        <a:ln>
          <a:solidFill>
            <a:schemeClr val="accent4">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It must verify the author and the date and time of the signature</a:t>
          </a:r>
          <a:endParaRPr lang="en-US" sz="2100" kern="1200" dirty="0"/>
        </a:p>
      </dsp:txBody>
      <dsp:txXfrm>
        <a:off x="345638" y="1457831"/>
        <a:ext cx="2093058" cy="1646812"/>
      </dsp:txXfrm>
    </dsp:sp>
    <dsp:sp modelId="{CD297614-583E-E04F-BFD3-0C43552D1603}">
      <dsp:nvSpPr>
        <dsp:cNvPr id="0" name=""/>
        <dsp:cNvSpPr/>
      </dsp:nvSpPr>
      <dsp:spPr>
        <a:xfrm>
          <a:off x="2649775" y="1368742"/>
          <a:ext cx="2271236" cy="1824990"/>
        </a:xfrm>
        <a:prstGeom prst="roundRect">
          <a:avLst/>
        </a:prstGeom>
        <a:solidFill>
          <a:schemeClr val="accent4">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It must authenticate the contents at the time of the signature</a:t>
          </a:r>
          <a:endParaRPr lang="en-US" sz="2100" kern="1200" dirty="0"/>
        </a:p>
      </dsp:txBody>
      <dsp:txXfrm>
        <a:off x="2738864" y="1457831"/>
        <a:ext cx="2093058" cy="1646812"/>
      </dsp:txXfrm>
    </dsp:sp>
    <dsp:sp modelId="{7EAD0816-1D8B-C14D-B8D6-D7DF56C59B1F}">
      <dsp:nvSpPr>
        <dsp:cNvPr id="0" name=""/>
        <dsp:cNvSpPr/>
      </dsp:nvSpPr>
      <dsp:spPr>
        <a:xfrm>
          <a:off x="5043001" y="1368742"/>
          <a:ext cx="2271236" cy="1824990"/>
        </a:xfrm>
        <a:prstGeom prst="roundRect">
          <a:avLst/>
        </a:prstGeom>
        <a:solidFill>
          <a:schemeClr val="accent4">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AU" sz="2100" kern="1200" dirty="0" smtClean="0"/>
            <a:t>It must be verifiable by third parties to resolve disputes</a:t>
          </a:r>
          <a:endParaRPr lang="en-AU" sz="2100" kern="1200" dirty="0"/>
        </a:p>
      </dsp:txBody>
      <dsp:txXfrm>
        <a:off x="5132090" y="1457831"/>
        <a:ext cx="2093058" cy="1646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EADCD-77CB-0247-B0D0-E28962560B96}">
      <dsp:nvSpPr>
        <dsp:cNvPr id="0" name=""/>
        <dsp:cNvSpPr/>
      </dsp:nvSpPr>
      <dsp:spPr>
        <a:xfrm>
          <a:off x="5247" y="1954866"/>
          <a:ext cx="1312247" cy="1484371"/>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 only knows A’s public key</a:t>
          </a:r>
        </a:p>
      </dsp:txBody>
      <dsp:txXfrm>
        <a:off x="39407" y="1989026"/>
        <a:ext cx="1243927" cy="1097972"/>
      </dsp:txXfrm>
    </dsp:sp>
    <dsp:sp modelId="{3AB62E86-72BE-804F-B423-D10B3F6D3EA1}">
      <dsp:nvSpPr>
        <dsp:cNvPr id="0" name=""/>
        <dsp:cNvSpPr/>
      </dsp:nvSpPr>
      <dsp:spPr>
        <a:xfrm>
          <a:off x="335897" y="2271710"/>
          <a:ext cx="1758787" cy="1758787"/>
        </a:xfrm>
        <a:prstGeom prst="leftCircularArrow">
          <a:avLst>
            <a:gd name="adj1" fmla="val 1692"/>
            <a:gd name="adj2" fmla="val 201239"/>
            <a:gd name="adj3" fmla="val 941648"/>
            <a:gd name="adj4" fmla="val 7989387"/>
            <a:gd name="adj5" fmla="val 1973"/>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29399DDC-8E87-A84A-A1D4-12E19F7A133A}">
      <dsp:nvSpPr>
        <dsp:cNvPr id="0" name=""/>
        <dsp:cNvSpPr/>
      </dsp:nvSpPr>
      <dsp:spPr>
        <a:xfrm>
          <a:off x="80120" y="3117221"/>
          <a:ext cx="1111433" cy="651879"/>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Key-only attack</a:t>
          </a:r>
          <a:endParaRPr lang="en-US" sz="1500" kern="1200" dirty="0"/>
        </a:p>
      </dsp:txBody>
      <dsp:txXfrm>
        <a:off x="99213" y="3136314"/>
        <a:ext cx="1073247" cy="613693"/>
      </dsp:txXfrm>
    </dsp:sp>
    <dsp:sp modelId="{B1C5817D-CFC5-294F-A476-4B5034865ECB}">
      <dsp:nvSpPr>
        <dsp:cNvPr id="0" name=""/>
        <dsp:cNvSpPr/>
      </dsp:nvSpPr>
      <dsp:spPr>
        <a:xfrm>
          <a:off x="1533484" y="1612891"/>
          <a:ext cx="1473087" cy="2184417"/>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 is given access to a set of messages and their signatures</a:t>
          </a:r>
        </a:p>
      </dsp:txBody>
      <dsp:txXfrm>
        <a:off x="1576629" y="2124125"/>
        <a:ext cx="1386797" cy="1630038"/>
      </dsp:txXfrm>
    </dsp:sp>
    <dsp:sp modelId="{6113598A-93D1-5241-9D04-F3AFDFE110F8}">
      <dsp:nvSpPr>
        <dsp:cNvPr id="0" name=""/>
        <dsp:cNvSpPr/>
      </dsp:nvSpPr>
      <dsp:spPr>
        <a:xfrm>
          <a:off x="1832841" y="1105633"/>
          <a:ext cx="2153144" cy="2153144"/>
        </a:xfrm>
        <a:prstGeom prst="circularArrow">
          <a:avLst>
            <a:gd name="adj1" fmla="val 1382"/>
            <a:gd name="adj2" fmla="val 163236"/>
            <a:gd name="adj3" fmla="val 21064128"/>
            <a:gd name="adj4" fmla="val 13978386"/>
            <a:gd name="adj5" fmla="val 1612"/>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86339584-CDAD-2545-AD10-E55D549768B6}">
      <dsp:nvSpPr>
        <dsp:cNvPr id="0" name=""/>
        <dsp:cNvSpPr/>
      </dsp:nvSpPr>
      <dsp:spPr>
        <a:xfrm>
          <a:off x="1681537" y="1348451"/>
          <a:ext cx="1197967" cy="686594"/>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Known message attack</a:t>
          </a:r>
        </a:p>
      </dsp:txBody>
      <dsp:txXfrm>
        <a:off x="1701647" y="1368561"/>
        <a:ext cx="1157747" cy="646374"/>
      </dsp:txXfrm>
    </dsp:sp>
    <dsp:sp modelId="{261C35D7-B798-044A-8DA7-33BB0B9B7292}">
      <dsp:nvSpPr>
        <dsp:cNvPr id="0" name=""/>
        <dsp:cNvSpPr/>
      </dsp:nvSpPr>
      <dsp:spPr>
        <a:xfrm>
          <a:off x="3185409" y="995573"/>
          <a:ext cx="1745756" cy="341905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 chooses a list of messages before attempting to break A’s signature scheme, independent of A’s public key; C then obtains from A valid signatures for the chosen messages</a:t>
          </a:r>
        </a:p>
      </dsp:txBody>
      <dsp:txXfrm>
        <a:off x="3236540" y="1046704"/>
        <a:ext cx="1643494" cy="2584136"/>
      </dsp:txXfrm>
    </dsp:sp>
    <dsp:sp modelId="{E968BA48-84FC-7A48-A3E7-3438D4DCA5BB}">
      <dsp:nvSpPr>
        <dsp:cNvPr id="0" name=""/>
        <dsp:cNvSpPr/>
      </dsp:nvSpPr>
      <dsp:spPr>
        <a:xfrm>
          <a:off x="3009964" y="2253109"/>
          <a:ext cx="2863006" cy="2863006"/>
        </a:xfrm>
        <a:prstGeom prst="leftCircularArrow">
          <a:avLst>
            <a:gd name="adj1" fmla="val 1039"/>
            <a:gd name="adj2" fmla="val 121826"/>
            <a:gd name="adj3" fmla="val 20859254"/>
            <a:gd name="adj4" fmla="val 6386407"/>
            <a:gd name="adj5" fmla="val 1212"/>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E115A9D-D4EC-3244-ACF2-287323CC800D}">
      <dsp:nvSpPr>
        <dsp:cNvPr id="0" name=""/>
        <dsp:cNvSpPr/>
      </dsp:nvSpPr>
      <dsp:spPr>
        <a:xfrm>
          <a:off x="3307999" y="4099307"/>
          <a:ext cx="1474912" cy="92737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Generic chosen message attack</a:t>
          </a:r>
        </a:p>
      </dsp:txBody>
      <dsp:txXfrm>
        <a:off x="3335161" y="4126469"/>
        <a:ext cx="1420588" cy="873046"/>
      </dsp:txXfrm>
    </dsp:sp>
    <dsp:sp modelId="{5C04EA05-CA37-1D4F-889F-8A6D2632026E}">
      <dsp:nvSpPr>
        <dsp:cNvPr id="0" name=""/>
        <dsp:cNvSpPr/>
      </dsp:nvSpPr>
      <dsp:spPr>
        <a:xfrm>
          <a:off x="5112140" y="1260473"/>
          <a:ext cx="1823859" cy="2889253"/>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Similar to the generic attack, except that the list of messages to be signed is chosen after C knows A’s public key but before any signatures are seen</a:t>
          </a:r>
        </a:p>
      </dsp:txBody>
      <dsp:txXfrm>
        <a:off x="5165559" y="1933017"/>
        <a:ext cx="1717021" cy="2163289"/>
      </dsp:txXfrm>
    </dsp:sp>
    <dsp:sp modelId="{8DD17C4E-7196-C24B-93A8-6B579DB16B55}">
      <dsp:nvSpPr>
        <dsp:cNvPr id="0" name=""/>
        <dsp:cNvSpPr/>
      </dsp:nvSpPr>
      <dsp:spPr>
        <a:xfrm rot="21314464">
          <a:off x="5636968" y="902396"/>
          <a:ext cx="2136298" cy="2136298"/>
        </a:xfrm>
        <a:prstGeom prst="circularArrow">
          <a:avLst>
            <a:gd name="adj1" fmla="val 1393"/>
            <a:gd name="adj2" fmla="val 164564"/>
            <a:gd name="adj3" fmla="val 20950675"/>
            <a:gd name="adj4" fmla="val 13866260"/>
            <a:gd name="adj5" fmla="val 1625"/>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E54856D-6073-D64D-A707-D0537194B9A5}">
      <dsp:nvSpPr>
        <dsp:cNvPr id="0" name=""/>
        <dsp:cNvSpPr/>
      </dsp:nvSpPr>
      <dsp:spPr>
        <a:xfrm>
          <a:off x="5338687" y="1310892"/>
          <a:ext cx="1449845" cy="557193"/>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Directed chosen message attack</a:t>
          </a:r>
        </a:p>
      </dsp:txBody>
      <dsp:txXfrm>
        <a:off x="5355007" y="1327212"/>
        <a:ext cx="1417205" cy="524553"/>
      </dsp:txXfrm>
    </dsp:sp>
    <dsp:sp modelId="{D399F7AC-6D3B-724E-BC8C-A3A47BE4BD45}">
      <dsp:nvSpPr>
        <dsp:cNvPr id="0" name=""/>
        <dsp:cNvSpPr/>
      </dsp:nvSpPr>
      <dsp:spPr>
        <a:xfrm>
          <a:off x="7071620" y="1169007"/>
          <a:ext cx="1557491" cy="2868968"/>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 may request from A signatures of messages that depend on previously obtained message-signature pairs</a:t>
          </a:r>
        </a:p>
      </dsp:txBody>
      <dsp:txXfrm>
        <a:off x="7117237" y="1214624"/>
        <a:ext cx="1466257" cy="2162955"/>
      </dsp:txXfrm>
    </dsp:sp>
    <dsp:sp modelId="{F738A19E-7D21-704D-B39E-50D5AE06FD79}">
      <dsp:nvSpPr>
        <dsp:cNvPr id="0" name=""/>
        <dsp:cNvSpPr/>
      </dsp:nvSpPr>
      <dsp:spPr>
        <a:xfrm>
          <a:off x="7254650" y="4023945"/>
          <a:ext cx="1300819" cy="879176"/>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Adaptive chosen message attack</a:t>
          </a:r>
        </a:p>
      </dsp:txBody>
      <dsp:txXfrm>
        <a:off x="7280400" y="4049695"/>
        <a:ext cx="1249319" cy="8276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A44DF-AD77-1541-8A87-0836BFDEF031}">
      <dsp:nvSpPr>
        <dsp:cNvPr id="0" name=""/>
        <dsp:cNvSpPr/>
      </dsp:nvSpPr>
      <dsp:spPr>
        <a:xfrm>
          <a:off x="2956" y="33116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i="0" kern="1200" dirty="0" smtClean="0"/>
            <a:t>Total break</a:t>
          </a:r>
          <a:endParaRPr lang="en-US" sz="1600" b="1" i="0" kern="1200" dirty="0"/>
        </a:p>
      </dsp:txBody>
      <dsp:txXfrm>
        <a:off x="2956" y="331160"/>
        <a:ext cx="1320198" cy="528079"/>
      </dsp:txXfrm>
    </dsp:sp>
    <dsp:sp modelId="{0E4CDE2A-69D9-2845-92AE-4B2CCE826D72}">
      <dsp:nvSpPr>
        <dsp:cNvPr id="0" name=""/>
        <dsp:cNvSpPr/>
      </dsp:nvSpPr>
      <dsp:spPr>
        <a:xfrm>
          <a:off x="149688" y="859239"/>
          <a:ext cx="1567537" cy="368640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smtClean="0"/>
            <a:t>C determines A’s private key</a:t>
          </a:r>
        </a:p>
      </dsp:txBody>
      <dsp:txXfrm>
        <a:off x="195600" y="905151"/>
        <a:ext cx="1475713" cy="3594576"/>
      </dsp:txXfrm>
    </dsp:sp>
    <dsp:sp modelId="{2B4133B3-65E5-CD47-9FFB-4744807E0169}">
      <dsp:nvSpPr>
        <dsp:cNvPr id="0" name=""/>
        <dsp:cNvSpPr/>
      </dsp:nvSpPr>
      <dsp:spPr>
        <a:xfrm rot="21104802">
          <a:off x="1769472" y="1738736"/>
          <a:ext cx="515649" cy="328691"/>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accent1">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1769983" y="1811551"/>
        <a:ext cx="417042" cy="197215"/>
      </dsp:txXfrm>
    </dsp:sp>
    <dsp:sp modelId="{6BCE3938-8922-C143-8CE8-22BDF36BD300}">
      <dsp:nvSpPr>
        <dsp:cNvPr id="0" name=""/>
        <dsp:cNvSpPr/>
      </dsp:nvSpPr>
      <dsp:spPr>
        <a:xfrm>
          <a:off x="2286002" y="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i="0" kern="1200" dirty="0" smtClean="0"/>
            <a:t>Universal forgery</a:t>
          </a:r>
        </a:p>
      </dsp:txBody>
      <dsp:txXfrm>
        <a:off x="2286002" y="0"/>
        <a:ext cx="1320198" cy="528079"/>
      </dsp:txXfrm>
    </dsp:sp>
    <dsp:sp modelId="{A9604252-7623-6E45-B121-4F7EA3924F41}">
      <dsp:nvSpPr>
        <dsp:cNvPr id="0" name=""/>
        <dsp:cNvSpPr/>
      </dsp:nvSpPr>
      <dsp:spPr>
        <a:xfrm>
          <a:off x="2314168" y="618785"/>
          <a:ext cx="1727413" cy="4007006"/>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smtClean="0"/>
            <a:t>C finds an efficient signing algorithm that provides an equivalent way of constructing signatures on arbitrary messages</a:t>
          </a:r>
        </a:p>
      </dsp:txBody>
      <dsp:txXfrm>
        <a:off x="2364762" y="669379"/>
        <a:ext cx="1626225" cy="3905818"/>
      </dsp:txXfrm>
    </dsp:sp>
    <dsp:sp modelId="{19EE82D6-0B7D-6D4B-BA04-DCDF8FC17126}">
      <dsp:nvSpPr>
        <dsp:cNvPr id="0" name=""/>
        <dsp:cNvSpPr/>
      </dsp:nvSpPr>
      <dsp:spPr>
        <a:xfrm>
          <a:off x="4056154" y="1515023"/>
          <a:ext cx="508402" cy="396621"/>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4056154" y="1594347"/>
        <a:ext cx="389416" cy="237973"/>
      </dsp:txXfrm>
    </dsp:sp>
    <dsp:sp modelId="{56717EE1-4E03-A042-8D89-87EB14766B38}">
      <dsp:nvSpPr>
        <dsp:cNvPr id="0" name=""/>
        <dsp:cNvSpPr/>
      </dsp:nvSpPr>
      <dsp:spPr>
        <a:xfrm>
          <a:off x="4568917" y="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i="0" kern="1200" dirty="0" smtClean="0"/>
            <a:t>Selective forgery</a:t>
          </a:r>
        </a:p>
      </dsp:txBody>
      <dsp:txXfrm>
        <a:off x="4568917" y="0"/>
        <a:ext cx="1320198" cy="528079"/>
      </dsp:txXfrm>
    </dsp:sp>
    <dsp:sp modelId="{F514192E-16F6-9549-971E-F56A18C8964B}">
      <dsp:nvSpPr>
        <dsp:cNvPr id="0" name=""/>
        <dsp:cNvSpPr/>
      </dsp:nvSpPr>
      <dsp:spPr>
        <a:xfrm>
          <a:off x="4652755" y="859239"/>
          <a:ext cx="1698950" cy="368640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smtClean="0"/>
            <a:t>C forges a signature for a particular message chosen by C</a:t>
          </a:r>
        </a:p>
      </dsp:txBody>
      <dsp:txXfrm>
        <a:off x="4702516" y="909000"/>
        <a:ext cx="1599428" cy="3586878"/>
      </dsp:txXfrm>
    </dsp:sp>
    <dsp:sp modelId="{610019C1-FC9D-6E4D-9F21-C45689A05A64}">
      <dsp:nvSpPr>
        <dsp:cNvPr id="0" name=""/>
        <dsp:cNvSpPr/>
      </dsp:nvSpPr>
      <dsp:spPr>
        <a:xfrm>
          <a:off x="6400800" y="1524498"/>
          <a:ext cx="513493" cy="328691"/>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6400800" y="1590236"/>
        <a:ext cx="414886" cy="197215"/>
      </dsp:txXfrm>
    </dsp:sp>
    <dsp:sp modelId="{5AD2B861-3BAE-3042-934B-501D64CAC41A}">
      <dsp:nvSpPr>
        <dsp:cNvPr id="0" name=""/>
        <dsp:cNvSpPr/>
      </dsp:nvSpPr>
      <dsp:spPr>
        <a:xfrm>
          <a:off x="6857970" y="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i="0" kern="1200" dirty="0" smtClean="0"/>
            <a:t>Existential forgery</a:t>
          </a:r>
        </a:p>
      </dsp:txBody>
      <dsp:txXfrm>
        <a:off x="6857970" y="0"/>
        <a:ext cx="1320198" cy="528079"/>
      </dsp:txXfrm>
    </dsp:sp>
    <dsp:sp modelId="{40FE2F61-339C-1F4C-9E02-6D4B443A20E5}">
      <dsp:nvSpPr>
        <dsp:cNvPr id="0" name=""/>
        <dsp:cNvSpPr/>
      </dsp:nvSpPr>
      <dsp:spPr>
        <a:xfrm>
          <a:off x="6940864" y="859239"/>
          <a:ext cx="1742978" cy="368640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smtClean="0"/>
            <a:t>C forges a signature for at least one message; C has no control over the message</a:t>
          </a:r>
        </a:p>
      </dsp:txBody>
      <dsp:txXfrm>
        <a:off x="6991914" y="910289"/>
        <a:ext cx="1640878" cy="35843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DBBF6-CF11-1E43-9D7C-C6942A31C343}">
      <dsp:nvSpPr>
        <dsp:cNvPr id="0" name=""/>
        <dsp:cNvSpPr/>
      </dsp:nvSpPr>
      <dsp:spPr>
        <a:xfrm>
          <a:off x="1041" y="381521"/>
          <a:ext cx="2437804" cy="1218902"/>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rtl="0">
            <a:lnSpc>
              <a:spcPct val="90000"/>
            </a:lnSpc>
            <a:spcBef>
              <a:spcPct val="0"/>
            </a:spcBef>
            <a:spcAft>
              <a:spcPct val="35000"/>
            </a:spcAft>
          </a:pPr>
          <a:r>
            <a:rPr lang="en-US" sz="1500" kern="1200" dirty="0" smtClean="0"/>
            <a:t>Refers to a digital signature scheme that involves only the communicating parties</a:t>
          </a:r>
          <a:endParaRPr lang="en-US" sz="1500" kern="1200" dirty="0"/>
        </a:p>
      </dsp:txBody>
      <dsp:txXfrm>
        <a:off x="36741" y="417221"/>
        <a:ext cx="2366404" cy="1147502"/>
      </dsp:txXfrm>
    </dsp:sp>
    <dsp:sp modelId="{258D4665-4333-6544-AB2B-1B41EC8A41C4}">
      <dsp:nvSpPr>
        <dsp:cNvPr id="0" name=""/>
        <dsp:cNvSpPr/>
      </dsp:nvSpPr>
      <dsp:spPr>
        <a:xfrm>
          <a:off x="244822" y="1600423"/>
          <a:ext cx="243780" cy="914176"/>
        </a:xfrm>
        <a:custGeom>
          <a:avLst/>
          <a:gdLst/>
          <a:ahLst/>
          <a:cxnLst/>
          <a:rect l="0" t="0" r="0" b="0"/>
          <a:pathLst>
            <a:path>
              <a:moveTo>
                <a:pt x="0" y="0"/>
              </a:moveTo>
              <a:lnTo>
                <a:pt x="0" y="914176"/>
              </a:lnTo>
              <a:lnTo>
                <a:pt x="243780" y="914176"/>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1907C986-B863-604C-8A4C-6ABD424EF95E}">
      <dsp:nvSpPr>
        <dsp:cNvPr id="0" name=""/>
        <dsp:cNvSpPr/>
      </dsp:nvSpPr>
      <dsp:spPr>
        <a:xfrm>
          <a:off x="488602" y="1905149"/>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It is assumed that the destination knows the public key of the source</a:t>
          </a:r>
          <a:endParaRPr lang="en-US" sz="1100" kern="1200" dirty="0"/>
        </a:p>
      </dsp:txBody>
      <dsp:txXfrm>
        <a:off x="524302" y="1940849"/>
        <a:ext cx="1878843" cy="1147502"/>
      </dsp:txXfrm>
    </dsp:sp>
    <dsp:sp modelId="{449E9567-DAD7-AF41-B1E8-AA0D1AC63722}">
      <dsp:nvSpPr>
        <dsp:cNvPr id="0" name=""/>
        <dsp:cNvSpPr/>
      </dsp:nvSpPr>
      <dsp:spPr>
        <a:xfrm>
          <a:off x="3048297" y="381521"/>
          <a:ext cx="2437804" cy="1218902"/>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rtl="0">
            <a:lnSpc>
              <a:spcPct val="90000"/>
            </a:lnSpc>
            <a:spcBef>
              <a:spcPct val="0"/>
            </a:spcBef>
            <a:spcAft>
              <a:spcPct val="35000"/>
            </a:spcAft>
          </a:pPr>
          <a:r>
            <a:rPr lang="en-US" sz="1500" kern="1200" dirty="0" smtClean="0"/>
            <a:t>Confidentiality can be provided by encrypting the entire message plus signature with a shared secret key</a:t>
          </a:r>
          <a:endParaRPr lang="en-US" sz="1500" kern="1200" dirty="0"/>
        </a:p>
      </dsp:txBody>
      <dsp:txXfrm>
        <a:off x="3083997" y="417221"/>
        <a:ext cx="2366404" cy="1147502"/>
      </dsp:txXfrm>
    </dsp:sp>
    <dsp:sp modelId="{8FF83430-68DD-4E47-B221-EC9ABE0C58E4}">
      <dsp:nvSpPr>
        <dsp:cNvPr id="0" name=""/>
        <dsp:cNvSpPr/>
      </dsp:nvSpPr>
      <dsp:spPr>
        <a:xfrm>
          <a:off x="3292078" y="1600423"/>
          <a:ext cx="243780" cy="914176"/>
        </a:xfrm>
        <a:custGeom>
          <a:avLst/>
          <a:gdLst/>
          <a:ahLst/>
          <a:cxnLst/>
          <a:rect l="0" t="0" r="0" b="0"/>
          <a:pathLst>
            <a:path>
              <a:moveTo>
                <a:pt x="0" y="0"/>
              </a:moveTo>
              <a:lnTo>
                <a:pt x="0" y="914176"/>
              </a:lnTo>
              <a:lnTo>
                <a:pt x="243780" y="914176"/>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D39A3642-C73D-0C43-B5D8-FE34CA36BC44}">
      <dsp:nvSpPr>
        <dsp:cNvPr id="0" name=""/>
        <dsp:cNvSpPr/>
      </dsp:nvSpPr>
      <dsp:spPr>
        <a:xfrm>
          <a:off x="3535858" y="1905149"/>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It is important to perform the signature function first and then an outer confidentiality function</a:t>
          </a:r>
          <a:endParaRPr lang="en-US" sz="1100" kern="1200" dirty="0"/>
        </a:p>
      </dsp:txBody>
      <dsp:txXfrm>
        <a:off x="3571558" y="1940849"/>
        <a:ext cx="1878843" cy="1147502"/>
      </dsp:txXfrm>
    </dsp:sp>
    <dsp:sp modelId="{E57540F1-2673-4B45-B3A0-3CB6776E6D4B}">
      <dsp:nvSpPr>
        <dsp:cNvPr id="0" name=""/>
        <dsp:cNvSpPr/>
      </dsp:nvSpPr>
      <dsp:spPr>
        <a:xfrm>
          <a:off x="3292078" y="1600423"/>
          <a:ext cx="243780" cy="2437804"/>
        </a:xfrm>
        <a:custGeom>
          <a:avLst/>
          <a:gdLst/>
          <a:ahLst/>
          <a:cxnLst/>
          <a:rect l="0" t="0" r="0" b="0"/>
          <a:pathLst>
            <a:path>
              <a:moveTo>
                <a:pt x="0" y="0"/>
              </a:moveTo>
              <a:lnTo>
                <a:pt x="0" y="2437804"/>
              </a:lnTo>
              <a:lnTo>
                <a:pt x="243780" y="2437804"/>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7FB44D6D-99C1-264C-8F3D-CFC75605F0B6}">
      <dsp:nvSpPr>
        <dsp:cNvPr id="0" name=""/>
        <dsp:cNvSpPr/>
      </dsp:nvSpPr>
      <dsp:spPr>
        <a:xfrm>
          <a:off x="3535858" y="3428777"/>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In case of dispute some third party must view the message and its signature</a:t>
          </a:r>
          <a:endParaRPr lang="en-US" sz="1100" kern="1200" dirty="0"/>
        </a:p>
      </dsp:txBody>
      <dsp:txXfrm>
        <a:off x="3571558" y="3464477"/>
        <a:ext cx="1878843" cy="1147502"/>
      </dsp:txXfrm>
    </dsp:sp>
    <dsp:sp modelId="{E7B513FA-70AE-D243-821A-2AC48297EDDD}">
      <dsp:nvSpPr>
        <dsp:cNvPr id="0" name=""/>
        <dsp:cNvSpPr/>
      </dsp:nvSpPr>
      <dsp:spPr>
        <a:xfrm>
          <a:off x="6095553" y="381521"/>
          <a:ext cx="2437804" cy="1218902"/>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rtl="0">
            <a:lnSpc>
              <a:spcPct val="90000"/>
            </a:lnSpc>
            <a:spcBef>
              <a:spcPct val="0"/>
            </a:spcBef>
            <a:spcAft>
              <a:spcPct val="35000"/>
            </a:spcAft>
          </a:pPr>
          <a:r>
            <a:rPr lang="en-US" sz="1500" kern="1200" dirty="0" smtClean="0"/>
            <a:t>The validity of the scheme depends on the security of the sender’s private key</a:t>
          </a:r>
          <a:endParaRPr lang="en-US" sz="1500" kern="1200" dirty="0"/>
        </a:p>
      </dsp:txBody>
      <dsp:txXfrm>
        <a:off x="6131253" y="417221"/>
        <a:ext cx="2366404" cy="1147502"/>
      </dsp:txXfrm>
    </dsp:sp>
    <dsp:sp modelId="{782DAD78-06D6-8D40-B9B6-E5B4BA80D92C}">
      <dsp:nvSpPr>
        <dsp:cNvPr id="0" name=""/>
        <dsp:cNvSpPr/>
      </dsp:nvSpPr>
      <dsp:spPr>
        <a:xfrm>
          <a:off x="6339333" y="1600423"/>
          <a:ext cx="243780" cy="914176"/>
        </a:xfrm>
        <a:custGeom>
          <a:avLst/>
          <a:gdLst/>
          <a:ahLst/>
          <a:cxnLst/>
          <a:rect l="0" t="0" r="0" b="0"/>
          <a:pathLst>
            <a:path>
              <a:moveTo>
                <a:pt x="0" y="0"/>
              </a:moveTo>
              <a:lnTo>
                <a:pt x="0" y="914176"/>
              </a:lnTo>
              <a:lnTo>
                <a:pt x="243780" y="914176"/>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180EAB25-42F6-8044-8932-1287727549AA}">
      <dsp:nvSpPr>
        <dsp:cNvPr id="0" name=""/>
        <dsp:cNvSpPr/>
      </dsp:nvSpPr>
      <dsp:spPr>
        <a:xfrm>
          <a:off x="6583114" y="1905149"/>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If a sender later wishes to deny sending a particular message, the sender can claim that the private key was lost or stolen and that someone else forged his or her signature</a:t>
          </a:r>
          <a:endParaRPr lang="en-US" sz="1100" kern="1200" dirty="0"/>
        </a:p>
      </dsp:txBody>
      <dsp:txXfrm>
        <a:off x="6618814" y="1940849"/>
        <a:ext cx="1878843" cy="1147502"/>
      </dsp:txXfrm>
    </dsp:sp>
    <dsp:sp modelId="{34B0DFE2-AC4E-D14C-B2E9-CC9C30A01454}">
      <dsp:nvSpPr>
        <dsp:cNvPr id="0" name=""/>
        <dsp:cNvSpPr/>
      </dsp:nvSpPr>
      <dsp:spPr>
        <a:xfrm>
          <a:off x="6339333" y="1600423"/>
          <a:ext cx="243780" cy="2437804"/>
        </a:xfrm>
        <a:custGeom>
          <a:avLst/>
          <a:gdLst/>
          <a:ahLst/>
          <a:cxnLst/>
          <a:rect l="0" t="0" r="0" b="0"/>
          <a:pathLst>
            <a:path>
              <a:moveTo>
                <a:pt x="0" y="0"/>
              </a:moveTo>
              <a:lnTo>
                <a:pt x="0" y="2437804"/>
              </a:lnTo>
              <a:lnTo>
                <a:pt x="243780" y="2437804"/>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940C600C-1BFF-AF49-8100-E88376D709D3}">
      <dsp:nvSpPr>
        <dsp:cNvPr id="0" name=""/>
        <dsp:cNvSpPr/>
      </dsp:nvSpPr>
      <dsp:spPr>
        <a:xfrm>
          <a:off x="6583114" y="3428777"/>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One way to thwart or at least weaken this ploy is to require every signed message to include a timestamp and to require prompt reporting of compromised keys to a central authority</a:t>
          </a:r>
          <a:endParaRPr lang="en-US" sz="1100" kern="1200" dirty="0"/>
        </a:p>
      </dsp:txBody>
      <dsp:txXfrm>
        <a:off x="6618814" y="3464477"/>
        <a:ext cx="1878843" cy="11475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716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716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716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13ED3E49-6ACD-5349-9CBA-33491667F221}" type="slidenum">
              <a:rPr lang="en-AU"/>
              <a:pPr>
                <a:defRPr/>
              </a:pPr>
              <a:t>‹#›</a:t>
            </a:fld>
            <a:endParaRPr lang="en-AU" dirty="0"/>
          </a:p>
        </p:txBody>
      </p:sp>
    </p:spTree>
    <p:extLst>
      <p:ext uri="{BB962C8B-B14F-4D97-AF65-F5344CB8AC3E}">
        <p14:creationId xmlns:p14="http://schemas.microsoft.com/office/powerpoint/2010/main" val="1776486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1F367800-5097-CF4A-B426-45CFBC2869B7}" type="slidenum">
              <a:rPr lang="en-AU"/>
              <a:pPr>
                <a:defRPr/>
              </a:pPr>
              <a:t>‹#›</a:t>
            </a:fld>
            <a:endParaRPr lang="en-AU" dirty="0"/>
          </a:p>
        </p:txBody>
      </p:sp>
    </p:spTree>
    <p:extLst>
      <p:ext uri="{BB962C8B-B14F-4D97-AF65-F5344CB8AC3E}">
        <p14:creationId xmlns:p14="http://schemas.microsoft.com/office/powerpoint/2010/main" val="125288068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most important development from the work on public-key cryptography is the</a:t>
            </a:r>
          </a:p>
          <a:p>
            <a:r>
              <a:rPr lang="en-US" sz="1200" kern="1200" baseline="0" dirty="0" smtClean="0">
                <a:solidFill>
                  <a:schemeClr val="tx1"/>
                </a:solidFill>
                <a:latin typeface="Arial" charset="0"/>
                <a:ea typeface="ＭＳ Ｐゴシック" pitchFamily="-107" charset="-128"/>
                <a:cs typeface="ＭＳ Ｐゴシック" pitchFamily="-107" charset="-128"/>
              </a:rPr>
              <a:t>digital signature. The digital signature provides a set of security capabilities that would</a:t>
            </a:r>
          </a:p>
          <a:p>
            <a:r>
              <a:rPr lang="en-US" sz="1200" kern="1200" baseline="0" dirty="0" smtClean="0">
                <a:solidFill>
                  <a:schemeClr val="tx1"/>
                </a:solidFill>
                <a:latin typeface="Arial" charset="0"/>
                <a:ea typeface="ＭＳ Ｐゴシック" pitchFamily="-107" charset="-128"/>
                <a:cs typeface="ＭＳ Ｐゴシック" pitchFamily="-107" charset="-128"/>
              </a:rPr>
              <a:t>be difficult to implement in any other way.</a:t>
            </a:r>
            <a:endParaRPr lang="en-US" dirty="0" smtClean="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1</a:t>
            </a:fld>
            <a:endParaRPr lang="en-AU" dirty="0" smtClean="0">
              <a:latin typeface="Arial" pitchFamily="-84" charset="0"/>
            </a:endParaRPr>
          </a:p>
        </p:txBody>
      </p:sp>
    </p:spTree>
    <p:extLst>
      <p:ext uri="{BB962C8B-B14F-4D97-AF65-F5344CB8AC3E}">
        <p14:creationId xmlns:p14="http://schemas.microsoft.com/office/powerpoint/2010/main" val="825528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FD17106-26E6-B844-8244-4102E7BD8395}" type="slidenum">
              <a:rPr lang="en-AU">
                <a:latin typeface="Arial" pitchFamily="-84" charset="0"/>
              </a:rPr>
              <a:pPr/>
              <a:t>10</a:t>
            </a:fld>
            <a:endParaRPr lang="en-AU" dirty="0">
              <a:latin typeface="Arial" pitchFamily="-8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National Institute of Standards and Technology (NIST) has published</a:t>
            </a:r>
          </a:p>
          <a:p>
            <a:r>
              <a:rPr lang="en-US" sz="1200" kern="1200" baseline="0" dirty="0" smtClean="0">
                <a:solidFill>
                  <a:schemeClr val="tx1"/>
                </a:solidFill>
                <a:latin typeface="Arial" charset="0"/>
                <a:ea typeface="ＭＳ Ｐゴシック" pitchFamily="-107" charset="-128"/>
                <a:cs typeface="ＭＳ Ｐゴシック" pitchFamily="-107" charset="-128"/>
              </a:rPr>
              <a:t>Federal Information Processing Standard FIPS 186, known as the Digital</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Algorithm (DSA). The DSA makes use of the Secure Hash</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(SHA) described in Chapter 12. The DSA was originally proposed</a:t>
            </a:r>
          </a:p>
          <a:p>
            <a:r>
              <a:rPr lang="en-US" sz="1200" kern="1200" baseline="0" dirty="0" smtClean="0">
                <a:solidFill>
                  <a:schemeClr val="tx1"/>
                </a:solidFill>
                <a:latin typeface="Arial" charset="0"/>
                <a:ea typeface="ＭＳ Ｐゴシック" pitchFamily="-107" charset="-128"/>
                <a:cs typeface="ＭＳ Ｐゴシック" pitchFamily="-107" charset="-128"/>
              </a:rPr>
              <a:t>in 1991 and revised in 1993 in response to public feedback concerning the security</a:t>
            </a:r>
          </a:p>
          <a:p>
            <a:r>
              <a:rPr lang="en-US" sz="1200" kern="1200" baseline="0" dirty="0" smtClean="0">
                <a:solidFill>
                  <a:schemeClr val="tx1"/>
                </a:solidFill>
                <a:latin typeface="Arial" charset="0"/>
                <a:ea typeface="ＭＳ Ｐゴシック" pitchFamily="-107" charset="-128"/>
                <a:cs typeface="ＭＳ Ｐゴシック" pitchFamily="-107" charset="-128"/>
              </a:rPr>
              <a:t>of the scheme. There was a further minor revision in 1996. In 2000, an</a:t>
            </a:r>
          </a:p>
          <a:p>
            <a:r>
              <a:rPr lang="en-US" sz="1200" kern="1200" baseline="0" dirty="0" smtClean="0">
                <a:solidFill>
                  <a:schemeClr val="tx1"/>
                </a:solidFill>
                <a:latin typeface="Arial" charset="0"/>
                <a:ea typeface="ＭＳ Ｐゴシック" pitchFamily="-107" charset="-128"/>
                <a:cs typeface="ＭＳ Ｐゴシック" pitchFamily="-107" charset="-128"/>
              </a:rPr>
              <a:t>expanded version of the standard was issued as FIPS 186-2, subsequently updated</a:t>
            </a:r>
          </a:p>
          <a:p>
            <a:r>
              <a:rPr lang="en-US" sz="1200" kern="1200" baseline="0" dirty="0" smtClean="0">
                <a:solidFill>
                  <a:schemeClr val="tx1"/>
                </a:solidFill>
                <a:latin typeface="Arial" charset="0"/>
                <a:ea typeface="ＭＳ Ｐゴシック" pitchFamily="-107" charset="-128"/>
                <a:cs typeface="ＭＳ Ｐゴシック" pitchFamily="-107" charset="-128"/>
              </a:rPr>
              <a:t>to FIPS 186-3 in 2009. This latest version also incorporates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algorithms based on RSA and on elliptic curve cryptography. In this</a:t>
            </a:r>
          </a:p>
          <a:p>
            <a:r>
              <a:rPr lang="en-US" sz="1200" kern="1200" baseline="0" dirty="0" smtClean="0">
                <a:solidFill>
                  <a:schemeClr val="tx1"/>
                </a:solidFill>
                <a:latin typeface="Arial" charset="0"/>
                <a:ea typeface="ＭＳ Ｐゴシック" pitchFamily="-107" charset="-128"/>
                <a:cs typeface="ＭＳ Ｐゴシック" pitchFamily="-107" charset="-128"/>
              </a:rPr>
              <a:t>section, we discuss DSA.</a:t>
            </a:r>
            <a:endParaRPr lang="en-AU" dirty="0">
              <a:latin typeface="Times-Roman"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919665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xfrm>
            <a:off x="685800" y="4343400"/>
            <a:ext cx="5486400" cy="4341813"/>
          </a:xfrm>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DSA uses an algorithm that is designed to provide only the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function. Unlike RSA, it cannot be used for encryption or key exchange.</a:t>
            </a:r>
          </a:p>
          <a:p>
            <a:r>
              <a:rPr lang="en-US" sz="1200" kern="1200" baseline="0" dirty="0" smtClean="0">
                <a:solidFill>
                  <a:schemeClr val="tx1"/>
                </a:solidFill>
                <a:latin typeface="Arial" charset="0"/>
                <a:ea typeface="ＭＳ Ｐゴシック" pitchFamily="-107" charset="-128"/>
                <a:cs typeface="ＭＳ Ｐゴシック" pitchFamily="-107" charset="-128"/>
              </a:rPr>
              <a:t>Nevertheless, it is a public-key technique.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Figure 13.2 contrasts the DSA approach for generating digital signatures to</a:t>
            </a:r>
          </a:p>
          <a:p>
            <a:r>
              <a:rPr lang="en-US" sz="1200" kern="1200" baseline="0" dirty="0" smtClean="0">
                <a:solidFill>
                  <a:schemeClr val="tx1"/>
                </a:solidFill>
                <a:latin typeface="Arial" charset="0"/>
                <a:ea typeface="ＭＳ Ｐゴシック" pitchFamily="-107" charset="-128"/>
                <a:cs typeface="ＭＳ Ｐゴシック" pitchFamily="-107" charset="-128"/>
              </a:rPr>
              <a:t>that used with RSA. In the RSA approach, the message to be signed is input to a</a:t>
            </a:r>
          </a:p>
          <a:p>
            <a:r>
              <a:rPr lang="en-US" sz="1200" kern="1200" baseline="0" dirty="0" smtClean="0">
                <a:solidFill>
                  <a:schemeClr val="tx1"/>
                </a:solidFill>
                <a:latin typeface="Arial" charset="0"/>
                <a:ea typeface="ＭＳ Ｐゴシック" pitchFamily="-107" charset="-128"/>
                <a:cs typeface="ＭＳ Ｐゴシック" pitchFamily="-107" charset="-128"/>
              </a:rPr>
              <a:t>hash function that produces a secure hash code of fixed length. This hash code is</a:t>
            </a:r>
          </a:p>
          <a:p>
            <a:r>
              <a:rPr lang="en-US" sz="1200" kern="1200" baseline="0" dirty="0" smtClean="0">
                <a:solidFill>
                  <a:schemeClr val="tx1"/>
                </a:solidFill>
                <a:latin typeface="Arial" charset="0"/>
                <a:ea typeface="ＭＳ Ｐゴシック" pitchFamily="-107" charset="-128"/>
                <a:cs typeface="ＭＳ Ｐゴシック" pitchFamily="-107" charset="-128"/>
              </a:rPr>
              <a:t>then encrypted using the sender’s private key to form the signature. Both the message</a:t>
            </a:r>
          </a:p>
          <a:p>
            <a:r>
              <a:rPr lang="en-US" sz="1200" kern="1200" baseline="0" dirty="0" smtClean="0">
                <a:solidFill>
                  <a:schemeClr val="tx1"/>
                </a:solidFill>
                <a:latin typeface="Arial" charset="0"/>
                <a:ea typeface="ＭＳ Ｐゴシック" pitchFamily="-107" charset="-128"/>
                <a:cs typeface="ＭＳ Ｐゴシック" pitchFamily="-107" charset="-128"/>
              </a:rPr>
              <a:t>and the signature are then transmitted. The recipient takes the message and</a:t>
            </a:r>
          </a:p>
          <a:p>
            <a:r>
              <a:rPr lang="en-US" sz="1200" kern="1200" baseline="0" dirty="0" smtClean="0">
                <a:solidFill>
                  <a:schemeClr val="tx1"/>
                </a:solidFill>
                <a:latin typeface="Arial" charset="0"/>
                <a:ea typeface="ＭＳ Ｐゴシック" pitchFamily="-107" charset="-128"/>
                <a:cs typeface="ＭＳ Ｐゴシック" pitchFamily="-107" charset="-128"/>
              </a:rPr>
              <a:t>produces a hash code. The recipient also decrypts the signature using the sender’s</a:t>
            </a:r>
          </a:p>
          <a:p>
            <a:r>
              <a:rPr lang="en-US" sz="1200" kern="1200" baseline="0" dirty="0" smtClean="0">
                <a:solidFill>
                  <a:schemeClr val="tx1"/>
                </a:solidFill>
                <a:latin typeface="Arial" charset="0"/>
                <a:ea typeface="ＭＳ Ｐゴシック" pitchFamily="-107" charset="-128"/>
                <a:cs typeface="ＭＳ Ｐゴシック" pitchFamily="-107" charset="-128"/>
              </a:rPr>
              <a:t>public key. If the calculated hash code matches the decrypted signature, the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is accepted as valid. Because only the sender knows the private key, only the</a:t>
            </a:r>
          </a:p>
          <a:p>
            <a:r>
              <a:rPr lang="en-US" sz="1200" kern="1200" baseline="0" dirty="0" smtClean="0">
                <a:solidFill>
                  <a:schemeClr val="tx1"/>
                </a:solidFill>
                <a:latin typeface="Arial" charset="0"/>
                <a:ea typeface="ＭＳ Ｐゴシック" pitchFamily="-107" charset="-128"/>
                <a:cs typeface="ＭＳ Ｐゴシック" pitchFamily="-107" charset="-128"/>
              </a:rPr>
              <a:t>sender could have produced a valid signature.</a:t>
            </a:r>
            <a:endParaRPr lang="en-US" dirty="0" smtClean="0">
              <a:latin typeface="Arial" pitchFamily="-84" charset="0"/>
              <a:ea typeface="ＭＳ Ｐゴシック" pitchFamily="-84" charset="-128"/>
              <a:cs typeface="ＭＳ Ｐゴシック" pitchFamily="-84"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DSA approach also makes use of a hash function. The hash code is provided</a:t>
            </a:r>
          </a:p>
          <a:p>
            <a:r>
              <a:rPr lang="en-US" sz="1200" kern="1200" baseline="0" dirty="0" smtClean="0">
                <a:solidFill>
                  <a:schemeClr val="tx1"/>
                </a:solidFill>
                <a:latin typeface="Arial" charset="0"/>
                <a:ea typeface="ＭＳ Ｐゴシック" pitchFamily="-107" charset="-128"/>
                <a:cs typeface="ＭＳ Ｐゴシック" pitchFamily="-107" charset="-128"/>
              </a:rPr>
              <a:t>as input to a signature function along with a random number </a:t>
            </a:r>
            <a:r>
              <a:rPr lang="en-US" sz="1200" i="1" kern="1200" baseline="0" dirty="0" smtClean="0">
                <a:solidFill>
                  <a:schemeClr val="tx1"/>
                </a:solidFill>
                <a:latin typeface="Arial" charset="0"/>
                <a:ea typeface="ＭＳ Ｐゴシック" pitchFamily="-107" charset="-128"/>
                <a:cs typeface="ＭＳ Ｐゴシック" pitchFamily="-107" charset="-128"/>
              </a:rPr>
              <a:t>k</a:t>
            </a:r>
            <a:r>
              <a:rPr lang="en-US" sz="1200" kern="1200" baseline="0" dirty="0" smtClean="0">
                <a:solidFill>
                  <a:schemeClr val="tx1"/>
                </a:solidFill>
                <a:latin typeface="Arial" charset="0"/>
                <a:ea typeface="ＭＳ Ｐゴシック" pitchFamily="-107" charset="-128"/>
                <a:cs typeface="ＭＳ Ｐゴシック" pitchFamily="-107" charset="-128"/>
              </a:rPr>
              <a:t>  generated</a:t>
            </a:r>
          </a:p>
          <a:p>
            <a:r>
              <a:rPr lang="en-US" sz="1200" kern="1200" baseline="0" dirty="0" smtClean="0">
                <a:solidFill>
                  <a:schemeClr val="tx1"/>
                </a:solidFill>
                <a:latin typeface="Arial" charset="0"/>
                <a:ea typeface="ＭＳ Ｐゴシック" pitchFamily="-107" charset="-128"/>
                <a:cs typeface="ＭＳ Ｐゴシック" pitchFamily="-107" charset="-128"/>
              </a:rPr>
              <a:t>for this particular signature. The signature function also depends on the sender’s</a:t>
            </a:r>
          </a:p>
          <a:p>
            <a:r>
              <a:rPr lang="en-US" sz="1200" kern="1200" baseline="0" dirty="0" smtClean="0">
                <a:solidFill>
                  <a:schemeClr val="tx1"/>
                </a:solidFill>
                <a:latin typeface="Arial" charset="0"/>
                <a:ea typeface="ＭＳ Ｐゴシック" pitchFamily="-107" charset="-128"/>
                <a:cs typeface="ＭＳ Ｐゴシック" pitchFamily="-107" charset="-128"/>
              </a:rPr>
              <a:t>private key (PR</a:t>
            </a:r>
            <a:r>
              <a:rPr lang="en-US" sz="1200" kern="1200" baseline="-25000" dirty="0" smtClean="0">
                <a:solidFill>
                  <a:schemeClr val="tx1"/>
                </a:solidFill>
                <a:latin typeface="Arial" charset="0"/>
                <a:ea typeface="ＭＳ Ｐゴシック" pitchFamily="-107" charset="-128"/>
                <a:cs typeface="ＭＳ Ｐゴシック" pitchFamily="-107" charset="-128"/>
              </a:rPr>
              <a:t>a</a:t>
            </a:r>
            <a:r>
              <a:rPr lang="en-US" sz="1200" kern="1200" baseline="0" dirty="0" smtClean="0">
                <a:solidFill>
                  <a:schemeClr val="tx1"/>
                </a:solidFill>
                <a:latin typeface="Arial" charset="0"/>
                <a:ea typeface="ＭＳ Ｐゴシック" pitchFamily="-107" charset="-128"/>
                <a:cs typeface="ＭＳ Ｐゴシック" pitchFamily="-107" charset="-128"/>
              </a:rPr>
              <a:t> ) and a set of parameters known to a group of communicating principals.</a:t>
            </a:r>
          </a:p>
          <a:p>
            <a:r>
              <a:rPr lang="en-US" sz="1200" kern="1200" baseline="0" dirty="0" smtClean="0">
                <a:solidFill>
                  <a:schemeClr val="tx1"/>
                </a:solidFill>
                <a:latin typeface="Arial" charset="0"/>
                <a:ea typeface="ＭＳ Ｐゴシック" pitchFamily="-107" charset="-128"/>
                <a:cs typeface="ＭＳ Ｐゴシック" pitchFamily="-107" charset="-128"/>
              </a:rPr>
              <a:t>We can consider this set to constitute a global public key (PU</a:t>
            </a:r>
            <a:r>
              <a:rPr lang="en-US" sz="1200" kern="1200" baseline="-25000" dirty="0" smtClean="0">
                <a:solidFill>
                  <a:schemeClr val="tx1"/>
                </a:solidFill>
                <a:latin typeface="Arial" charset="0"/>
                <a:ea typeface="ＭＳ Ｐゴシック" pitchFamily="-107" charset="-128"/>
                <a:cs typeface="ＭＳ Ｐゴシック" pitchFamily="-107" charset="-128"/>
              </a:rPr>
              <a:t>G</a:t>
            </a:r>
            <a:r>
              <a:rPr lang="en-US" sz="1200" kern="1200" baseline="0" dirty="0" smtClean="0">
                <a:solidFill>
                  <a:schemeClr val="tx1"/>
                </a:solidFill>
                <a:latin typeface="Arial" charset="0"/>
                <a:ea typeface="ＭＳ Ｐゴシック" pitchFamily="-107" charset="-128"/>
                <a:cs typeface="ＭＳ Ｐゴシック" pitchFamily="-107" charset="-128"/>
              </a:rPr>
              <a:t> ).  The result</a:t>
            </a:r>
          </a:p>
          <a:p>
            <a:r>
              <a:rPr lang="en-US" sz="1200" kern="1200" baseline="0" dirty="0" smtClean="0">
                <a:solidFill>
                  <a:schemeClr val="tx1"/>
                </a:solidFill>
                <a:latin typeface="Arial" charset="0"/>
                <a:ea typeface="ＭＳ Ｐゴシック" pitchFamily="-107" charset="-128"/>
                <a:cs typeface="ＭＳ Ｐゴシック" pitchFamily="-107" charset="-128"/>
              </a:rPr>
              <a:t>is a signature consisting of two components, labeled </a:t>
            </a:r>
            <a:r>
              <a:rPr lang="en-US" sz="1200" i="1" kern="1200" baseline="0" dirty="0" smtClean="0">
                <a:solidFill>
                  <a:schemeClr val="tx1"/>
                </a:solidFill>
                <a:latin typeface="Arial" charset="0"/>
                <a:ea typeface="ＭＳ Ｐゴシック" pitchFamily="-107" charset="-128"/>
                <a:cs typeface="ＭＳ Ｐゴシック" pitchFamily="-107" charset="-128"/>
              </a:rPr>
              <a:t>s</a:t>
            </a:r>
            <a:r>
              <a:rPr lang="en-US" sz="1200" kern="1200" baseline="0" dirty="0" smtClean="0">
                <a:solidFill>
                  <a:schemeClr val="tx1"/>
                </a:solidFill>
                <a:latin typeface="Arial" charset="0"/>
                <a:ea typeface="ＭＳ Ｐゴシック" pitchFamily="-107" charset="-128"/>
                <a:cs typeface="ＭＳ Ｐゴシック" pitchFamily="-107" charset="-128"/>
              </a:rPr>
              <a:t>  and </a:t>
            </a:r>
            <a:r>
              <a:rPr lang="en-US" sz="1200" i="1" kern="1200" baseline="0" dirty="0" smtClean="0">
                <a:solidFill>
                  <a:schemeClr val="tx1"/>
                </a:solidFill>
                <a:latin typeface="Arial" charset="0"/>
                <a:ea typeface="ＭＳ Ｐゴシック" pitchFamily="-107" charset="-128"/>
                <a:cs typeface="ＭＳ Ｐゴシック" pitchFamily="-107" charset="-128"/>
              </a:rPr>
              <a:t>r</a:t>
            </a:r>
            <a:r>
              <a:rPr lang="en-US" sz="1200" kern="1200" baseline="0" dirty="0" smtClean="0">
                <a:solidFill>
                  <a:schemeClr val="tx1"/>
                </a:solidFill>
                <a:latin typeface="Arial" charset="0"/>
                <a:ea typeface="ＭＳ Ｐゴシック" pitchFamily="-107" charset="-128"/>
                <a:cs typeface="ＭＳ Ｐゴシック" pitchFamily="-107" charset="-128"/>
              </a:rPr>
              <a:t> .</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At the receiving end, the hash code of the incoming message is generated. This</a:t>
            </a:r>
          </a:p>
          <a:p>
            <a:r>
              <a:rPr lang="en-US" sz="1200" kern="1200" baseline="0" dirty="0" smtClean="0">
                <a:solidFill>
                  <a:schemeClr val="tx1"/>
                </a:solidFill>
                <a:latin typeface="Arial" charset="0"/>
                <a:ea typeface="ＭＳ Ｐゴシック" pitchFamily="-107" charset="-128"/>
                <a:cs typeface="ＭＳ Ｐゴシック" pitchFamily="-107" charset="-128"/>
              </a:rPr>
              <a:t>plus the signature is input to a verification function. The verification function also</a:t>
            </a:r>
          </a:p>
          <a:p>
            <a:r>
              <a:rPr lang="en-US" sz="1200" kern="1200" baseline="0" dirty="0" smtClean="0">
                <a:solidFill>
                  <a:schemeClr val="tx1"/>
                </a:solidFill>
                <a:latin typeface="Arial" charset="0"/>
                <a:ea typeface="ＭＳ Ｐゴシック" pitchFamily="-107" charset="-128"/>
                <a:cs typeface="ＭＳ Ｐゴシック" pitchFamily="-107" charset="-128"/>
              </a:rPr>
              <a:t>depends on the global public key as well as the sender’s public key (PU</a:t>
            </a:r>
            <a:r>
              <a:rPr lang="en-US" sz="1200" kern="1200" baseline="-25000" dirty="0" smtClean="0">
                <a:solidFill>
                  <a:schemeClr val="tx1"/>
                </a:solidFill>
                <a:latin typeface="Arial" charset="0"/>
                <a:ea typeface="ＭＳ Ｐゴシック" pitchFamily="-107" charset="-128"/>
                <a:cs typeface="ＭＳ Ｐゴシック" pitchFamily="-107" charset="-128"/>
              </a:rPr>
              <a:t>a</a:t>
            </a:r>
            <a:r>
              <a:rPr lang="en-US" sz="1200" kern="1200" baseline="0" dirty="0" smtClean="0">
                <a:solidFill>
                  <a:schemeClr val="tx1"/>
                </a:solidFill>
                <a:latin typeface="Arial" charset="0"/>
                <a:ea typeface="ＭＳ Ｐゴシック" pitchFamily="-107" charset="-128"/>
                <a:cs typeface="ＭＳ Ｐゴシック" pitchFamily="-107" charset="-128"/>
              </a:rPr>
              <a:t> ), which</a:t>
            </a:r>
          </a:p>
          <a:p>
            <a:r>
              <a:rPr lang="en-US" sz="1200" kern="1200" baseline="0" dirty="0" smtClean="0">
                <a:solidFill>
                  <a:schemeClr val="tx1"/>
                </a:solidFill>
                <a:latin typeface="Arial" charset="0"/>
                <a:ea typeface="ＭＳ Ｐゴシック" pitchFamily="-107" charset="-128"/>
                <a:cs typeface="ＭＳ Ｐゴシック" pitchFamily="-107" charset="-128"/>
              </a:rPr>
              <a:t>is paired with the sender’s private key. The output of the verification function is a</a:t>
            </a:r>
          </a:p>
          <a:p>
            <a:r>
              <a:rPr lang="en-US" sz="1200" kern="1200" baseline="0" dirty="0" smtClean="0">
                <a:solidFill>
                  <a:schemeClr val="tx1"/>
                </a:solidFill>
                <a:latin typeface="Arial" charset="0"/>
                <a:ea typeface="ＭＳ Ｐゴシック" pitchFamily="-107" charset="-128"/>
                <a:cs typeface="ＭＳ Ｐゴシック" pitchFamily="-107" charset="-128"/>
              </a:rPr>
              <a:t>value that is equal to the signature component </a:t>
            </a:r>
            <a:r>
              <a:rPr lang="en-US" sz="1200" i="1" kern="1200" baseline="0" dirty="0" smtClean="0">
                <a:solidFill>
                  <a:schemeClr val="tx1"/>
                </a:solidFill>
                <a:latin typeface="Arial" charset="0"/>
                <a:ea typeface="ＭＳ Ｐゴシック" pitchFamily="-107" charset="-128"/>
                <a:cs typeface="ＭＳ Ｐゴシック" pitchFamily="-107" charset="-128"/>
              </a:rPr>
              <a:t>r</a:t>
            </a:r>
            <a:r>
              <a:rPr lang="en-US" sz="1200" kern="1200" baseline="0" dirty="0" smtClean="0">
                <a:solidFill>
                  <a:schemeClr val="tx1"/>
                </a:solidFill>
                <a:latin typeface="Arial" charset="0"/>
                <a:ea typeface="ＭＳ Ｐゴシック" pitchFamily="-107" charset="-128"/>
                <a:cs typeface="ＭＳ Ｐゴシック" pitchFamily="-107" charset="-128"/>
              </a:rPr>
              <a:t>  if the signature is valid. The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function is such that only the sender, with knowledge of the private key, could</a:t>
            </a:r>
          </a:p>
          <a:p>
            <a:r>
              <a:rPr lang="en-US" sz="1200" kern="1200" baseline="0" dirty="0" smtClean="0">
                <a:solidFill>
                  <a:schemeClr val="tx1"/>
                </a:solidFill>
                <a:latin typeface="Arial" charset="0"/>
                <a:ea typeface="ＭＳ Ｐゴシック" pitchFamily="-107" charset="-128"/>
                <a:cs typeface="ＭＳ Ｐゴシック" pitchFamily="-107" charset="-128"/>
              </a:rPr>
              <a:t>have produced the valid signature.</a:t>
            </a:r>
          </a:p>
        </p:txBody>
      </p:sp>
      <p:sp>
        <p:nvSpPr>
          <p:cNvPr id="47108" name="Slide Number Placeholder 3"/>
          <p:cNvSpPr>
            <a:spLocks noGrp="1"/>
          </p:cNvSpPr>
          <p:nvPr>
            <p:ph type="sldNum" sz="quarter" idx="5"/>
          </p:nvPr>
        </p:nvSpPr>
        <p:spPr>
          <a:noFill/>
        </p:spPr>
        <p:txBody>
          <a:bodyPr/>
          <a:lstStyle/>
          <a:p>
            <a:fld id="{5CD6BD62-6399-6041-8B73-B22F4F4490F4}" type="slidenum">
              <a:rPr lang="en-AU" smtClean="0">
                <a:latin typeface="Arial" pitchFamily="-84" charset="0"/>
              </a:rPr>
              <a:pPr/>
              <a:t>11</a:t>
            </a:fld>
            <a:endParaRPr lang="en-AU" dirty="0" smtClean="0">
              <a:latin typeface="Arial" pitchFamily="-84" charset="0"/>
            </a:endParaRPr>
          </a:p>
        </p:txBody>
      </p:sp>
    </p:spTree>
    <p:extLst>
      <p:ext uri="{BB962C8B-B14F-4D97-AF65-F5344CB8AC3E}">
        <p14:creationId xmlns:p14="http://schemas.microsoft.com/office/powerpoint/2010/main" val="3624591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2)</a:t>
            </a:r>
          </a:p>
          <a:p>
            <a:r>
              <a:rPr lang="en-US" sz="1200" kern="1200" baseline="0" dirty="0" smtClean="0">
                <a:solidFill>
                  <a:schemeClr val="tx1"/>
                </a:solidFill>
                <a:latin typeface="Arial" charset="0"/>
                <a:ea typeface="ＭＳ Ｐゴシック" pitchFamily="-107" charset="-128"/>
                <a:cs typeface="ＭＳ Ｐゴシック" pitchFamily="-107" charset="-128"/>
              </a:rPr>
              <a:t>and is based on schemes originally presented by Elgamal [ELGA85] and Schnorr</a:t>
            </a:r>
          </a:p>
          <a:p>
            <a:r>
              <a:rPr lang="en-US" sz="1200" kern="1200" baseline="0" dirty="0" smtClean="0">
                <a:solidFill>
                  <a:schemeClr val="tx1"/>
                </a:solidFill>
                <a:latin typeface="Arial" charset="0"/>
                <a:ea typeface="ＭＳ Ｐゴシック" pitchFamily="-107" charset="-128"/>
                <a:cs typeface="ＭＳ Ｐゴシック" pitchFamily="-107" charset="-128"/>
              </a:rPr>
              <a:t>[SCHN91].</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Figure 13.3 summarizes the algorithm.</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12</a:t>
            </a:fld>
            <a:endParaRPr lang="en-AU" dirty="0"/>
          </a:p>
        </p:txBody>
      </p:sp>
    </p:spTree>
    <p:extLst>
      <p:ext uri="{BB962C8B-B14F-4D97-AF65-F5344CB8AC3E}">
        <p14:creationId xmlns:p14="http://schemas.microsoft.com/office/powerpoint/2010/main" val="921409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Figure 13.4 depicts the functions of signing and verifying.</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The structure of the algorithm, as revealed in Figure 13.4, is quite interesting.</a:t>
            </a:r>
          </a:p>
          <a:p>
            <a:r>
              <a:rPr lang="en-US" sz="1200" b="0" kern="1200" baseline="0" dirty="0" smtClean="0">
                <a:solidFill>
                  <a:schemeClr val="tx1"/>
                </a:solidFill>
                <a:latin typeface="Arial" charset="0"/>
                <a:ea typeface="ＭＳ Ｐゴシック" pitchFamily="-107" charset="-128"/>
                <a:cs typeface="ＭＳ Ｐゴシック" pitchFamily="-107" charset="-128"/>
              </a:rPr>
              <a:t>Note that the test at the end is on the value </a:t>
            </a:r>
            <a:r>
              <a:rPr lang="en-US" sz="1200" b="0" i="1" kern="1200" baseline="0" dirty="0" smtClean="0">
                <a:solidFill>
                  <a:schemeClr val="tx1"/>
                </a:solidFill>
                <a:latin typeface="Arial" charset="0"/>
                <a:ea typeface="ＭＳ Ｐゴシック" pitchFamily="-107" charset="-128"/>
                <a:cs typeface="ＭＳ Ｐゴシック" pitchFamily="-107" charset="-128"/>
              </a:rPr>
              <a:t>r</a:t>
            </a:r>
            <a:r>
              <a:rPr lang="en-US" sz="1200" b="0" kern="1200" baseline="0" dirty="0" smtClean="0">
                <a:solidFill>
                  <a:schemeClr val="tx1"/>
                </a:solidFill>
                <a:latin typeface="Arial" charset="0"/>
                <a:ea typeface="ＭＳ Ｐゴシック" pitchFamily="-107" charset="-128"/>
                <a:cs typeface="ＭＳ Ｐゴシック" pitchFamily="-107" charset="-128"/>
              </a:rPr>
              <a:t> , which does not depend on the message</a:t>
            </a:r>
          </a:p>
          <a:p>
            <a:r>
              <a:rPr lang="en-US" sz="1200" b="0" kern="1200" baseline="0" dirty="0" smtClean="0">
                <a:solidFill>
                  <a:schemeClr val="tx1"/>
                </a:solidFill>
                <a:latin typeface="Arial" charset="0"/>
                <a:ea typeface="ＭＳ Ｐゴシック" pitchFamily="-107" charset="-128"/>
                <a:cs typeface="ＭＳ Ｐゴシック" pitchFamily="-107" charset="-128"/>
              </a:rPr>
              <a:t>at all. Instead, </a:t>
            </a:r>
            <a:r>
              <a:rPr lang="en-US" sz="1200" b="0" i="1" kern="1200" baseline="0" dirty="0" smtClean="0">
                <a:solidFill>
                  <a:schemeClr val="tx1"/>
                </a:solidFill>
                <a:latin typeface="Arial" charset="0"/>
                <a:ea typeface="ＭＳ Ｐゴシック" pitchFamily="-107" charset="-128"/>
                <a:cs typeface="ＭＳ Ｐゴシック" pitchFamily="-107" charset="-128"/>
              </a:rPr>
              <a:t>r</a:t>
            </a:r>
            <a:r>
              <a:rPr lang="en-US" sz="1200" b="0" kern="1200" baseline="0" dirty="0" smtClean="0">
                <a:solidFill>
                  <a:schemeClr val="tx1"/>
                </a:solidFill>
                <a:latin typeface="Arial" charset="0"/>
                <a:ea typeface="ＭＳ Ｐゴシック" pitchFamily="-107" charset="-128"/>
                <a:cs typeface="ＭＳ Ｐゴシック" pitchFamily="-107" charset="-128"/>
              </a:rPr>
              <a:t>  is a function of </a:t>
            </a:r>
            <a:r>
              <a:rPr lang="en-US" sz="1200" b="0" i="1" kern="1200" baseline="0" dirty="0" smtClean="0">
                <a:solidFill>
                  <a:schemeClr val="tx1"/>
                </a:solidFill>
                <a:latin typeface="Arial" charset="0"/>
                <a:ea typeface="ＭＳ Ｐゴシック" pitchFamily="-107" charset="-128"/>
                <a:cs typeface="ＭＳ Ｐゴシック" pitchFamily="-107" charset="-128"/>
              </a:rPr>
              <a:t>k</a:t>
            </a:r>
            <a:r>
              <a:rPr lang="en-US" sz="1200" b="0" kern="1200" baseline="0" dirty="0" smtClean="0">
                <a:solidFill>
                  <a:schemeClr val="tx1"/>
                </a:solidFill>
                <a:latin typeface="Arial" charset="0"/>
                <a:ea typeface="ＭＳ Ｐゴシック" pitchFamily="-107" charset="-128"/>
                <a:cs typeface="ＭＳ Ｐゴシック" pitchFamily="-107" charset="-128"/>
              </a:rPr>
              <a:t>  and the three global public-key components. The</a:t>
            </a:r>
          </a:p>
          <a:p>
            <a:r>
              <a:rPr lang="en-US" sz="1200" b="0" kern="1200" baseline="0" dirty="0" smtClean="0">
                <a:solidFill>
                  <a:schemeClr val="tx1"/>
                </a:solidFill>
                <a:latin typeface="Arial" charset="0"/>
                <a:ea typeface="ＭＳ Ｐゴシック" pitchFamily="-107" charset="-128"/>
                <a:cs typeface="ＭＳ Ｐゴシック" pitchFamily="-107" charset="-128"/>
              </a:rPr>
              <a:t>multiplicative inverse of </a:t>
            </a:r>
            <a:r>
              <a:rPr lang="en-US" sz="1200" b="0" i="1" kern="1200" baseline="0" dirty="0" smtClean="0">
                <a:solidFill>
                  <a:schemeClr val="tx1"/>
                </a:solidFill>
                <a:latin typeface="Arial" charset="0"/>
                <a:ea typeface="ＭＳ Ｐゴシック" pitchFamily="-107" charset="-128"/>
                <a:cs typeface="ＭＳ Ｐゴシック" pitchFamily="-107" charset="-128"/>
              </a:rPr>
              <a:t>k</a:t>
            </a:r>
            <a:r>
              <a:rPr lang="en-US" sz="1200" b="0" kern="1200" baseline="0" dirty="0" smtClean="0">
                <a:solidFill>
                  <a:schemeClr val="tx1"/>
                </a:solidFill>
                <a:latin typeface="Arial" charset="0"/>
                <a:ea typeface="ＭＳ Ｐゴシック" pitchFamily="-107" charset="-128"/>
                <a:cs typeface="ＭＳ Ｐゴシック" pitchFamily="-107" charset="-128"/>
              </a:rPr>
              <a:t>  (mod </a:t>
            </a:r>
            <a:r>
              <a:rPr lang="en-US" sz="1200" b="0" i="1" kern="1200" baseline="0" dirty="0" smtClean="0">
                <a:solidFill>
                  <a:schemeClr val="tx1"/>
                </a:solidFill>
                <a:latin typeface="Arial" charset="0"/>
                <a:ea typeface="ＭＳ Ｐゴシック" pitchFamily="-107" charset="-128"/>
                <a:cs typeface="ＭＳ Ｐゴシック" pitchFamily="-107" charset="-128"/>
              </a:rPr>
              <a:t>q</a:t>
            </a:r>
            <a:r>
              <a:rPr lang="en-US" sz="1200" b="0" kern="1200" baseline="0" dirty="0" smtClean="0">
                <a:solidFill>
                  <a:schemeClr val="tx1"/>
                </a:solidFill>
                <a:latin typeface="Arial" charset="0"/>
                <a:ea typeface="ＭＳ Ｐゴシック" pitchFamily="-107" charset="-128"/>
                <a:cs typeface="ＭＳ Ｐゴシック" pitchFamily="-107" charset="-128"/>
              </a:rPr>
              <a:t> ) is passed to a function that also has as inputs</a:t>
            </a:r>
          </a:p>
          <a:p>
            <a:r>
              <a:rPr lang="en-US" sz="1200" b="0" kern="1200" baseline="0" dirty="0" smtClean="0">
                <a:solidFill>
                  <a:schemeClr val="tx1"/>
                </a:solidFill>
                <a:latin typeface="Arial" charset="0"/>
                <a:ea typeface="ＭＳ Ｐゴシック" pitchFamily="-107" charset="-128"/>
                <a:cs typeface="ＭＳ Ｐゴシック" pitchFamily="-107" charset="-128"/>
              </a:rPr>
              <a:t>the message hash code and the user’s private key. The structure of this function is</a:t>
            </a:r>
          </a:p>
          <a:p>
            <a:r>
              <a:rPr lang="en-US" sz="1200" b="0" kern="1200" baseline="0" dirty="0" smtClean="0">
                <a:solidFill>
                  <a:schemeClr val="tx1"/>
                </a:solidFill>
                <a:latin typeface="Arial" charset="0"/>
                <a:ea typeface="ＭＳ Ｐゴシック" pitchFamily="-107" charset="-128"/>
                <a:cs typeface="ＭＳ Ｐゴシック" pitchFamily="-107" charset="-128"/>
              </a:rPr>
              <a:t>such that the receiver can recover </a:t>
            </a:r>
            <a:r>
              <a:rPr lang="en-US" sz="1200" b="0" i="1" kern="1200" baseline="0" dirty="0" smtClean="0">
                <a:solidFill>
                  <a:schemeClr val="tx1"/>
                </a:solidFill>
                <a:latin typeface="Arial" charset="0"/>
                <a:ea typeface="ＭＳ Ｐゴシック" pitchFamily="-107" charset="-128"/>
                <a:cs typeface="ＭＳ Ｐゴシック" pitchFamily="-107" charset="-128"/>
              </a:rPr>
              <a:t>r</a:t>
            </a:r>
            <a:r>
              <a:rPr lang="en-US" sz="1200" b="0" kern="1200" baseline="0" dirty="0" smtClean="0">
                <a:solidFill>
                  <a:schemeClr val="tx1"/>
                </a:solidFill>
                <a:latin typeface="Arial" charset="0"/>
                <a:ea typeface="ＭＳ Ｐゴシック" pitchFamily="-107" charset="-128"/>
                <a:cs typeface="ＭＳ Ｐゴシック" pitchFamily="-107" charset="-128"/>
              </a:rPr>
              <a:t>  using the incoming message and signature, the</a:t>
            </a:r>
          </a:p>
          <a:p>
            <a:r>
              <a:rPr lang="en-US" sz="1200" b="0" kern="1200" baseline="0" dirty="0" smtClean="0">
                <a:solidFill>
                  <a:schemeClr val="tx1"/>
                </a:solidFill>
                <a:latin typeface="Arial" charset="0"/>
                <a:ea typeface="ＭＳ Ｐゴシック" pitchFamily="-107" charset="-128"/>
                <a:cs typeface="ＭＳ Ｐゴシック" pitchFamily="-107" charset="-128"/>
              </a:rPr>
              <a:t>public key of the user, and the global public key. It is certainly not obvious from</a:t>
            </a:r>
          </a:p>
          <a:p>
            <a:r>
              <a:rPr lang="en-US" sz="1200" b="0" kern="1200" baseline="0" dirty="0" smtClean="0">
                <a:solidFill>
                  <a:schemeClr val="tx1"/>
                </a:solidFill>
                <a:latin typeface="Arial" charset="0"/>
                <a:ea typeface="ＭＳ Ｐゴシック" pitchFamily="-107" charset="-128"/>
                <a:cs typeface="ＭＳ Ｐゴシック" pitchFamily="-107" charset="-128"/>
              </a:rPr>
              <a:t>Figure 13.3 or Figure 13.4 that such a scheme would work. A proof is provided in</a:t>
            </a:r>
          </a:p>
          <a:p>
            <a:r>
              <a:rPr lang="en-US" sz="1200" b="0" kern="1200" baseline="0" dirty="0" smtClean="0">
                <a:solidFill>
                  <a:schemeClr val="tx1"/>
                </a:solidFill>
                <a:latin typeface="Arial" charset="0"/>
                <a:ea typeface="ＭＳ Ｐゴシック" pitchFamily="-107" charset="-128"/>
                <a:cs typeface="ＭＳ Ｐゴシック" pitchFamily="-107" charset="-128"/>
              </a:rPr>
              <a:t>Appendix K.</a:t>
            </a:r>
            <a:endParaRPr lang="en-US" b="0"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13</a:t>
            </a:fld>
            <a:endParaRPr lang="en-AU" dirty="0"/>
          </a:p>
        </p:txBody>
      </p:sp>
    </p:spTree>
    <p:extLst>
      <p:ext uri="{BB962C8B-B14F-4D97-AF65-F5344CB8AC3E}">
        <p14:creationId xmlns:p14="http://schemas.microsoft.com/office/powerpoint/2010/main" val="1257497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As was mentioned, the 2009 version of FIPS 186 includes a new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 based on elliptic curve cryptography, known as the Elliptic Curve Digital</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Algorithm (ECDSA).  ECDSA is enjoying increasing acceptance due to</a:t>
            </a:r>
          </a:p>
          <a:p>
            <a:r>
              <a:rPr lang="en-US" sz="1200" kern="1200" baseline="0" dirty="0" smtClean="0">
                <a:solidFill>
                  <a:schemeClr val="tx1"/>
                </a:solidFill>
                <a:latin typeface="Arial" charset="0"/>
                <a:ea typeface="ＭＳ Ｐゴシック" pitchFamily="-107" charset="-128"/>
                <a:cs typeface="ＭＳ Ｐゴシック" pitchFamily="-107" charset="-128"/>
              </a:rPr>
              <a:t>the efficiency advantage of elliptic curve cryptography, which yields security comparable</a:t>
            </a:r>
          </a:p>
          <a:p>
            <a:r>
              <a:rPr lang="en-US" sz="1200" kern="1200" baseline="0" dirty="0" smtClean="0">
                <a:solidFill>
                  <a:schemeClr val="tx1"/>
                </a:solidFill>
                <a:latin typeface="Arial" charset="0"/>
                <a:ea typeface="ＭＳ Ｐゴシック" pitchFamily="-107" charset="-128"/>
                <a:cs typeface="ＭＳ Ｐゴシック" pitchFamily="-107" charset="-128"/>
              </a:rPr>
              <a:t>to that of other schemes with a smaller key bit length.</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First we give a brief overview of the process involved in ECDSA. In essence,</a:t>
            </a:r>
          </a:p>
          <a:p>
            <a:r>
              <a:rPr lang="en-US" sz="1200" kern="1200" baseline="0" dirty="0" smtClean="0">
                <a:solidFill>
                  <a:schemeClr val="tx1"/>
                </a:solidFill>
                <a:latin typeface="Arial" charset="0"/>
                <a:ea typeface="ＭＳ Ｐゴシック" pitchFamily="-107" charset="-128"/>
                <a:cs typeface="ＭＳ Ｐゴシック" pitchFamily="-107" charset="-128"/>
              </a:rPr>
              <a:t>four elements are involved.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All those participating in the digital signature scheme use the same global domain</a:t>
            </a:r>
          </a:p>
          <a:p>
            <a:r>
              <a:rPr lang="en-US" sz="1200" kern="1200" baseline="0" dirty="0" smtClean="0">
                <a:solidFill>
                  <a:schemeClr val="tx1"/>
                </a:solidFill>
                <a:latin typeface="Arial" charset="0"/>
                <a:ea typeface="ＭＳ Ｐゴシック" pitchFamily="-107" charset="-128"/>
                <a:cs typeface="ＭＳ Ｐゴシック" pitchFamily="-107" charset="-128"/>
              </a:rPr>
              <a:t>parameters, which define an elliptic curve and a point of origin on the curve.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A signer must first generate a public, private key pair. For the private key, the</a:t>
            </a:r>
          </a:p>
          <a:p>
            <a:r>
              <a:rPr lang="en-US" sz="1200" kern="1200" baseline="0" dirty="0" smtClean="0">
                <a:solidFill>
                  <a:schemeClr val="tx1"/>
                </a:solidFill>
                <a:latin typeface="Arial" charset="0"/>
                <a:ea typeface="ＭＳ Ｐゴシック" pitchFamily="-107" charset="-128"/>
                <a:cs typeface="ＭＳ Ｐゴシック" pitchFamily="-107" charset="-128"/>
              </a:rPr>
              <a:t>signer selects a random or pseudorandom number. Using that random number</a:t>
            </a:r>
          </a:p>
          <a:p>
            <a:r>
              <a:rPr lang="en-US" sz="1200" kern="1200" baseline="0" dirty="0" smtClean="0">
                <a:solidFill>
                  <a:schemeClr val="tx1"/>
                </a:solidFill>
                <a:latin typeface="Arial" charset="0"/>
                <a:ea typeface="ＭＳ Ｐゴシック" pitchFamily="-107" charset="-128"/>
                <a:cs typeface="ＭＳ Ｐゴシック" pitchFamily="-107" charset="-128"/>
              </a:rPr>
              <a:t>and the point of origin, the signer computes another point on the elliptic curve.</a:t>
            </a:r>
          </a:p>
          <a:p>
            <a:r>
              <a:rPr lang="en-US" sz="1200" kern="1200" baseline="0" dirty="0" smtClean="0">
                <a:solidFill>
                  <a:schemeClr val="tx1"/>
                </a:solidFill>
                <a:latin typeface="Arial" charset="0"/>
                <a:ea typeface="ＭＳ Ｐゴシック" pitchFamily="-107" charset="-128"/>
                <a:cs typeface="ＭＳ Ｐゴシック" pitchFamily="-107" charset="-128"/>
              </a:rPr>
              <a:t>This is the signer’s public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A hash value is generated for the message to be signed. Using the private key,</a:t>
            </a:r>
          </a:p>
          <a:p>
            <a:r>
              <a:rPr lang="en-US" sz="1200" kern="1200" baseline="0" dirty="0" smtClean="0">
                <a:solidFill>
                  <a:schemeClr val="tx1"/>
                </a:solidFill>
                <a:latin typeface="Arial" charset="0"/>
                <a:ea typeface="ＭＳ Ｐゴシック" pitchFamily="-107" charset="-128"/>
                <a:cs typeface="ＭＳ Ｐゴシック" pitchFamily="-107" charset="-128"/>
              </a:rPr>
              <a:t>the domain parameters, and the hash value, a signature is generated. The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consists of two integers, r and 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4. To verify the signature, the verifier uses as input the signer’s public key, the</a:t>
            </a:r>
          </a:p>
          <a:p>
            <a:r>
              <a:rPr lang="en-US" sz="1200" kern="1200" baseline="0" dirty="0" smtClean="0">
                <a:solidFill>
                  <a:schemeClr val="tx1"/>
                </a:solidFill>
                <a:latin typeface="Arial" charset="0"/>
                <a:ea typeface="ＭＳ Ｐゴシック" pitchFamily="-107" charset="-128"/>
                <a:cs typeface="ＭＳ Ｐゴシック" pitchFamily="-107" charset="-128"/>
              </a:rPr>
              <a:t>domain parameters, and the integer s. The output is a value v that is compared</a:t>
            </a:r>
          </a:p>
          <a:p>
            <a:r>
              <a:rPr lang="en-US" sz="1200" kern="1200" baseline="0" dirty="0" smtClean="0">
                <a:solidFill>
                  <a:schemeClr val="tx1"/>
                </a:solidFill>
                <a:latin typeface="Arial" charset="0"/>
                <a:ea typeface="ＭＳ Ｐゴシック" pitchFamily="-107" charset="-128"/>
                <a:cs typeface="ＭＳ Ｐゴシック" pitchFamily="-107" charset="-128"/>
              </a:rPr>
              <a:t>to r. The signature is verified if the v = r.</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14</a:t>
            </a:fld>
            <a:endParaRPr lang="en-AU" dirty="0"/>
          </a:p>
        </p:txBody>
      </p:sp>
    </p:spTree>
    <p:extLst>
      <p:ext uri="{BB962C8B-B14F-4D97-AF65-F5344CB8AC3E}">
        <p14:creationId xmlns:p14="http://schemas.microsoft.com/office/powerpoint/2010/main" val="2426492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Figure 13.5 illustrates the signature authentication process.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15</a:t>
            </a:fld>
            <a:endParaRPr lang="en-AU" dirty="0"/>
          </a:p>
        </p:txBody>
      </p:sp>
    </p:spTree>
    <p:extLst>
      <p:ext uri="{BB962C8B-B14F-4D97-AF65-F5344CB8AC3E}">
        <p14:creationId xmlns:p14="http://schemas.microsoft.com/office/powerpoint/2010/main" val="2724077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addition to the NIST Digital Signature Algorithm and ECDSA, the 2009 version</a:t>
            </a:r>
          </a:p>
          <a:p>
            <a:r>
              <a:rPr lang="en-US" sz="1200" kern="1200" baseline="0" dirty="0" smtClean="0">
                <a:solidFill>
                  <a:schemeClr val="tx1"/>
                </a:solidFill>
                <a:latin typeface="Arial" charset="0"/>
                <a:ea typeface="ＭＳ Ｐゴシック" pitchFamily="-107" charset="-128"/>
                <a:cs typeface="ＭＳ Ｐゴシック" pitchFamily="-107" charset="-128"/>
              </a:rPr>
              <a:t>of FIPS 186 also includes several techniques based on RSA, all of which were</a:t>
            </a:r>
          </a:p>
          <a:p>
            <a:r>
              <a:rPr lang="en-US" sz="1200" kern="1200" baseline="0" dirty="0" smtClean="0">
                <a:solidFill>
                  <a:schemeClr val="tx1"/>
                </a:solidFill>
                <a:latin typeface="Arial" charset="0"/>
                <a:ea typeface="ＭＳ Ｐゴシック" pitchFamily="-107" charset="-128"/>
                <a:cs typeface="ＭＳ Ｐゴシック" pitchFamily="-107" charset="-128"/>
              </a:rPr>
              <a:t>developed by RSA Laboratories and are in wide use. In this section, we discuss the</a:t>
            </a:r>
          </a:p>
          <a:p>
            <a:r>
              <a:rPr lang="en-US" sz="1200" kern="1200" baseline="0" dirty="0" smtClean="0">
                <a:solidFill>
                  <a:schemeClr val="tx1"/>
                </a:solidFill>
                <a:latin typeface="Arial" charset="0"/>
                <a:ea typeface="ＭＳ Ｐゴシック" pitchFamily="-107" charset="-128"/>
                <a:cs typeface="ＭＳ Ｐゴシック" pitchFamily="-107" charset="-128"/>
              </a:rPr>
              <a:t>RSA Probabilistic Signature Scheme (RSA-PSS), which is the latest of the RSA</a:t>
            </a:r>
          </a:p>
          <a:p>
            <a:r>
              <a:rPr lang="en-US" sz="1200" kern="1200" baseline="0" dirty="0" smtClean="0">
                <a:solidFill>
                  <a:schemeClr val="tx1"/>
                </a:solidFill>
                <a:latin typeface="Arial" charset="0"/>
                <a:ea typeface="ＭＳ Ｐゴシック" pitchFamily="-107" charset="-128"/>
                <a:cs typeface="ＭＳ Ｐゴシック" pitchFamily="-107" charset="-128"/>
              </a:rPr>
              <a:t>schemes and the one that RSA Laboratories recommends as the most secure of the</a:t>
            </a:r>
          </a:p>
          <a:p>
            <a:r>
              <a:rPr lang="en-US" sz="1200" kern="1200" baseline="0" dirty="0" smtClean="0">
                <a:solidFill>
                  <a:schemeClr val="tx1"/>
                </a:solidFill>
                <a:latin typeface="Arial" charset="0"/>
                <a:ea typeface="ＭＳ Ｐゴシック" pitchFamily="-107" charset="-128"/>
                <a:cs typeface="ＭＳ Ｐゴシック" pitchFamily="-107" charset="-128"/>
              </a:rPr>
              <a:t>RSA schemes.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Because the RSA-based schemes are widely deployed in many applications,</a:t>
            </a:r>
          </a:p>
          <a:p>
            <a:r>
              <a:rPr lang="en-US" sz="1200" kern="1200" baseline="0" dirty="0" smtClean="0">
                <a:solidFill>
                  <a:schemeClr val="tx1"/>
                </a:solidFill>
                <a:latin typeface="Arial" charset="0"/>
                <a:ea typeface="ＭＳ Ｐゴシック" pitchFamily="-107" charset="-128"/>
                <a:cs typeface="ＭＳ Ｐゴシック" pitchFamily="-107" charset="-128"/>
              </a:rPr>
              <a:t>including financial applications, there has been great interest in demonstrating that</a:t>
            </a:r>
          </a:p>
          <a:p>
            <a:r>
              <a:rPr lang="en-US" sz="1200" kern="1200" baseline="0" dirty="0" smtClean="0">
                <a:solidFill>
                  <a:schemeClr val="tx1"/>
                </a:solidFill>
                <a:latin typeface="Arial" charset="0"/>
                <a:ea typeface="ＭＳ Ｐゴシック" pitchFamily="-107" charset="-128"/>
                <a:cs typeface="ＭＳ Ｐゴシック" pitchFamily="-107" charset="-128"/>
              </a:rPr>
              <a:t>such schemes are secure. The three main RSA signature schemes differ mainly in</a:t>
            </a:r>
          </a:p>
          <a:p>
            <a:r>
              <a:rPr lang="en-US" sz="1200" kern="1200" baseline="0" dirty="0" smtClean="0">
                <a:solidFill>
                  <a:schemeClr val="tx1"/>
                </a:solidFill>
                <a:latin typeface="Arial" charset="0"/>
                <a:ea typeface="ＭＳ Ｐゴシック" pitchFamily="-107" charset="-128"/>
                <a:cs typeface="ＭＳ Ｐゴシック" pitchFamily="-107" charset="-128"/>
              </a:rPr>
              <a:t>the padding format the signature generation operation employs to embed the hash</a:t>
            </a:r>
          </a:p>
          <a:p>
            <a:r>
              <a:rPr lang="en-US" sz="1200" kern="1200" baseline="0" dirty="0" smtClean="0">
                <a:solidFill>
                  <a:schemeClr val="tx1"/>
                </a:solidFill>
                <a:latin typeface="Arial" charset="0"/>
                <a:ea typeface="ＭＳ Ｐゴシック" pitchFamily="-107" charset="-128"/>
                <a:cs typeface="ＭＳ Ｐゴシック" pitchFamily="-107" charset="-128"/>
              </a:rPr>
              <a:t>value into a message representative, and in how the signature verification operation</a:t>
            </a:r>
          </a:p>
          <a:p>
            <a:r>
              <a:rPr lang="en-US" sz="1200" kern="1200" baseline="0" dirty="0" smtClean="0">
                <a:solidFill>
                  <a:schemeClr val="tx1"/>
                </a:solidFill>
                <a:latin typeface="Arial" charset="0"/>
                <a:ea typeface="ＭＳ Ｐゴシック" pitchFamily="-107" charset="-128"/>
                <a:cs typeface="ＭＳ Ｐゴシック" pitchFamily="-107" charset="-128"/>
              </a:rPr>
              <a:t>determines that the hash value and the message representative are consistent.</a:t>
            </a:r>
          </a:p>
          <a:p>
            <a:r>
              <a:rPr lang="en-US" sz="1200" kern="1200" baseline="0" dirty="0" smtClean="0">
                <a:solidFill>
                  <a:schemeClr val="tx1"/>
                </a:solidFill>
                <a:latin typeface="Arial" charset="0"/>
                <a:ea typeface="ＭＳ Ｐゴシック" pitchFamily="-107" charset="-128"/>
                <a:cs typeface="ＭＳ Ｐゴシック" pitchFamily="-107" charset="-128"/>
              </a:rPr>
              <a:t>For all of the schemes developed prior to PSS, it has not been possible to develop</a:t>
            </a:r>
          </a:p>
          <a:p>
            <a:r>
              <a:rPr lang="en-US" sz="1200" kern="1200" baseline="0" dirty="0" smtClean="0">
                <a:solidFill>
                  <a:schemeClr val="tx1"/>
                </a:solidFill>
                <a:latin typeface="Arial" charset="0"/>
                <a:ea typeface="ＭＳ Ｐゴシック" pitchFamily="-107" charset="-128"/>
                <a:cs typeface="ＭＳ Ｐゴシック" pitchFamily="-107" charset="-128"/>
              </a:rPr>
              <a:t>a mathematical proof that the signature scheme is as secure as the underlying RSA</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encryption/decryption primitive [KALI01]. The PSS approach was first proposed</a:t>
            </a:r>
          </a:p>
          <a:p>
            <a:r>
              <a:rPr lang="en-US" sz="1200" kern="1200" baseline="0" dirty="0" smtClean="0">
                <a:solidFill>
                  <a:schemeClr val="tx1"/>
                </a:solidFill>
                <a:latin typeface="Arial" charset="0"/>
                <a:ea typeface="ＭＳ Ｐゴシック" pitchFamily="-107" charset="-128"/>
                <a:cs typeface="ＭＳ Ｐゴシック" pitchFamily="-107" charset="-128"/>
              </a:rPr>
              <a:t>by Bellare and Rogaway [BELL96c, BELL98]. This approach, unlike the other</a:t>
            </a:r>
          </a:p>
          <a:p>
            <a:r>
              <a:rPr lang="en-US" sz="1200" kern="1200" baseline="0" dirty="0" smtClean="0">
                <a:solidFill>
                  <a:schemeClr val="tx1"/>
                </a:solidFill>
                <a:latin typeface="Arial" charset="0"/>
                <a:ea typeface="ＭＳ Ｐゴシック" pitchFamily="-107" charset="-128"/>
                <a:cs typeface="ＭＳ Ｐゴシック" pitchFamily="-107" charset="-128"/>
              </a:rPr>
              <a:t>RSA-based schemes, introduces a randomization process that enables the security</a:t>
            </a:r>
          </a:p>
          <a:p>
            <a:r>
              <a:rPr lang="en-US" sz="1200" kern="1200" baseline="0" dirty="0" smtClean="0">
                <a:solidFill>
                  <a:schemeClr val="tx1"/>
                </a:solidFill>
                <a:latin typeface="Arial" charset="0"/>
                <a:ea typeface="ＭＳ Ｐゴシック" pitchFamily="-107" charset="-128"/>
                <a:cs typeface="ＭＳ Ｐゴシック" pitchFamily="-107" charset="-128"/>
              </a:rPr>
              <a:t>of the method to be shown to be closely related to the security of the RSA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itself. This makes RSA-PSS more desirable as the choice for RSA-based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applications.</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16</a:t>
            </a:fld>
            <a:endParaRPr lang="en-AU" dirty="0"/>
          </a:p>
        </p:txBody>
      </p:sp>
    </p:spTree>
    <p:extLst>
      <p:ext uri="{BB962C8B-B14F-4D97-AF65-F5344CB8AC3E}">
        <p14:creationId xmlns:p14="http://schemas.microsoft.com/office/powerpoint/2010/main" val="2474772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Before explaining the RSA-PSS operation, we need to describe the mask generation</a:t>
            </a:r>
          </a:p>
          <a:p>
            <a:r>
              <a:rPr lang="en-US" sz="1200" b="0" kern="1200" baseline="0" dirty="0" smtClean="0">
                <a:solidFill>
                  <a:schemeClr val="tx1"/>
                </a:solidFill>
                <a:latin typeface="Arial" charset="0"/>
                <a:ea typeface="ＭＳ Ｐゴシック" pitchFamily="-107" charset="-128"/>
                <a:cs typeface="ＭＳ Ｐゴシック" pitchFamily="-107" charset="-128"/>
              </a:rPr>
              <a:t>function (MGF) used as a building block. MGF(</a:t>
            </a:r>
            <a:r>
              <a:rPr lang="en-US" sz="1200" b="0" i="1" kern="1200" baseline="0" dirty="0" smtClean="0">
                <a:solidFill>
                  <a:schemeClr val="tx1"/>
                </a:solidFill>
                <a:latin typeface="Arial" charset="0"/>
                <a:ea typeface="ＭＳ Ｐゴシック" pitchFamily="-107" charset="-128"/>
                <a:cs typeface="ＭＳ Ｐゴシック" pitchFamily="-107" charset="-128"/>
              </a:rPr>
              <a:t>X , maskLen </a:t>
            </a:r>
            <a:r>
              <a:rPr lang="en-US" sz="1200" b="0" kern="1200" baseline="0" dirty="0" smtClean="0">
                <a:solidFill>
                  <a:schemeClr val="tx1"/>
                </a:solidFill>
                <a:latin typeface="Arial" charset="0"/>
                <a:ea typeface="ＭＳ Ｐゴシック" pitchFamily="-107" charset="-128"/>
                <a:cs typeface="ＭＳ Ｐゴシック" pitchFamily="-107" charset="-128"/>
              </a:rPr>
              <a:t>) is a pseudorandom</a:t>
            </a:r>
          </a:p>
          <a:p>
            <a:r>
              <a:rPr lang="en-US" sz="1200" b="0" kern="1200" baseline="0" dirty="0" smtClean="0">
                <a:solidFill>
                  <a:schemeClr val="tx1"/>
                </a:solidFill>
                <a:latin typeface="Arial" charset="0"/>
                <a:ea typeface="ＭＳ Ｐゴシック" pitchFamily="-107" charset="-128"/>
                <a:cs typeface="ＭＳ Ｐゴシック" pitchFamily="-107" charset="-128"/>
              </a:rPr>
              <a:t>function that has as input parameters a bit string </a:t>
            </a:r>
            <a:r>
              <a:rPr lang="en-US" sz="1200" b="0" i="1" kern="1200" baseline="0" dirty="0" smtClean="0">
                <a:solidFill>
                  <a:schemeClr val="tx1"/>
                </a:solidFill>
                <a:latin typeface="Arial" charset="0"/>
                <a:ea typeface="ＭＳ Ｐゴシック" pitchFamily="-107" charset="-128"/>
                <a:cs typeface="ＭＳ Ｐゴシック" pitchFamily="-107" charset="-128"/>
              </a:rPr>
              <a:t>X</a:t>
            </a:r>
            <a:r>
              <a:rPr lang="en-US" sz="1200" b="0" kern="1200" baseline="0" dirty="0" smtClean="0">
                <a:solidFill>
                  <a:schemeClr val="tx1"/>
                </a:solidFill>
                <a:latin typeface="Arial" charset="0"/>
                <a:ea typeface="ＭＳ Ｐゴシック" pitchFamily="-107" charset="-128"/>
                <a:cs typeface="ＭＳ Ｐゴシック" pitchFamily="-107" charset="-128"/>
              </a:rPr>
              <a:t>  of any length and the desired</a:t>
            </a:r>
          </a:p>
          <a:p>
            <a:r>
              <a:rPr lang="en-US" sz="1200" b="0" kern="1200" baseline="0" dirty="0" smtClean="0">
                <a:solidFill>
                  <a:schemeClr val="tx1"/>
                </a:solidFill>
                <a:latin typeface="Arial" charset="0"/>
                <a:ea typeface="ＭＳ Ｐゴシック" pitchFamily="-107" charset="-128"/>
                <a:cs typeface="ＭＳ Ｐゴシック" pitchFamily="-107" charset="-128"/>
              </a:rPr>
              <a:t>length </a:t>
            </a:r>
            <a:r>
              <a:rPr lang="en-US" sz="1200" b="0" i="1" kern="1200" baseline="0" dirty="0" smtClean="0">
                <a:solidFill>
                  <a:schemeClr val="tx1"/>
                </a:solidFill>
                <a:latin typeface="Arial" charset="0"/>
                <a:ea typeface="ＭＳ Ｐゴシック" pitchFamily="-107" charset="-128"/>
                <a:cs typeface="ＭＳ Ｐゴシック" pitchFamily="-107" charset="-128"/>
              </a:rPr>
              <a:t>L</a:t>
            </a:r>
            <a:r>
              <a:rPr lang="en-US" sz="1200" b="0" kern="1200" baseline="0" dirty="0" smtClean="0">
                <a:solidFill>
                  <a:schemeClr val="tx1"/>
                </a:solidFill>
                <a:latin typeface="Arial" charset="0"/>
                <a:ea typeface="ＭＳ Ｐゴシック" pitchFamily="-107" charset="-128"/>
                <a:cs typeface="ＭＳ Ｐゴシック" pitchFamily="-107" charset="-128"/>
              </a:rPr>
              <a:t>  in octets of the output. MGFs are typically based on a secure cryptographic</a:t>
            </a:r>
          </a:p>
          <a:p>
            <a:r>
              <a:rPr lang="en-US" sz="1200" b="0" kern="1200" baseline="0" dirty="0" smtClean="0">
                <a:solidFill>
                  <a:schemeClr val="tx1"/>
                </a:solidFill>
                <a:latin typeface="Arial" charset="0"/>
                <a:ea typeface="ＭＳ Ｐゴシック" pitchFamily="-107" charset="-128"/>
                <a:cs typeface="ＭＳ Ｐゴシック" pitchFamily="-107" charset="-128"/>
              </a:rPr>
              <a:t>hash function such as SHA-1. An MGF based on a hash function is intended to be</a:t>
            </a:r>
          </a:p>
          <a:p>
            <a:r>
              <a:rPr lang="en-US" sz="1200" b="0" kern="1200" baseline="0" dirty="0" smtClean="0">
                <a:solidFill>
                  <a:schemeClr val="tx1"/>
                </a:solidFill>
                <a:latin typeface="Arial" charset="0"/>
                <a:ea typeface="ＭＳ Ｐゴシック" pitchFamily="-107" charset="-128"/>
                <a:cs typeface="ＭＳ Ｐゴシック" pitchFamily="-107" charset="-128"/>
              </a:rPr>
              <a:t>a cryptographically secure way of generating a message digest, or hash, of variable</a:t>
            </a:r>
          </a:p>
          <a:p>
            <a:r>
              <a:rPr lang="en-US" sz="1200" b="0" kern="1200" baseline="0" dirty="0" smtClean="0">
                <a:solidFill>
                  <a:schemeClr val="tx1"/>
                </a:solidFill>
                <a:latin typeface="Arial" charset="0"/>
                <a:ea typeface="ＭＳ Ｐゴシック" pitchFamily="-107" charset="-128"/>
                <a:cs typeface="ＭＳ Ｐゴシック" pitchFamily="-107" charset="-128"/>
              </a:rPr>
              <a:t>length based on an underlying cryptographic hash function that produces a fixed-length</a:t>
            </a:r>
          </a:p>
          <a:p>
            <a:r>
              <a:rPr lang="en-US" sz="1200" b="0" kern="1200" baseline="0" dirty="0" smtClean="0">
                <a:solidFill>
                  <a:schemeClr val="tx1"/>
                </a:solidFill>
                <a:latin typeface="Arial" charset="0"/>
                <a:ea typeface="ＭＳ Ｐゴシック" pitchFamily="-107" charset="-128"/>
                <a:cs typeface="ＭＳ Ｐゴシック" pitchFamily="-107" charset="-128"/>
              </a:rPr>
              <a:t>output.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MGF function used in the current specification for RSA-PSS is MGF1,</a:t>
            </a:r>
          </a:p>
          <a:p>
            <a:r>
              <a:rPr lang="en-US" sz="1200" kern="1200" baseline="0" dirty="0" smtClean="0">
                <a:solidFill>
                  <a:schemeClr val="tx1"/>
                </a:solidFill>
                <a:latin typeface="Arial" charset="0"/>
                <a:ea typeface="ＭＳ Ｐゴシック" pitchFamily="-107" charset="-128"/>
                <a:cs typeface="ＭＳ Ｐゴシック" pitchFamily="-107" charset="-128"/>
              </a:rPr>
              <a:t>with the following parameters: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Options  	Hash 	hash function with output </a:t>
            </a:r>
            <a:r>
              <a:rPr lang="en-US" sz="1200" i="1" kern="1200" baseline="0" dirty="0" err="1" smtClean="0">
                <a:solidFill>
                  <a:schemeClr val="tx1"/>
                </a:solidFill>
                <a:latin typeface="Arial" charset="0"/>
                <a:ea typeface="ＭＳ Ｐゴシック" pitchFamily="-107" charset="-128"/>
                <a:cs typeface="ＭＳ Ｐゴシック" pitchFamily="-107" charset="-128"/>
              </a:rPr>
              <a:t>hLen</a:t>
            </a:r>
            <a:r>
              <a:rPr lang="en-US" sz="1200" kern="1200" baseline="0" dirty="0" smtClean="0">
                <a:solidFill>
                  <a:schemeClr val="tx1"/>
                </a:solidFill>
                <a:latin typeface="Arial" charset="0"/>
                <a:ea typeface="ＭＳ Ｐゴシック" pitchFamily="-107" charset="-128"/>
                <a:cs typeface="ＭＳ Ｐゴシック" pitchFamily="-107" charset="-128"/>
              </a:rPr>
              <a:t>  octets</a:t>
            </a:r>
          </a:p>
          <a:p>
            <a:r>
              <a:rPr lang="en-US" sz="1200" kern="1200" baseline="0" dirty="0" smtClean="0">
                <a:solidFill>
                  <a:schemeClr val="tx1"/>
                </a:solidFill>
                <a:latin typeface="Arial" charset="0"/>
                <a:ea typeface="ＭＳ Ｐゴシック" pitchFamily="-107" charset="-128"/>
                <a:cs typeface="ＭＳ Ｐゴシック" pitchFamily="-107" charset="-128"/>
              </a:rPr>
              <a:t>Input	 X 	 octet string to be masked</a:t>
            </a:r>
          </a:p>
          <a:p>
            <a:r>
              <a:rPr lang="en-US" sz="1200" kern="1200" baseline="0" dirty="0" smtClean="0">
                <a:solidFill>
                  <a:schemeClr val="tx1"/>
                </a:solidFill>
                <a:latin typeface="Arial" charset="0"/>
                <a:ea typeface="ＭＳ Ｐゴシック" pitchFamily="-107" charset="-128"/>
                <a:cs typeface="ＭＳ Ｐゴシック" pitchFamily="-107" charset="-128"/>
              </a:rPr>
              <a:t>	</a:t>
            </a:r>
            <a:r>
              <a:rPr lang="en-US" sz="1200" i="1" kern="1200" baseline="0" dirty="0" err="1" smtClean="0">
                <a:solidFill>
                  <a:schemeClr val="tx1"/>
                </a:solidFill>
                <a:latin typeface="Arial" charset="0"/>
                <a:ea typeface="ＭＳ Ｐゴシック" pitchFamily="-107" charset="-128"/>
                <a:cs typeface="ＭＳ Ｐゴシック" pitchFamily="-107" charset="-128"/>
              </a:rPr>
              <a:t>maskLen</a:t>
            </a:r>
            <a:r>
              <a:rPr lang="en-US" sz="1200" kern="1200" baseline="0" dirty="0" smtClean="0">
                <a:solidFill>
                  <a:schemeClr val="tx1"/>
                </a:solidFill>
                <a:latin typeface="Arial" charset="0"/>
                <a:ea typeface="ＭＳ Ｐゴシック" pitchFamily="-107" charset="-128"/>
                <a:cs typeface="ＭＳ Ｐゴシック" pitchFamily="-107" charset="-128"/>
              </a:rPr>
              <a:t> 	 length in octets of the mask</a:t>
            </a:r>
          </a:p>
          <a:p>
            <a:r>
              <a:rPr lang="en-US" sz="1200" kern="1200" baseline="0" dirty="0" smtClean="0">
                <a:solidFill>
                  <a:schemeClr val="tx1"/>
                </a:solidFill>
                <a:latin typeface="Arial" charset="0"/>
                <a:ea typeface="ＭＳ Ｐゴシック" pitchFamily="-107" charset="-128"/>
                <a:cs typeface="ＭＳ Ｐゴシック" pitchFamily="-107" charset="-128"/>
              </a:rPr>
              <a:t>Output 	</a:t>
            </a:r>
            <a:r>
              <a:rPr lang="en-US" sz="1200" i="1" kern="1200" baseline="0" dirty="0" smtClean="0">
                <a:solidFill>
                  <a:schemeClr val="tx1"/>
                </a:solidFill>
                <a:latin typeface="Arial" charset="0"/>
                <a:ea typeface="ＭＳ Ｐゴシック" pitchFamily="-107" charset="-128"/>
                <a:cs typeface="ＭＳ Ｐゴシック" pitchFamily="-107" charset="-128"/>
              </a:rPr>
              <a:t>mask </a:t>
            </a:r>
            <a:r>
              <a:rPr lang="en-US" sz="1200" kern="1200" baseline="0" dirty="0" smtClean="0">
                <a:solidFill>
                  <a:schemeClr val="tx1"/>
                </a:solidFill>
                <a:latin typeface="Arial" charset="0"/>
                <a:ea typeface="ＭＳ Ｐゴシック" pitchFamily="-107" charset="-128"/>
                <a:cs typeface="ＭＳ Ｐゴシック" pitchFamily="-107" charset="-128"/>
              </a:rPr>
              <a:t> 	an octet string of length </a:t>
            </a:r>
            <a:r>
              <a:rPr lang="en-US" sz="1200" i="1" kern="1200" baseline="0" dirty="0" err="1" smtClean="0">
                <a:solidFill>
                  <a:schemeClr val="tx1"/>
                </a:solidFill>
                <a:latin typeface="Arial" charset="0"/>
                <a:ea typeface="ＭＳ Ｐゴシック" pitchFamily="-107" charset="-128"/>
                <a:cs typeface="ＭＳ Ｐゴシック" pitchFamily="-107" charset="-128"/>
              </a:rPr>
              <a:t>maskLen</a:t>
            </a:r>
            <a:endParaRPr lang="en-US" b="0" i="1"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17</a:t>
            </a:fld>
            <a:endParaRPr lang="en-AU" dirty="0"/>
          </a:p>
        </p:txBody>
      </p:sp>
    </p:spTree>
    <p:extLst>
      <p:ext uri="{BB962C8B-B14F-4D97-AF65-F5344CB8AC3E}">
        <p14:creationId xmlns:p14="http://schemas.microsoft.com/office/powerpoint/2010/main" val="988447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first stage in generating an RSA-PSS signature of a message</a:t>
            </a:r>
          </a:p>
          <a:p>
            <a:r>
              <a:rPr lang="en-US" sz="1200" i="1" kern="1200" baseline="0" dirty="0" smtClean="0">
                <a:solidFill>
                  <a:schemeClr val="tx1"/>
                </a:solidFill>
                <a:latin typeface="Arial" charset="0"/>
                <a:ea typeface="ＭＳ Ｐゴシック" pitchFamily="-107" charset="-128"/>
                <a:cs typeface="ＭＳ Ｐゴシック" pitchFamily="-107" charset="-128"/>
              </a:rPr>
              <a:t>M</a:t>
            </a:r>
            <a:r>
              <a:rPr lang="en-US" sz="1200" kern="1200" baseline="0" dirty="0" smtClean="0">
                <a:solidFill>
                  <a:schemeClr val="tx1"/>
                </a:solidFill>
                <a:latin typeface="Arial" charset="0"/>
                <a:ea typeface="ＭＳ Ｐゴシック" pitchFamily="-107" charset="-128"/>
                <a:cs typeface="ＭＳ Ｐゴシック" pitchFamily="-107" charset="-128"/>
              </a:rPr>
              <a:t>  is to generate from </a:t>
            </a:r>
            <a:r>
              <a:rPr lang="en-US" sz="1200" i="1" kern="1200" baseline="0" dirty="0" smtClean="0">
                <a:solidFill>
                  <a:schemeClr val="tx1"/>
                </a:solidFill>
                <a:latin typeface="Arial" charset="0"/>
                <a:ea typeface="ＭＳ Ｐゴシック" pitchFamily="-107" charset="-128"/>
                <a:cs typeface="ＭＳ Ｐゴシック" pitchFamily="-107" charset="-128"/>
              </a:rPr>
              <a:t>M</a:t>
            </a:r>
            <a:r>
              <a:rPr lang="en-US" sz="1200" kern="1200" baseline="0" dirty="0" smtClean="0">
                <a:solidFill>
                  <a:schemeClr val="tx1"/>
                </a:solidFill>
                <a:latin typeface="Arial" charset="0"/>
                <a:ea typeface="ＭＳ Ｐゴシック" pitchFamily="-107" charset="-128"/>
                <a:cs typeface="ＭＳ Ｐゴシック" pitchFamily="-107" charset="-128"/>
              </a:rPr>
              <a:t>  a fixed-length message digest, called an encoded message</a:t>
            </a:r>
          </a:p>
          <a:p>
            <a:r>
              <a:rPr lang="en-US" sz="1200" i="1" kern="1200" baseline="0" dirty="0" smtClean="0">
                <a:solidFill>
                  <a:schemeClr val="tx1"/>
                </a:solidFill>
                <a:latin typeface="Arial" charset="0"/>
                <a:ea typeface="ＭＳ Ｐゴシック" pitchFamily="-107" charset="-128"/>
                <a:cs typeface="ＭＳ Ｐゴシック" pitchFamily="-107" charset="-128"/>
              </a:rPr>
              <a:t>(EM </a:t>
            </a:r>
            <a:r>
              <a:rPr lang="en-US" sz="1200" kern="1200" baseline="0" dirty="0" smtClean="0">
                <a:solidFill>
                  <a:schemeClr val="tx1"/>
                </a:solidFill>
                <a:latin typeface="Arial" charset="0"/>
                <a:ea typeface="ＭＳ Ｐゴシック" pitchFamily="-107" charset="-128"/>
                <a:cs typeface="ＭＳ Ｐゴシック" pitchFamily="-107" charset="-128"/>
              </a:rPr>
              <a:t>). Figure 13.6 illustrates this process.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We make several comments about the complex nature of this message digest</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All of the RSA-based standardized digital signature schemes involve appending</a:t>
            </a:r>
          </a:p>
          <a:p>
            <a:r>
              <a:rPr lang="en-US" sz="1200" kern="1200" baseline="0" dirty="0" smtClean="0">
                <a:solidFill>
                  <a:schemeClr val="tx1"/>
                </a:solidFill>
                <a:latin typeface="Arial" charset="0"/>
                <a:ea typeface="ＭＳ Ｐゴシック" pitchFamily="-107" charset="-128"/>
                <a:cs typeface="ＭＳ Ｐゴシック" pitchFamily="-107" charset="-128"/>
              </a:rPr>
              <a:t>one or more constants (e.g., padding</a:t>
            </a:r>
            <a:r>
              <a:rPr lang="en-US" sz="1200" kern="1200" baseline="-25000" dirty="0" smtClean="0">
                <a:solidFill>
                  <a:schemeClr val="tx1"/>
                </a:solidFill>
                <a:latin typeface="Arial" charset="0"/>
                <a:ea typeface="ＭＳ Ｐゴシック" pitchFamily="-107" charset="-128"/>
                <a:cs typeface="ＭＳ Ｐゴシック" pitchFamily="-107" charset="-128"/>
              </a:rPr>
              <a:t>1</a:t>
            </a:r>
            <a:r>
              <a:rPr lang="en-US" sz="1200" kern="1200" baseline="0" dirty="0" smtClean="0">
                <a:solidFill>
                  <a:schemeClr val="tx1"/>
                </a:solidFill>
                <a:latin typeface="Arial" charset="0"/>
                <a:ea typeface="ＭＳ Ｐゴシック" pitchFamily="-107" charset="-128"/>
                <a:cs typeface="ＭＳ Ｐゴシック" pitchFamily="-107" charset="-128"/>
              </a:rPr>
              <a:t>  and padding</a:t>
            </a:r>
            <a:r>
              <a:rPr lang="en-US" sz="1200" kern="1200" baseline="-25000" dirty="0" smtClean="0">
                <a:solidFill>
                  <a:schemeClr val="tx1"/>
                </a:solidFill>
                <a:latin typeface="Arial" charset="0"/>
                <a:ea typeface="ＭＳ Ｐゴシック" pitchFamily="-107" charset="-128"/>
                <a:cs typeface="ＭＳ Ｐゴシック" pitchFamily="-107" charset="-128"/>
              </a:rPr>
              <a:t>2</a:t>
            </a:r>
            <a:r>
              <a:rPr lang="en-US" sz="1200" kern="1200" baseline="0" dirty="0" smtClean="0">
                <a:solidFill>
                  <a:schemeClr val="tx1"/>
                </a:solidFill>
                <a:latin typeface="Arial" charset="0"/>
                <a:ea typeface="ＭＳ Ｐゴシック" pitchFamily="-107" charset="-128"/>
                <a:cs typeface="ＭＳ Ｐゴシック" pitchFamily="-107" charset="-128"/>
              </a:rPr>
              <a:t> ) in the process of forming</a:t>
            </a:r>
          </a:p>
          <a:p>
            <a:r>
              <a:rPr lang="en-US" sz="1200" kern="1200" baseline="0" dirty="0" smtClean="0">
                <a:solidFill>
                  <a:schemeClr val="tx1"/>
                </a:solidFill>
                <a:latin typeface="Arial" charset="0"/>
                <a:ea typeface="ＭＳ Ｐゴシック" pitchFamily="-107" charset="-128"/>
                <a:cs typeface="ＭＳ Ｐゴシック" pitchFamily="-107" charset="-128"/>
              </a:rPr>
              <a:t>the message digest. The objective is to make it more difficult for an adversary to</a:t>
            </a:r>
          </a:p>
          <a:p>
            <a:r>
              <a:rPr lang="en-US" sz="1200" kern="1200" baseline="0" dirty="0" smtClean="0">
                <a:solidFill>
                  <a:schemeClr val="tx1"/>
                </a:solidFill>
                <a:latin typeface="Arial" charset="0"/>
                <a:ea typeface="ＭＳ Ｐゴシック" pitchFamily="-107" charset="-128"/>
                <a:cs typeface="ＭＳ Ｐゴシック" pitchFamily="-107" charset="-128"/>
              </a:rPr>
              <a:t>find another message that maps to the same message digest as a given message or to</a:t>
            </a:r>
          </a:p>
          <a:p>
            <a:r>
              <a:rPr lang="en-US" sz="1200" kern="1200" baseline="0" dirty="0" smtClean="0">
                <a:solidFill>
                  <a:schemeClr val="tx1"/>
                </a:solidFill>
                <a:latin typeface="Arial" charset="0"/>
                <a:ea typeface="ＭＳ Ｐゴシック" pitchFamily="-107" charset="-128"/>
                <a:cs typeface="ＭＳ Ｐゴシック" pitchFamily="-107" charset="-128"/>
              </a:rPr>
              <a:t>find two messages that map to the same message digest. RSA-PSS also incorporates</a:t>
            </a:r>
          </a:p>
          <a:p>
            <a:r>
              <a:rPr lang="en-US" sz="1200" kern="1200" baseline="0" dirty="0" smtClean="0">
                <a:solidFill>
                  <a:schemeClr val="tx1"/>
                </a:solidFill>
                <a:latin typeface="Arial" charset="0"/>
                <a:ea typeface="ＭＳ Ｐゴシック" pitchFamily="-107" charset="-128"/>
                <a:cs typeface="ＭＳ Ｐゴシック" pitchFamily="-107" charset="-128"/>
              </a:rPr>
              <a:t>a pseudorandom number, namely the salt. Because the salt changes with every use,</a:t>
            </a:r>
          </a:p>
          <a:p>
            <a:r>
              <a:rPr lang="en-US" sz="1200" kern="1200" baseline="0" dirty="0" smtClean="0">
                <a:solidFill>
                  <a:schemeClr val="tx1"/>
                </a:solidFill>
                <a:latin typeface="Arial" charset="0"/>
                <a:ea typeface="ＭＳ Ｐゴシック" pitchFamily="-107" charset="-128"/>
                <a:cs typeface="ＭＳ Ｐゴシック" pitchFamily="-107" charset="-128"/>
              </a:rPr>
              <a:t>signing the same message twice using the same private key will yield two different</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signatures. This is an added measure of security.</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18</a:t>
            </a:fld>
            <a:endParaRPr lang="en-AU" dirty="0"/>
          </a:p>
        </p:txBody>
      </p:sp>
    </p:spTree>
    <p:extLst>
      <p:ext uri="{BB962C8B-B14F-4D97-AF65-F5344CB8AC3E}">
        <p14:creationId xmlns:p14="http://schemas.microsoft.com/office/powerpoint/2010/main" val="831116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Figure 13.7 RSA-PSS EM Verification</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19</a:t>
            </a:fld>
            <a:endParaRPr lang="en-AU" dirty="0"/>
          </a:p>
        </p:txBody>
      </p:sp>
    </p:spTree>
    <p:extLst>
      <p:ext uri="{BB962C8B-B14F-4D97-AF65-F5344CB8AC3E}">
        <p14:creationId xmlns:p14="http://schemas.microsoft.com/office/powerpoint/2010/main" val="82482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Figure 13.1 is a generic model of the process of constructing and using digital</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signatures. All of the digital signature schemes discussed in this chapter have this</a:t>
            </a:r>
          </a:p>
          <a:p>
            <a:r>
              <a:rPr lang="en-US" sz="1200" kern="1200" baseline="0" dirty="0" smtClean="0">
                <a:solidFill>
                  <a:schemeClr val="tx1"/>
                </a:solidFill>
                <a:latin typeface="Arial" charset="0"/>
                <a:ea typeface="ＭＳ Ｐゴシック" pitchFamily="-107" charset="-128"/>
                <a:cs typeface="ＭＳ Ｐゴシック" pitchFamily="-107" charset="-128"/>
              </a:rPr>
              <a:t>structure.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Suppose that Bob wants to send a message to Alice. Although it is not</a:t>
            </a:r>
          </a:p>
          <a:p>
            <a:r>
              <a:rPr lang="en-US" sz="1200" kern="1200" baseline="0" dirty="0" smtClean="0">
                <a:solidFill>
                  <a:schemeClr val="tx1"/>
                </a:solidFill>
                <a:latin typeface="Arial" charset="0"/>
                <a:ea typeface="ＭＳ Ｐゴシック" pitchFamily="-107" charset="-128"/>
                <a:cs typeface="ＭＳ Ｐゴシック" pitchFamily="-107" charset="-128"/>
              </a:rPr>
              <a:t>important that the message be kept secret, he wants Alice to be certain that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is indeed from him. For this purpose, Bob uses a secure hash function, such</a:t>
            </a:r>
          </a:p>
          <a:p>
            <a:r>
              <a:rPr lang="en-US" sz="1200" kern="1200" baseline="0" dirty="0" smtClean="0">
                <a:solidFill>
                  <a:schemeClr val="tx1"/>
                </a:solidFill>
                <a:latin typeface="Arial" charset="0"/>
                <a:ea typeface="ＭＳ Ｐゴシック" pitchFamily="-107" charset="-128"/>
                <a:cs typeface="ＭＳ Ｐゴシック" pitchFamily="-107" charset="-128"/>
              </a:rPr>
              <a:t>as SHA-512, to generate a hash value for the message. That hash value, together</a:t>
            </a:r>
          </a:p>
          <a:p>
            <a:r>
              <a:rPr lang="en-US" sz="1200" kern="1200" baseline="0" dirty="0" smtClean="0">
                <a:solidFill>
                  <a:schemeClr val="tx1"/>
                </a:solidFill>
                <a:latin typeface="Arial" charset="0"/>
                <a:ea typeface="ＭＳ Ｐゴシック" pitchFamily="-107" charset="-128"/>
                <a:cs typeface="ＭＳ Ｐゴシック" pitchFamily="-107" charset="-128"/>
              </a:rPr>
              <a:t>with Bob’s private key serves as input to a digital signature generation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which produces a short block that functions as a digital signature . Bob sends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with the signature attached.</a:t>
            </a:r>
          </a:p>
          <a:p>
            <a:r>
              <a:rPr lang="en-US" sz="1200" kern="1200" baseline="0" dirty="0" smtClean="0">
                <a:solidFill>
                  <a:schemeClr val="tx1"/>
                </a:solidFill>
                <a:latin typeface="Arial" charset="0"/>
                <a:ea typeface="ＭＳ Ｐゴシック" pitchFamily="-107" charset="-128"/>
                <a:cs typeface="ＭＳ Ｐゴシック" pitchFamily="-107" charset="-128"/>
              </a:rPr>
              <a:t>When Alice receives the message plus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she (1) calculates a hash value for the message; (2) provides the hash value and</a:t>
            </a:r>
          </a:p>
          <a:p>
            <a:r>
              <a:rPr lang="en-US" sz="1200" kern="1200" baseline="0" dirty="0" smtClean="0">
                <a:solidFill>
                  <a:schemeClr val="tx1"/>
                </a:solidFill>
                <a:latin typeface="Arial" charset="0"/>
                <a:ea typeface="ＭＳ Ｐゴシック" pitchFamily="-107" charset="-128"/>
                <a:cs typeface="ＭＳ Ｐゴシック" pitchFamily="-107" charset="-128"/>
              </a:rPr>
              <a:t>Bob’s public key as inputs to a digital signature verification algorithm. If the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returns the result that the signature is valid, Alice is assured that the message</a:t>
            </a:r>
          </a:p>
          <a:p>
            <a:r>
              <a:rPr lang="en-US" sz="1200" kern="1200" baseline="0" dirty="0" smtClean="0">
                <a:solidFill>
                  <a:schemeClr val="tx1"/>
                </a:solidFill>
                <a:latin typeface="Arial" charset="0"/>
                <a:ea typeface="ＭＳ Ｐゴシック" pitchFamily="-107" charset="-128"/>
                <a:cs typeface="ＭＳ Ｐゴシック" pitchFamily="-107" charset="-128"/>
              </a:rPr>
              <a:t>must have been signed by Bob. No one else has Bob’s private key and therefore no</a:t>
            </a:r>
          </a:p>
          <a:p>
            <a:r>
              <a:rPr lang="en-US" sz="1200" kern="1200" baseline="0" dirty="0" smtClean="0">
                <a:solidFill>
                  <a:schemeClr val="tx1"/>
                </a:solidFill>
                <a:latin typeface="Arial" charset="0"/>
                <a:ea typeface="ＭＳ Ｐゴシック" pitchFamily="-107" charset="-128"/>
                <a:cs typeface="ＭＳ Ｐゴシック" pitchFamily="-107" charset="-128"/>
              </a:rPr>
              <a:t>one else could have created a signature that could be verified for this message with</a:t>
            </a:r>
          </a:p>
          <a:p>
            <a:r>
              <a:rPr lang="en-US" sz="1200" kern="1200" baseline="0" dirty="0" smtClean="0">
                <a:solidFill>
                  <a:schemeClr val="tx1"/>
                </a:solidFill>
                <a:latin typeface="Arial" charset="0"/>
                <a:ea typeface="ＭＳ Ｐゴシック" pitchFamily="-107" charset="-128"/>
                <a:cs typeface="ＭＳ Ｐゴシック" pitchFamily="-107" charset="-128"/>
              </a:rPr>
              <a:t>Bob’s public key. In addition, it is impossible to alter the message without access to</a:t>
            </a:r>
          </a:p>
          <a:p>
            <a:r>
              <a:rPr lang="en-US" sz="1200" kern="1200" baseline="0" dirty="0" smtClean="0">
                <a:solidFill>
                  <a:schemeClr val="tx1"/>
                </a:solidFill>
                <a:latin typeface="Arial" charset="0"/>
                <a:ea typeface="ＭＳ Ｐゴシック" pitchFamily="-107" charset="-128"/>
                <a:cs typeface="ＭＳ Ｐゴシック" pitchFamily="-107" charset="-128"/>
              </a:rPr>
              <a:t>Bob’s private key, so the message is authenticated both in terms of source and in</a:t>
            </a:r>
          </a:p>
          <a:p>
            <a:r>
              <a:rPr lang="en-US" sz="1200" kern="1200" baseline="0" dirty="0" smtClean="0">
                <a:solidFill>
                  <a:schemeClr val="tx1"/>
                </a:solidFill>
                <a:latin typeface="Arial" charset="0"/>
                <a:ea typeface="ＭＳ Ｐゴシック" pitchFamily="-107" charset="-128"/>
                <a:cs typeface="ＭＳ Ｐゴシック" pitchFamily="-107" charset="-128"/>
              </a:rPr>
              <a:t>terms of data integrity.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We begin this chapter with an overview of digital signatures. We then present the</a:t>
            </a:r>
          </a:p>
          <a:p>
            <a:r>
              <a:rPr lang="en-US" sz="1200" kern="1200" baseline="0" dirty="0" err="1" smtClean="0">
                <a:solidFill>
                  <a:schemeClr val="tx1"/>
                </a:solidFill>
                <a:latin typeface="Arial" charset="0"/>
                <a:ea typeface="ＭＳ Ｐゴシック" pitchFamily="-107" charset="-128"/>
                <a:cs typeface="ＭＳ Ｐゴシック" pitchFamily="-107" charset="-128"/>
              </a:rPr>
              <a:t>Elgamal</a:t>
            </a:r>
            <a:r>
              <a:rPr lang="en-US" sz="1200" kern="1200" baseline="0" dirty="0" smtClean="0">
                <a:solidFill>
                  <a:schemeClr val="tx1"/>
                </a:solidFill>
                <a:latin typeface="Arial" charset="0"/>
                <a:ea typeface="ＭＳ Ｐゴシック" pitchFamily="-107" charset="-128"/>
                <a:cs typeface="ＭＳ Ｐゴシック" pitchFamily="-107" charset="-128"/>
              </a:rPr>
              <a:t> and </a:t>
            </a:r>
            <a:r>
              <a:rPr lang="en-US" sz="1200" kern="1200" baseline="0" dirty="0" err="1" smtClean="0">
                <a:solidFill>
                  <a:schemeClr val="tx1"/>
                </a:solidFill>
                <a:latin typeface="Arial" charset="0"/>
                <a:ea typeface="ＭＳ Ｐゴシック" pitchFamily="-107" charset="-128"/>
                <a:cs typeface="ＭＳ Ｐゴシック" pitchFamily="-107" charset="-128"/>
              </a:rPr>
              <a:t>Schnorr</a:t>
            </a:r>
            <a:r>
              <a:rPr lang="en-US" sz="1200" kern="1200" baseline="0" dirty="0" smtClean="0">
                <a:solidFill>
                  <a:schemeClr val="tx1"/>
                </a:solidFill>
                <a:latin typeface="Arial" charset="0"/>
                <a:ea typeface="ＭＳ Ｐゴシック" pitchFamily="-107" charset="-128"/>
                <a:cs typeface="ＭＳ Ｐゴシック" pitchFamily="-107" charset="-128"/>
              </a:rPr>
              <a:t> digital signature schemes, understanding of which makes it easier</a:t>
            </a:r>
          </a:p>
          <a:p>
            <a:r>
              <a:rPr lang="en-US" sz="1200" kern="1200" baseline="0" dirty="0" smtClean="0">
                <a:solidFill>
                  <a:schemeClr val="tx1"/>
                </a:solidFill>
                <a:latin typeface="Arial" charset="0"/>
                <a:ea typeface="ＭＳ Ｐゴシック" pitchFamily="-107" charset="-128"/>
                <a:cs typeface="ＭＳ Ｐゴシック" pitchFamily="-107" charset="-128"/>
              </a:rPr>
              <a:t>to understand the NIST Digital Signature Algorithm (DSA). The chapter then covers</a:t>
            </a:r>
          </a:p>
          <a:p>
            <a:r>
              <a:rPr lang="en-US" sz="1200" kern="1200" baseline="0" dirty="0" smtClean="0">
                <a:solidFill>
                  <a:schemeClr val="tx1"/>
                </a:solidFill>
                <a:latin typeface="Arial" charset="0"/>
                <a:ea typeface="ＭＳ Ｐゴシック" pitchFamily="-107" charset="-128"/>
                <a:cs typeface="ＭＳ Ｐゴシック" pitchFamily="-107" charset="-128"/>
              </a:rPr>
              <a:t>the two other important standardized digital signature schemes: the Elliptic Curve</a:t>
            </a:r>
          </a:p>
          <a:p>
            <a:r>
              <a:rPr lang="en-US" sz="1200" kern="1200" baseline="0" dirty="0" smtClean="0">
                <a:solidFill>
                  <a:schemeClr val="tx1"/>
                </a:solidFill>
                <a:latin typeface="Arial" charset="0"/>
                <a:ea typeface="ＭＳ Ｐゴシック" pitchFamily="-107" charset="-128"/>
                <a:cs typeface="ＭＳ Ｐゴシック" pitchFamily="-107" charset="-128"/>
              </a:rPr>
              <a:t>Digital Signature Algorithm (ECDSA) and the RSA Probabilistic Signature Scheme</a:t>
            </a:r>
          </a:p>
          <a:p>
            <a:r>
              <a:rPr lang="en-US" sz="1200" kern="1200" baseline="0" dirty="0" smtClean="0">
                <a:solidFill>
                  <a:schemeClr val="tx1"/>
                </a:solidFill>
                <a:latin typeface="Arial" charset="0"/>
                <a:ea typeface="ＭＳ Ｐゴシック" pitchFamily="-107" charset="-128"/>
                <a:cs typeface="ＭＳ Ｐゴシック" pitchFamily="-107" charset="-128"/>
              </a:rPr>
              <a:t>(RSA-PSS).</a:t>
            </a:r>
            <a:endParaRPr lang="en-US" dirty="0" smtClean="0">
              <a:latin typeface="Arial" pitchFamily="-84" charset="0"/>
              <a:ea typeface="ＭＳ Ｐゴシック" pitchFamily="-84" charset="-128"/>
              <a:cs typeface="ＭＳ Ｐゴシック" pitchFamily="-84" charset="-128"/>
            </a:endParaRPr>
          </a:p>
        </p:txBody>
      </p:sp>
      <p:sp>
        <p:nvSpPr>
          <p:cNvPr id="22532" name="Slide Number Placeholder 3"/>
          <p:cNvSpPr>
            <a:spLocks noGrp="1"/>
          </p:cNvSpPr>
          <p:nvPr>
            <p:ph type="sldNum" sz="quarter" idx="5"/>
          </p:nvPr>
        </p:nvSpPr>
        <p:spPr>
          <a:noFill/>
        </p:spPr>
        <p:txBody>
          <a:bodyPr/>
          <a:lstStyle/>
          <a:p>
            <a:fld id="{49DD4244-D01B-6647-B979-136A5C551289}" type="slidenum">
              <a:rPr lang="en-AU" smtClean="0">
                <a:latin typeface="Arial" pitchFamily="-84" charset="0"/>
              </a:rPr>
              <a:pPr/>
              <a:t>2</a:t>
            </a:fld>
            <a:endParaRPr lang="en-AU" dirty="0" smtClean="0">
              <a:latin typeface="Arial" pitchFamily="-84" charset="0"/>
            </a:endParaRPr>
          </a:p>
        </p:txBody>
      </p:sp>
    </p:spTree>
    <p:extLst>
      <p:ext uri="{BB962C8B-B14F-4D97-AF65-F5344CB8AC3E}">
        <p14:creationId xmlns:p14="http://schemas.microsoft.com/office/powerpoint/2010/main" val="3548674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20</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13 </a:t>
            </a:r>
            <a:r>
              <a:rPr lang="en-US" dirty="0">
                <a:latin typeface="Arial" pitchFamily="-84" charset="0"/>
                <a:ea typeface="ＭＳ Ｐゴシック" pitchFamily="-84" charset="-128"/>
                <a:cs typeface="ＭＳ Ｐゴシック" pitchFamily="-84" charset="-128"/>
              </a:rPr>
              <a:t>summary.</a:t>
            </a:r>
          </a:p>
        </p:txBody>
      </p:sp>
    </p:spTree>
    <p:extLst>
      <p:ext uri="{BB962C8B-B14F-4D97-AF65-F5344CB8AC3E}">
        <p14:creationId xmlns:p14="http://schemas.microsoft.com/office/powerpoint/2010/main" val="2531476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D4DA81D-5D18-8D49-8768-B43A1F9A3404}" type="slidenum">
              <a:rPr lang="en-AU">
                <a:latin typeface="Arial" pitchFamily="-84" charset="0"/>
              </a:rPr>
              <a:pPr/>
              <a:t>3</a:t>
            </a:fld>
            <a:endParaRPr lang="en-AU" dirty="0">
              <a:latin typeface="Arial" pitchFamily="-84" charset="0"/>
            </a:endParaRPr>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Message authentication protects two parties who exchange messages from any third</a:t>
            </a:r>
          </a:p>
          <a:p>
            <a:r>
              <a:rPr lang="en-US" sz="1200" kern="1200" baseline="0" dirty="0" smtClean="0">
                <a:solidFill>
                  <a:schemeClr val="tx1"/>
                </a:solidFill>
                <a:latin typeface="Arial" charset="0"/>
                <a:ea typeface="ＭＳ Ｐゴシック" pitchFamily="-107" charset="-128"/>
                <a:cs typeface="ＭＳ Ｐゴシック" pitchFamily="-107" charset="-128"/>
              </a:rPr>
              <a:t>party. However, it does not protect the two parties against each other. Several forms</a:t>
            </a:r>
          </a:p>
          <a:p>
            <a:r>
              <a:rPr lang="en-US" sz="1200" kern="1200" baseline="0" dirty="0" smtClean="0">
                <a:solidFill>
                  <a:schemeClr val="tx1"/>
                </a:solidFill>
                <a:latin typeface="Arial" charset="0"/>
                <a:ea typeface="ＭＳ Ｐゴシック" pitchFamily="-107" charset="-128"/>
                <a:cs typeface="ＭＳ Ｐゴシック" pitchFamily="-107" charset="-128"/>
              </a:rPr>
              <a:t>of dispute between the two are possible.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In situations where there is not complete trust between sender and receiver,</a:t>
            </a:r>
          </a:p>
          <a:p>
            <a:r>
              <a:rPr lang="en-US" sz="1200" kern="1200" baseline="0" dirty="0" smtClean="0">
                <a:solidFill>
                  <a:schemeClr val="tx1"/>
                </a:solidFill>
                <a:latin typeface="Arial" charset="0"/>
                <a:ea typeface="ＭＳ Ｐゴシック" pitchFamily="-107" charset="-128"/>
                <a:cs typeface="ＭＳ Ｐゴシック" pitchFamily="-107" charset="-128"/>
              </a:rPr>
              <a:t>something more than authentication is needed. The most attractive solution to</a:t>
            </a:r>
          </a:p>
          <a:p>
            <a:r>
              <a:rPr lang="en-US" sz="1200" kern="1200" baseline="0" dirty="0" smtClean="0">
                <a:solidFill>
                  <a:schemeClr val="tx1"/>
                </a:solidFill>
                <a:latin typeface="Arial" charset="0"/>
                <a:ea typeface="ＭＳ Ｐゴシック" pitchFamily="-107" charset="-128"/>
                <a:cs typeface="ＭＳ Ｐゴシック" pitchFamily="-107" charset="-128"/>
              </a:rPr>
              <a:t>this problem is the digital signature. The digital signature must have the following</a:t>
            </a:r>
          </a:p>
          <a:p>
            <a:r>
              <a:rPr lang="en-US" sz="1200" kern="1200" baseline="0" dirty="0" smtClean="0">
                <a:solidFill>
                  <a:schemeClr val="tx1"/>
                </a:solidFill>
                <a:latin typeface="Arial" charset="0"/>
                <a:ea typeface="ＭＳ Ｐゴシック" pitchFamily="-107" charset="-128"/>
                <a:cs typeface="ＭＳ Ｐゴシック" pitchFamily="-107" charset="-128"/>
              </a:rPr>
              <a:t>properties: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verify the author and the date and time of the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authenticate the contents at the time of the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verifiable by third parties to resolve disputes.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Thus, the digital signature function includes the authentication function.</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652055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[GOLD88] lists the following types of attacks, in order of increasing severity. Here</a:t>
            </a:r>
          </a:p>
          <a:p>
            <a:r>
              <a:rPr lang="en-US" sz="1200" b="0" kern="1200" baseline="0" dirty="0" smtClean="0">
                <a:solidFill>
                  <a:schemeClr val="tx1"/>
                </a:solidFill>
                <a:latin typeface="Arial" charset="0"/>
                <a:ea typeface="ＭＳ Ｐゴシック" pitchFamily="-107" charset="-128"/>
                <a:cs typeface="ＭＳ Ｐゴシック" pitchFamily="-107" charset="-128"/>
              </a:rPr>
              <a:t>A denotes the user whose signature method is being attacked, and C denotes the</a:t>
            </a:r>
          </a:p>
          <a:p>
            <a:r>
              <a:rPr lang="en-US" sz="1200" b="0" kern="1200" baseline="0" dirty="0" smtClean="0">
                <a:solidFill>
                  <a:schemeClr val="tx1"/>
                </a:solidFill>
                <a:latin typeface="Arial" charset="0"/>
                <a:ea typeface="ＭＳ Ｐゴシック" pitchFamily="-107" charset="-128"/>
                <a:cs typeface="ＭＳ Ｐゴシック" pitchFamily="-107" charset="-128"/>
              </a:rPr>
              <a:t>attacker.</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Key-only attack: C only knows A’s public key.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Known message attack: C is given access to a set of messages and their</a:t>
            </a:r>
          </a:p>
          <a:p>
            <a:r>
              <a:rPr lang="en-US" sz="1200" b="0" kern="1200" baseline="0" dirty="0" smtClean="0">
                <a:solidFill>
                  <a:schemeClr val="tx1"/>
                </a:solidFill>
                <a:latin typeface="Arial" charset="0"/>
                <a:ea typeface="ＭＳ Ｐゴシック" pitchFamily="-107" charset="-128"/>
                <a:cs typeface="ＭＳ Ｐゴシック" pitchFamily="-107" charset="-128"/>
              </a:rPr>
              <a:t>signatures.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Generic chosen message attack: C chooses a list of messages before attempting</a:t>
            </a:r>
          </a:p>
          <a:p>
            <a:r>
              <a:rPr lang="en-US" sz="1200" b="0" kern="1200" baseline="0" dirty="0" smtClean="0">
                <a:solidFill>
                  <a:schemeClr val="tx1"/>
                </a:solidFill>
                <a:latin typeface="Arial" charset="0"/>
                <a:ea typeface="ＭＳ Ｐゴシック" pitchFamily="-107" charset="-128"/>
                <a:cs typeface="ＭＳ Ｐゴシック" pitchFamily="-107" charset="-128"/>
              </a:rPr>
              <a:t>to breaks A’s signature scheme, independent of A’s public key. C then</a:t>
            </a:r>
          </a:p>
          <a:p>
            <a:r>
              <a:rPr lang="en-US" sz="1200" b="0" kern="1200" baseline="0" dirty="0" smtClean="0">
                <a:solidFill>
                  <a:schemeClr val="tx1"/>
                </a:solidFill>
                <a:latin typeface="Arial" charset="0"/>
                <a:ea typeface="ＭＳ Ｐゴシック" pitchFamily="-107" charset="-128"/>
                <a:cs typeface="ＭＳ Ｐゴシック" pitchFamily="-107" charset="-128"/>
              </a:rPr>
              <a:t>obtains from A valid signatures for the chosen messages. The attack is generic,</a:t>
            </a:r>
          </a:p>
          <a:p>
            <a:r>
              <a:rPr lang="en-US" sz="1200" b="0" kern="1200" baseline="0" dirty="0" smtClean="0">
                <a:solidFill>
                  <a:schemeClr val="tx1"/>
                </a:solidFill>
                <a:latin typeface="Arial" charset="0"/>
                <a:ea typeface="ＭＳ Ｐゴシック" pitchFamily="-107" charset="-128"/>
                <a:cs typeface="ＭＳ Ｐゴシック" pitchFamily="-107" charset="-128"/>
              </a:rPr>
              <a:t>because it does not depend on A’s public key; the same attack is used against</a:t>
            </a:r>
          </a:p>
          <a:p>
            <a:r>
              <a:rPr lang="en-US" sz="1200" b="0" kern="1200" baseline="0" dirty="0" smtClean="0">
                <a:solidFill>
                  <a:schemeClr val="tx1"/>
                </a:solidFill>
                <a:latin typeface="Arial" charset="0"/>
                <a:ea typeface="ＭＳ Ｐゴシック" pitchFamily="-107" charset="-128"/>
                <a:cs typeface="ＭＳ Ｐゴシック" pitchFamily="-107" charset="-128"/>
              </a:rPr>
              <a:t>everyone.</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Directed chosen message attack: Similar to the generic attack, except that the</a:t>
            </a:r>
          </a:p>
          <a:p>
            <a:r>
              <a:rPr lang="en-US" sz="1200" b="0" kern="1200" baseline="0" dirty="0" smtClean="0">
                <a:solidFill>
                  <a:schemeClr val="tx1"/>
                </a:solidFill>
                <a:latin typeface="Arial" charset="0"/>
                <a:ea typeface="ＭＳ Ｐゴシック" pitchFamily="-107" charset="-128"/>
                <a:cs typeface="ＭＳ Ｐゴシック" pitchFamily="-107" charset="-128"/>
              </a:rPr>
              <a:t>list of messages to be signed is chosen after C knows A’s public key but before</a:t>
            </a:r>
          </a:p>
          <a:p>
            <a:r>
              <a:rPr lang="en-US" sz="1200" b="0" kern="1200" baseline="0" dirty="0" smtClean="0">
                <a:solidFill>
                  <a:schemeClr val="tx1"/>
                </a:solidFill>
                <a:latin typeface="Arial" charset="0"/>
                <a:ea typeface="ＭＳ Ｐゴシック" pitchFamily="-107" charset="-128"/>
                <a:cs typeface="ＭＳ Ｐゴシック" pitchFamily="-107" charset="-128"/>
              </a:rPr>
              <a:t>any signatures are seen.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Adaptive chosen message attack: C is allowed to use A as an “oracle.” This</a:t>
            </a:r>
          </a:p>
          <a:p>
            <a:r>
              <a:rPr lang="en-US" sz="1200" b="0" kern="1200" baseline="0" dirty="0" smtClean="0">
                <a:solidFill>
                  <a:schemeClr val="tx1"/>
                </a:solidFill>
                <a:latin typeface="Arial" charset="0"/>
                <a:ea typeface="ＭＳ Ｐゴシック" pitchFamily="-107" charset="-128"/>
                <a:cs typeface="ＭＳ Ｐゴシック" pitchFamily="-107" charset="-128"/>
              </a:rPr>
              <a:t>means that C may request from A signatures of messages that depend on previously</a:t>
            </a:r>
          </a:p>
          <a:p>
            <a:r>
              <a:rPr lang="en-US" sz="1200" b="0" kern="1200" baseline="0" dirty="0" smtClean="0">
                <a:solidFill>
                  <a:schemeClr val="tx1"/>
                </a:solidFill>
                <a:latin typeface="Arial" charset="0"/>
                <a:ea typeface="ＭＳ Ｐゴシック" pitchFamily="-107" charset="-128"/>
                <a:cs typeface="ＭＳ Ｐゴシック" pitchFamily="-107" charset="-128"/>
              </a:rPr>
              <a:t>obtained message-signature pairs.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p:txBody>
      </p:sp>
      <p:sp>
        <p:nvSpPr>
          <p:cNvPr id="26628" name="Slide Number Placeholder 3"/>
          <p:cNvSpPr>
            <a:spLocks noGrp="1"/>
          </p:cNvSpPr>
          <p:nvPr>
            <p:ph type="sldNum" sz="quarter" idx="5"/>
          </p:nvPr>
        </p:nvSpPr>
        <p:spPr>
          <a:noFill/>
        </p:spPr>
        <p:txBody>
          <a:bodyPr/>
          <a:lstStyle/>
          <a:p>
            <a:fld id="{E66C819F-AE42-154A-9986-BA37298DD330}" type="slidenum">
              <a:rPr lang="en-AU" smtClean="0">
                <a:latin typeface="Arial" pitchFamily="-84" charset="0"/>
              </a:rPr>
              <a:pPr/>
              <a:t>4</a:t>
            </a:fld>
            <a:endParaRPr lang="en-AU" dirty="0" smtClean="0">
              <a:latin typeface="Arial" pitchFamily="-84" charset="0"/>
            </a:endParaRPr>
          </a:p>
        </p:txBody>
      </p:sp>
    </p:spTree>
    <p:extLst>
      <p:ext uri="{BB962C8B-B14F-4D97-AF65-F5344CB8AC3E}">
        <p14:creationId xmlns:p14="http://schemas.microsoft.com/office/powerpoint/2010/main" val="3887615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[GOLD88] then defines success at breaking a signature scheme as an outcome</a:t>
            </a:r>
          </a:p>
          <a:p>
            <a:r>
              <a:rPr lang="en-US" sz="1200" b="0" kern="1200" baseline="0" dirty="0" smtClean="0">
                <a:solidFill>
                  <a:schemeClr val="tx1"/>
                </a:solidFill>
                <a:latin typeface="Arial" charset="0"/>
                <a:ea typeface="ＭＳ Ｐゴシック" pitchFamily="-107" charset="-128"/>
                <a:cs typeface="ＭＳ Ｐゴシック" pitchFamily="-107" charset="-128"/>
              </a:rPr>
              <a:t>in which C can do any of the following with a non-negligible probability: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Total break: C determines A’s private key.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Universal forgery: C finds an efficient signing algorithm that provides an</a:t>
            </a:r>
          </a:p>
          <a:p>
            <a:r>
              <a:rPr lang="en-US" sz="1200" b="0" kern="1200" baseline="0" dirty="0" smtClean="0">
                <a:solidFill>
                  <a:schemeClr val="tx1"/>
                </a:solidFill>
                <a:latin typeface="Arial" charset="0"/>
                <a:ea typeface="ＭＳ Ｐゴシック" pitchFamily="-107" charset="-128"/>
                <a:cs typeface="ＭＳ Ｐゴシック" pitchFamily="-107" charset="-128"/>
              </a:rPr>
              <a:t>equivalent way of constructing signatures on arbitrary messages.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Selective forgery: C forges a signature for a particular message chosen by C.</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Existential forgery: C forges a signature for at least one message. C has no</a:t>
            </a:r>
          </a:p>
          <a:p>
            <a:r>
              <a:rPr lang="en-US" sz="1200" b="0" kern="1200" baseline="0" dirty="0" smtClean="0">
                <a:solidFill>
                  <a:schemeClr val="tx1"/>
                </a:solidFill>
                <a:latin typeface="Arial" charset="0"/>
                <a:ea typeface="ＭＳ Ｐゴシック" pitchFamily="-107" charset="-128"/>
                <a:cs typeface="ＭＳ Ｐゴシック" pitchFamily="-107" charset="-128"/>
              </a:rPr>
              <a:t>control over the message. Consequently, this forgery may only be a minor nuisance</a:t>
            </a:r>
          </a:p>
          <a:p>
            <a:r>
              <a:rPr lang="en-US" sz="1200" b="0" kern="1200" baseline="0" dirty="0" smtClean="0">
                <a:solidFill>
                  <a:schemeClr val="tx1"/>
                </a:solidFill>
                <a:latin typeface="Arial" charset="0"/>
                <a:ea typeface="ＭＳ Ｐゴシック" pitchFamily="-107" charset="-128"/>
                <a:cs typeface="ＭＳ Ｐゴシック" pitchFamily="-107" charset="-128"/>
              </a:rPr>
              <a:t>to A.</a:t>
            </a:r>
            <a:endParaRPr lang="en-US" sz="1100" b="0" dirty="0" smtClean="0">
              <a:latin typeface="Arial" pitchFamily="-84" charset="0"/>
              <a:ea typeface="ＭＳ Ｐゴシック" pitchFamily="-84" charset="-128"/>
              <a:cs typeface="ＭＳ Ｐゴシック" pitchFamily="-84" charset="-128"/>
            </a:endParaRPr>
          </a:p>
          <a:p>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5</a:t>
            </a:fld>
            <a:endParaRPr lang="en-AU" dirty="0"/>
          </a:p>
        </p:txBody>
      </p:sp>
    </p:spTree>
    <p:extLst>
      <p:ext uri="{BB962C8B-B14F-4D97-AF65-F5344CB8AC3E}">
        <p14:creationId xmlns:p14="http://schemas.microsoft.com/office/powerpoint/2010/main" val="3848935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8ADA3D4-20AE-5D40-BBF1-A6BC8BC5F4E4}" type="slidenum">
              <a:rPr lang="en-AU">
                <a:latin typeface="Arial" pitchFamily="-84" charset="0"/>
              </a:rPr>
              <a:pPr/>
              <a:t>6</a:t>
            </a:fld>
            <a:endParaRPr lang="en-AU" dirty="0">
              <a:latin typeface="Arial" pitchFamily="-8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On the basis of the properties and attacks just discussed, we can formulate the following</a:t>
            </a:r>
          </a:p>
          <a:p>
            <a:r>
              <a:rPr lang="en-US" sz="1200" kern="1200" baseline="0" dirty="0" smtClean="0">
                <a:solidFill>
                  <a:schemeClr val="tx1"/>
                </a:solidFill>
                <a:latin typeface="Arial" charset="0"/>
                <a:ea typeface="ＭＳ Ｐゴシック" pitchFamily="-107" charset="-128"/>
                <a:cs typeface="ＭＳ Ｐゴシック" pitchFamily="-107" charset="-128"/>
              </a:rPr>
              <a:t>requirements for a digital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signature must be a bit pattern that depends on the message being signed.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signature must use some information unique to the sender to prevent</a:t>
            </a:r>
          </a:p>
          <a:p>
            <a:r>
              <a:rPr lang="en-US" sz="1200" kern="1200" baseline="0" dirty="0" smtClean="0">
                <a:solidFill>
                  <a:schemeClr val="tx1"/>
                </a:solidFill>
                <a:latin typeface="Arial" charset="0"/>
                <a:ea typeface="ＭＳ Ｐゴシック" pitchFamily="-107" charset="-128"/>
                <a:cs typeface="ＭＳ Ｐゴシック" pitchFamily="-107" charset="-128"/>
              </a:rPr>
              <a:t>both forgery and denial.</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relatively easy to produce the digital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relatively easy to recognize and verify the digital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computationally infeasible to forge a digital signature, either by</a:t>
            </a:r>
          </a:p>
          <a:p>
            <a:r>
              <a:rPr lang="en-US" sz="1200" kern="1200" baseline="0" dirty="0" smtClean="0">
                <a:solidFill>
                  <a:schemeClr val="tx1"/>
                </a:solidFill>
                <a:latin typeface="Arial" charset="0"/>
                <a:ea typeface="ＭＳ Ｐゴシック" pitchFamily="-107" charset="-128"/>
                <a:cs typeface="ＭＳ Ｐゴシック" pitchFamily="-107" charset="-128"/>
              </a:rPr>
              <a:t>constructing a new message for an existing digital signature or by constructing</a:t>
            </a:r>
          </a:p>
          <a:p>
            <a:r>
              <a:rPr lang="en-US" sz="1200" kern="1200" baseline="0" dirty="0" smtClean="0">
                <a:solidFill>
                  <a:schemeClr val="tx1"/>
                </a:solidFill>
                <a:latin typeface="Arial" charset="0"/>
                <a:ea typeface="ＭＳ Ｐゴシック" pitchFamily="-107" charset="-128"/>
                <a:cs typeface="ＭＳ Ｐゴシック" pitchFamily="-107" charset="-128"/>
              </a:rPr>
              <a:t>a fraudulent digital signature for a given message.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practical to retain a copy of the digital signature in storage.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 secure hash function, embedded in a scheme such as that of Figure 13.2, provides</a:t>
            </a:r>
          </a:p>
          <a:p>
            <a:r>
              <a:rPr lang="en-US" sz="1200" kern="1200" baseline="0" dirty="0" smtClean="0">
                <a:solidFill>
                  <a:schemeClr val="tx1"/>
                </a:solidFill>
                <a:latin typeface="Arial" charset="0"/>
                <a:ea typeface="ＭＳ Ｐゴシック" pitchFamily="-107" charset="-128"/>
                <a:cs typeface="ＭＳ Ｐゴシック" pitchFamily="-107" charset="-128"/>
              </a:rPr>
              <a:t>a basis for satisfying these requirements. However, care must be taken in the design</a:t>
            </a:r>
          </a:p>
          <a:p>
            <a:r>
              <a:rPr lang="en-US" sz="1200" kern="1200" baseline="0" dirty="0" smtClean="0">
                <a:solidFill>
                  <a:schemeClr val="tx1"/>
                </a:solidFill>
                <a:latin typeface="Arial" charset="0"/>
                <a:ea typeface="ＭＳ Ｐゴシック" pitchFamily="-107" charset="-128"/>
                <a:cs typeface="ＭＳ Ｐゴシック" pitchFamily="-107" charset="-128"/>
              </a:rPr>
              <a:t>of the details of the scheme.</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675692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FA6555A-F064-2947-B022-F8EAEEF19CE9}" type="slidenum">
              <a:rPr lang="en-AU">
                <a:latin typeface="Arial" pitchFamily="-84" charset="0"/>
              </a:rPr>
              <a:pPr/>
              <a:t>7</a:t>
            </a:fld>
            <a:endParaRPr lang="en-AU" dirty="0">
              <a:latin typeface="Arial" pitchFamily="-8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term direct digital signature  refers to a digital signature scheme that involves</a:t>
            </a:r>
          </a:p>
          <a:p>
            <a:r>
              <a:rPr lang="en-US" sz="1200" kern="1200" baseline="0" dirty="0" smtClean="0">
                <a:solidFill>
                  <a:schemeClr val="tx1"/>
                </a:solidFill>
                <a:latin typeface="Arial" charset="0"/>
                <a:ea typeface="ＭＳ Ｐゴシック" pitchFamily="-107" charset="-128"/>
                <a:cs typeface="ＭＳ Ｐゴシック" pitchFamily="-107" charset="-128"/>
              </a:rPr>
              <a:t>only the communicating parties (source, destination). It is assumed that the destination</a:t>
            </a:r>
          </a:p>
          <a:p>
            <a:r>
              <a:rPr lang="en-US" sz="1200" kern="1200" baseline="0" dirty="0" smtClean="0">
                <a:solidFill>
                  <a:schemeClr val="tx1"/>
                </a:solidFill>
                <a:latin typeface="Arial" charset="0"/>
                <a:ea typeface="ＭＳ Ｐゴシック" pitchFamily="-107" charset="-128"/>
                <a:cs typeface="ＭＳ Ｐゴシック" pitchFamily="-107" charset="-128"/>
              </a:rPr>
              <a:t>knows the public key of the source.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Confidentiality can be provided by encrypting the entire message plus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with a shared secret key (symmetric encryption). Note that it is important to</a:t>
            </a:r>
          </a:p>
          <a:p>
            <a:r>
              <a:rPr lang="en-US" sz="1200" kern="1200" baseline="0" dirty="0" smtClean="0">
                <a:solidFill>
                  <a:schemeClr val="tx1"/>
                </a:solidFill>
                <a:latin typeface="Arial" charset="0"/>
                <a:ea typeface="ＭＳ Ｐゴシック" pitchFamily="-107" charset="-128"/>
                <a:cs typeface="ＭＳ Ｐゴシック" pitchFamily="-107" charset="-128"/>
              </a:rPr>
              <a:t>perform the signature function first and then an outer confidentiality function. In</a:t>
            </a:r>
          </a:p>
          <a:p>
            <a:r>
              <a:rPr lang="en-US" sz="1200" kern="1200" baseline="0" dirty="0" smtClean="0">
                <a:solidFill>
                  <a:schemeClr val="tx1"/>
                </a:solidFill>
                <a:latin typeface="Arial" charset="0"/>
                <a:ea typeface="ＭＳ Ｐゴシック" pitchFamily="-107" charset="-128"/>
                <a:cs typeface="ＭＳ Ｐゴシック" pitchFamily="-107" charset="-128"/>
              </a:rPr>
              <a:t>case of dispute, some third party must view the message and its signature. If the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is calculated on an encrypted message, then the third party also needs access</a:t>
            </a:r>
          </a:p>
          <a:p>
            <a:r>
              <a:rPr lang="en-US" sz="1200" kern="1200" baseline="0" dirty="0" smtClean="0">
                <a:solidFill>
                  <a:schemeClr val="tx1"/>
                </a:solidFill>
                <a:latin typeface="Arial" charset="0"/>
                <a:ea typeface="ＭＳ Ｐゴシック" pitchFamily="-107" charset="-128"/>
                <a:cs typeface="ＭＳ Ｐゴシック" pitchFamily="-107" charset="-128"/>
              </a:rPr>
              <a:t>to the decryption key to read the original message. However, if the signature is the</a:t>
            </a:r>
          </a:p>
          <a:p>
            <a:r>
              <a:rPr lang="en-US" sz="1200" kern="1200" baseline="0" dirty="0" smtClean="0">
                <a:solidFill>
                  <a:schemeClr val="tx1"/>
                </a:solidFill>
                <a:latin typeface="Arial" charset="0"/>
                <a:ea typeface="ＭＳ Ｐゴシック" pitchFamily="-107" charset="-128"/>
                <a:cs typeface="ＭＳ Ｐゴシック" pitchFamily="-107" charset="-128"/>
              </a:rPr>
              <a:t>inner operation, then the recipient can store the plaintext message and its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for later use in dispute resolution.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validity of the scheme just described depends on the security of the sender’s</a:t>
            </a:r>
          </a:p>
          <a:p>
            <a:r>
              <a:rPr lang="en-US" sz="1200" kern="1200" baseline="0" dirty="0" smtClean="0">
                <a:solidFill>
                  <a:schemeClr val="tx1"/>
                </a:solidFill>
                <a:latin typeface="Arial" charset="0"/>
                <a:ea typeface="ＭＳ Ｐゴシック" pitchFamily="-107" charset="-128"/>
                <a:cs typeface="ＭＳ Ｐゴシック" pitchFamily="-107" charset="-128"/>
              </a:rPr>
              <a:t>private key. If a sender later wishes to deny sending a particular message, the sender</a:t>
            </a:r>
          </a:p>
          <a:p>
            <a:r>
              <a:rPr lang="en-US" sz="1200" kern="1200" baseline="0" dirty="0" smtClean="0">
                <a:solidFill>
                  <a:schemeClr val="tx1"/>
                </a:solidFill>
                <a:latin typeface="Arial" charset="0"/>
                <a:ea typeface="ＭＳ Ｐゴシック" pitchFamily="-107" charset="-128"/>
                <a:cs typeface="ＭＳ Ｐゴシック" pitchFamily="-107" charset="-128"/>
              </a:rPr>
              <a:t>can claim that the private key was lost or stolen and that someone else forged his or her</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Administrative controls relating to the security of private keys can be employed</a:t>
            </a:r>
          </a:p>
          <a:p>
            <a:r>
              <a:rPr lang="en-US" sz="1200" kern="1200" baseline="0" dirty="0" smtClean="0">
                <a:solidFill>
                  <a:schemeClr val="tx1"/>
                </a:solidFill>
                <a:latin typeface="Arial" charset="0"/>
                <a:ea typeface="ＭＳ Ｐゴシック" pitchFamily="-107" charset="-128"/>
                <a:cs typeface="ＭＳ Ｐゴシック" pitchFamily="-107" charset="-128"/>
              </a:rPr>
              <a:t>to thwart or at least weaken this ploy, but the threat is still there, at least to some</a:t>
            </a:r>
          </a:p>
          <a:p>
            <a:r>
              <a:rPr lang="en-US" sz="1200" kern="1200" baseline="0" dirty="0" smtClean="0">
                <a:solidFill>
                  <a:schemeClr val="tx1"/>
                </a:solidFill>
                <a:latin typeface="Arial" charset="0"/>
                <a:ea typeface="ＭＳ Ｐゴシック" pitchFamily="-107" charset="-128"/>
                <a:cs typeface="ＭＳ Ｐゴシック" pitchFamily="-107" charset="-128"/>
              </a:rPr>
              <a:t>degree. One example is to require every signed message to include a timestamp  (date</a:t>
            </a:r>
          </a:p>
          <a:p>
            <a:r>
              <a:rPr lang="en-US" sz="1200" kern="1200" baseline="0" dirty="0" smtClean="0">
                <a:solidFill>
                  <a:schemeClr val="tx1"/>
                </a:solidFill>
                <a:latin typeface="Arial" charset="0"/>
                <a:ea typeface="ＭＳ Ｐゴシック" pitchFamily="-107" charset="-128"/>
                <a:cs typeface="ＭＳ Ｐゴシック" pitchFamily="-107" charset="-128"/>
              </a:rPr>
              <a:t>and time) and to require prompt reporting of compromised keys to a central authority.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Another threat is that some private key might actually be stolen from X</a:t>
            </a:r>
          </a:p>
          <a:p>
            <a:r>
              <a:rPr lang="en-US" sz="1200" kern="1200" baseline="0" dirty="0" smtClean="0">
                <a:solidFill>
                  <a:schemeClr val="tx1"/>
                </a:solidFill>
                <a:latin typeface="Arial" charset="0"/>
                <a:ea typeface="ＭＳ Ｐゴシック" pitchFamily="-107" charset="-128"/>
                <a:cs typeface="ＭＳ Ｐゴシック" pitchFamily="-107" charset="-128"/>
              </a:rPr>
              <a:t>at time T. The opponent can then send a message signed with X’s signature and</a:t>
            </a:r>
          </a:p>
          <a:p>
            <a:r>
              <a:rPr lang="en-US" sz="1200" kern="1200" baseline="0" dirty="0" smtClean="0">
                <a:solidFill>
                  <a:schemeClr val="tx1"/>
                </a:solidFill>
                <a:latin typeface="Arial" charset="0"/>
                <a:ea typeface="ＭＳ Ｐゴシック" pitchFamily="-107" charset="-128"/>
                <a:cs typeface="ＭＳ Ｐゴシック" pitchFamily="-107" charset="-128"/>
              </a:rPr>
              <a:t>stamped with a time before or equal to 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universally accepted technique for dealing with these threats is the use</a:t>
            </a:r>
          </a:p>
          <a:p>
            <a:r>
              <a:rPr lang="en-US" sz="1200" kern="1200" baseline="0" dirty="0" smtClean="0">
                <a:solidFill>
                  <a:schemeClr val="tx1"/>
                </a:solidFill>
                <a:latin typeface="Arial" charset="0"/>
                <a:ea typeface="ＭＳ Ｐゴシック" pitchFamily="-107" charset="-128"/>
                <a:cs typeface="ＭＳ Ｐゴシック" pitchFamily="-107" charset="-128"/>
              </a:rPr>
              <a:t>of a digital certificate and certificate authorities. We defer a discussion of this topic</a:t>
            </a:r>
          </a:p>
          <a:p>
            <a:r>
              <a:rPr lang="en-US" sz="1200" kern="1200" baseline="0" dirty="0" smtClean="0">
                <a:solidFill>
                  <a:schemeClr val="tx1"/>
                </a:solidFill>
                <a:latin typeface="Arial" charset="0"/>
                <a:ea typeface="ＭＳ Ｐゴシック" pitchFamily="-107" charset="-128"/>
                <a:cs typeface="ＭＳ Ｐゴシック" pitchFamily="-107" charset="-128"/>
              </a:rPr>
              <a:t>until Chapter 14, and focus in this chapter on digital signature algorithms.</a:t>
            </a:r>
            <a:endParaRPr lang="en-AU" dirty="0" smtClean="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966394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6D70AB3-9409-254C-8267-4FDDA7038CCB}" type="slidenum">
              <a:rPr lang="en-AU">
                <a:latin typeface="Arial" pitchFamily="-84" charset="0"/>
              </a:rPr>
              <a:pPr/>
              <a:t>8</a:t>
            </a:fld>
            <a:endParaRPr lang="en-AU" dirty="0">
              <a:latin typeface="Arial" pitchFamily="-8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examining the NIST Digital Signature Algorithm, it will be helpful to understand</a:t>
            </a:r>
          </a:p>
          <a:p>
            <a:r>
              <a:rPr lang="en-US" sz="1200" kern="1200" baseline="0" dirty="0" smtClean="0">
                <a:solidFill>
                  <a:schemeClr val="tx1"/>
                </a:solidFill>
                <a:latin typeface="Arial" charset="0"/>
                <a:ea typeface="ＭＳ Ｐゴシック" pitchFamily="-107" charset="-128"/>
                <a:cs typeface="ＭＳ Ｐゴシック" pitchFamily="-107" charset="-128"/>
              </a:rPr>
              <a:t>the Elgamal and Schnorr signature schemes . Recall from Chapter 10, that</a:t>
            </a:r>
          </a:p>
          <a:p>
            <a:r>
              <a:rPr lang="en-US" sz="1200" kern="1200" baseline="0" dirty="0" smtClean="0">
                <a:solidFill>
                  <a:schemeClr val="tx1"/>
                </a:solidFill>
                <a:latin typeface="Arial" charset="0"/>
                <a:ea typeface="ＭＳ Ｐゴシック" pitchFamily="-107" charset="-128"/>
                <a:cs typeface="ＭＳ Ｐゴシック" pitchFamily="-107" charset="-128"/>
              </a:rPr>
              <a:t>the Elgamal encryption scheme is designed to enable encryption by a user’s public</a:t>
            </a:r>
          </a:p>
          <a:p>
            <a:r>
              <a:rPr lang="en-US" sz="1200" kern="1200" baseline="0" dirty="0" smtClean="0">
                <a:solidFill>
                  <a:schemeClr val="tx1"/>
                </a:solidFill>
                <a:latin typeface="Arial" charset="0"/>
                <a:ea typeface="ＭＳ Ｐゴシック" pitchFamily="-107" charset="-128"/>
                <a:cs typeface="ＭＳ Ｐゴシック" pitchFamily="-107" charset="-128"/>
              </a:rPr>
              <a:t>key with decryption by the user’s private key. The Elgamal signature scheme involves</a:t>
            </a:r>
          </a:p>
          <a:p>
            <a:r>
              <a:rPr lang="en-US" sz="1200" kern="1200" baseline="0" dirty="0" smtClean="0">
                <a:solidFill>
                  <a:schemeClr val="tx1"/>
                </a:solidFill>
                <a:latin typeface="Arial" charset="0"/>
                <a:ea typeface="ＭＳ Ｐゴシック" pitchFamily="-107" charset="-128"/>
                <a:cs typeface="ＭＳ Ｐゴシック" pitchFamily="-107" charset="-128"/>
              </a:rPr>
              <a:t>the use of the private key for encryption and the public key for decryption</a:t>
            </a:r>
          </a:p>
          <a:p>
            <a:r>
              <a:rPr lang="en-US" sz="1200" kern="1200" baseline="0" dirty="0" smtClean="0">
                <a:solidFill>
                  <a:schemeClr val="tx1"/>
                </a:solidFill>
                <a:latin typeface="Arial" charset="0"/>
                <a:ea typeface="ＭＳ Ｐゴシック" pitchFamily="-107" charset="-128"/>
                <a:cs typeface="ＭＳ Ｐゴシック" pitchFamily="-107" charset="-128"/>
              </a:rPr>
              <a:t>[ELGA84, ELGA85].</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As with Elgamal encryption, the global elements of Elgamal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 are a prime number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  and a, which is a primitive root of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 .</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US" dirty="0" smtClean="0">
              <a:latin typeface="Times-Roman"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716391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C97ED73-1C05-9448-92AD-AAC988147BAF}" type="slidenum">
              <a:rPr lang="en-AU">
                <a:latin typeface="Arial" pitchFamily="-84" charset="0"/>
              </a:rPr>
              <a:pPr/>
              <a:t>9</a:t>
            </a:fld>
            <a:endParaRPr lang="en-AU" dirty="0">
              <a:latin typeface="Arial" pitchFamily="-8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As with the ElGamal digital signature scheme, the Schnorr signature scheme is based on discrete logarithms [SCHN89, SCHN91]. The Schnorr scheme minimizes the message dependent amount of computation required to generate a signature. The main work for signature generation does not depend on the message and can be done during the idle time of the processor. The message dependent part of the signature generation requires multiplying a 2</a:t>
            </a:r>
            <a:r>
              <a:rPr lang="en-US" i="1" dirty="0" smtClean="0">
                <a:latin typeface="Arial" pitchFamily="-84" charset="0"/>
                <a:ea typeface="ＭＳ Ｐゴシック" pitchFamily="-84" charset="-128"/>
                <a:cs typeface="ＭＳ Ｐゴシック" pitchFamily="-84" charset="-128"/>
              </a:rPr>
              <a:t>n-bit </a:t>
            </a:r>
            <a:r>
              <a:rPr lang="en-US" dirty="0" smtClean="0">
                <a:latin typeface="Arial" pitchFamily="-84" charset="0"/>
                <a:ea typeface="ＭＳ Ｐゴシック" pitchFamily="-84" charset="-128"/>
                <a:cs typeface="ＭＳ Ｐゴシック" pitchFamily="-84" charset="-128"/>
              </a:rPr>
              <a:t>integer with an </a:t>
            </a:r>
            <a:r>
              <a:rPr lang="en-US" i="1" dirty="0" smtClean="0">
                <a:latin typeface="Arial" pitchFamily="-84" charset="0"/>
                <a:ea typeface="ＭＳ Ｐゴシック" pitchFamily="-84" charset="-128"/>
                <a:cs typeface="ＭＳ Ｐゴシック" pitchFamily="-84" charset="-128"/>
              </a:rPr>
              <a:t>n-bit </a:t>
            </a:r>
            <a:r>
              <a:rPr lang="en-US" dirty="0" smtClean="0">
                <a:latin typeface="Arial" pitchFamily="-84" charset="0"/>
                <a:ea typeface="ＭＳ Ｐゴシック" pitchFamily="-84" charset="-128"/>
                <a:cs typeface="ＭＳ Ｐゴシック" pitchFamily="-84" charset="-128"/>
              </a:rPr>
              <a:t>integer.  The scheme is based on using a prime modulus </a:t>
            </a:r>
            <a:r>
              <a:rPr lang="en-US" i="1" dirty="0" smtClean="0">
                <a:latin typeface="Arial" pitchFamily="-84" charset="0"/>
                <a:ea typeface="ＭＳ Ｐゴシック" pitchFamily="-84" charset="-128"/>
                <a:cs typeface="ＭＳ Ｐゴシック" pitchFamily="-84" charset="-128"/>
              </a:rPr>
              <a:t>p, </a:t>
            </a:r>
            <a:r>
              <a:rPr lang="en-US" dirty="0" smtClean="0">
                <a:latin typeface="Arial" pitchFamily="-84" charset="0"/>
                <a:ea typeface="ＭＳ Ｐゴシック" pitchFamily="-84" charset="-128"/>
                <a:cs typeface="ＭＳ Ｐゴシック" pitchFamily="-84" charset="-128"/>
              </a:rPr>
              <a:t>with </a:t>
            </a:r>
            <a:r>
              <a:rPr lang="en-US" i="1" dirty="0" smtClean="0">
                <a:latin typeface="Arial" pitchFamily="-84" charset="0"/>
                <a:ea typeface="ＭＳ Ｐゴシック" pitchFamily="-84" charset="-128"/>
                <a:cs typeface="ＭＳ Ｐゴシック" pitchFamily="-84" charset="-128"/>
              </a:rPr>
              <a:t>p – 1 </a:t>
            </a:r>
            <a:r>
              <a:rPr lang="en-US" dirty="0" smtClean="0">
                <a:latin typeface="Arial" pitchFamily="-84" charset="0"/>
                <a:ea typeface="ＭＳ Ｐゴシック" pitchFamily="-84" charset="-128"/>
                <a:cs typeface="ＭＳ Ｐゴシック" pitchFamily="-84" charset="-128"/>
              </a:rPr>
              <a:t>having a prime factor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of appropriate size; that is </a:t>
            </a:r>
            <a:r>
              <a:rPr lang="en-US" i="1" dirty="0" smtClean="0">
                <a:latin typeface="Arial" pitchFamily="-84" charset="0"/>
                <a:ea typeface="ＭＳ Ｐゴシック" pitchFamily="-84" charset="-128"/>
                <a:cs typeface="ＭＳ Ｐゴシック" pitchFamily="-84" charset="-128"/>
              </a:rPr>
              <a:t>p – 1 = 1 (mod q). </a:t>
            </a:r>
            <a:r>
              <a:rPr lang="en-US" dirty="0" smtClean="0">
                <a:latin typeface="Arial" pitchFamily="-84" charset="0"/>
                <a:ea typeface="ＭＳ Ｐゴシック" pitchFamily="-84" charset="-128"/>
                <a:cs typeface="ＭＳ Ｐゴシック" pitchFamily="-84" charset="-128"/>
              </a:rPr>
              <a:t>Typically, we use </a:t>
            </a:r>
            <a:r>
              <a:rPr lang="en-US" i="1" dirty="0" smtClean="0">
                <a:latin typeface="Arial" pitchFamily="-84" charset="0"/>
                <a:ea typeface="ＭＳ Ｐゴシック" pitchFamily="-84" charset="-128"/>
                <a:cs typeface="ＭＳ Ｐゴシック" pitchFamily="-84" charset="-128"/>
              </a:rPr>
              <a:t>p approx 2</a:t>
            </a:r>
            <a:r>
              <a:rPr lang="en-US" i="1" baseline="30000" dirty="0" smtClean="0">
                <a:latin typeface="Arial" pitchFamily="-84" charset="0"/>
                <a:ea typeface="ＭＳ Ｐゴシック" pitchFamily="-84" charset="-128"/>
                <a:cs typeface="ＭＳ Ｐゴシック" pitchFamily="-84" charset="-128"/>
              </a:rPr>
              <a:t>1024</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and </a:t>
            </a:r>
            <a:r>
              <a:rPr lang="en-US" i="1" dirty="0" smtClean="0">
                <a:latin typeface="Arial" pitchFamily="-84" charset="0"/>
                <a:ea typeface="ＭＳ Ｐゴシック" pitchFamily="-84" charset="-128"/>
                <a:cs typeface="ＭＳ Ｐゴシック" pitchFamily="-84" charset="-128"/>
              </a:rPr>
              <a:t>q approx 2</a:t>
            </a:r>
            <a:r>
              <a:rPr lang="en-US" i="1" baseline="30000" dirty="0" smtClean="0">
                <a:latin typeface="Arial" pitchFamily="-84" charset="0"/>
                <a:ea typeface="ＭＳ Ｐゴシック" pitchFamily="-84" charset="-128"/>
                <a:cs typeface="ＭＳ Ｐゴシック" pitchFamily="-84" charset="-128"/>
              </a:rPr>
              <a:t>160</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Thus</a:t>
            </a:r>
            <a:r>
              <a:rPr lang="en-US" i="1" dirty="0" smtClean="0">
                <a:latin typeface="Arial" pitchFamily="-84" charset="0"/>
                <a:ea typeface="ＭＳ Ｐゴシック" pitchFamily="-84" charset="-128"/>
                <a:cs typeface="ＭＳ Ｐゴシック" pitchFamily="-84" charset="-128"/>
              </a:rPr>
              <a:t>, p  </a:t>
            </a:r>
            <a:r>
              <a:rPr lang="en-US" dirty="0" smtClean="0">
                <a:latin typeface="Arial" pitchFamily="-84" charset="0"/>
                <a:ea typeface="ＭＳ Ｐゴシック" pitchFamily="-84" charset="-128"/>
                <a:cs typeface="ＭＳ Ｐゴシック" pitchFamily="-84" charset="-128"/>
              </a:rPr>
              <a:t>is a 1024-bit number and q  is a 160-bit number, which is also the length of the SHA-1 hash value.</a:t>
            </a:r>
            <a:endParaRPr lang="en-US" dirty="0" smtClean="0">
              <a:latin typeface="Times-Roman"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3846420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dirty="0" smtClean="0"/>
              <a:t>© 2017 Pearson Education, Ltd.,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dirty="0" smtClean="0"/>
              <a:t>© 2017 Pearson Education, Ltd.,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dirty="0" smtClean="0"/>
              <a:t>© 2017 Pearson Education, Ltd., All rights reserved.    </a:t>
            </a: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6.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dirty="0" smtClean="0"/>
              <a:t>© 2017 Pearson Education, Ltd., All rights reserved.    </a:t>
            </a:r>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35696" y="1772816"/>
            <a:ext cx="5446713" cy="1470025"/>
          </a:xfrm>
        </p:spPr>
        <p:txBody>
          <a:bodyPr rtlCol="0">
            <a:noAutofit/>
          </a:bodyPr>
          <a:lstStyle/>
          <a:p>
            <a:pPr fontAlgn="auto">
              <a:spcAft>
                <a:spcPts val="0"/>
              </a:spcAft>
              <a:defRPr/>
            </a:pPr>
            <a:r>
              <a:rPr lang="en-US" dirty="0" smtClean="0">
                <a:ea typeface="+mj-ea"/>
                <a:cs typeface="+mj-cs"/>
              </a:rPr>
              <a:t>Chapter 13</a:t>
            </a:r>
            <a:endParaRPr lang="en-US" dirty="0">
              <a:ea typeface="+mj-ea"/>
              <a:cs typeface="+mj-cs"/>
            </a:endParaRPr>
          </a:p>
        </p:txBody>
      </p:sp>
      <p:sp>
        <p:nvSpPr>
          <p:cNvPr id="30723" name="Subtitle 13"/>
          <p:cNvSpPr>
            <a:spLocks noGrp="1"/>
          </p:cNvSpPr>
          <p:nvPr>
            <p:ph type="subTitle" idx="1"/>
          </p:nvPr>
        </p:nvSpPr>
        <p:spPr>
          <a:xfrm>
            <a:off x="1505496" y="3412703"/>
            <a:ext cx="6096000" cy="852488"/>
          </a:xfrm>
        </p:spPr>
        <p:txBody>
          <a:bodyPr>
            <a:normAutofit/>
          </a:bodyPr>
          <a:lstStyle/>
          <a:p>
            <a:r>
              <a:rPr lang="en-AU" sz="3600" dirty="0" smtClean="0"/>
              <a:t>Digital Signatures</a:t>
            </a:r>
            <a:endParaRPr lang="en-US" sz="3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39688"/>
            <a:ext cx="9143999" cy="1412875"/>
          </a:xfrm>
        </p:spPr>
        <p:txBody>
          <a:bodyPr/>
          <a:lstStyle/>
          <a:p>
            <a:r>
              <a:rPr lang="en-AU" dirty="0" smtClean="0"/>
              <a:t>NIST Digital Signature Algorithm</a:t>
            </a:r>
            <a:endParaRPr lang="en-AU" dirty="0"/>
          </a:p>
        </p:txBody>
      </p:sp>
      <p:sp>
        <p:nvSpPr>
          <p:cNvPr id="64515" name="Rectangle 3"/>
          <p:cNvSpPr>
            <a:spLocks noGrp="1" noChangeArrowheads="1"/>
          </p:cNvSpPr>
          <p:nvPr>
            <p:ph idx="1"/>
          </p:nvPr>
        </p:nvSpPr>
        <p:spPr>
          <a:xfrm>
            <a:off x="792163" y="1762125"/>
            <a:ext cx="7570787" cy="4714875"/>
          </a:xfrm>
        </p:spPr>
        <p:txBody>
          <a:bodyPr>
            <a:normAutofit/>
          </a:bodyPr>
          <a:lstStyle/>
          <a:p>
            <a:r>
              <a:rPr lang="en-AU" dirty="0" smtClean="0"/>
              <a:t>Published by NIST as Federal Information Processing Standard FIPS 186</a:t>
            </a:r>
          </a:p>
          <a:p>
            <a:r>
              <a:rPr lang="en-AU" dirty="0" smtClean="0"/>
              <a:t>Makes use of the Secure Hash Algorithm (SHA)</a:t>
            </a:r>
          </a:p>
          <a:p>
            <a:r>
              <a:rPr lang="en-AU" dirty="0" smtClean="0"/>
              <a:t>The latest version, FIPS 186-3, also incorporates digital signature algorithms based on RSA and on elliptic curve cryptography</a:t>
            </a:r>
            <a:endParaRPr lang="en-AU" dirty="0"/>
          </a:p>
        </p:txBody>
      </p:sp>
      <p:pic>
        <p:nvPicPr>
          <p:cNvPr id="4" name="Picture 3"/>
          <p:cNvPicPr>
            <a:picLocks noChangeAspect="1"/>
          </p:cNvPicPr>
          <p:nvPr/>
        </p:nvPicPr>
        <p:blipFill>
          <a:blip r:embed="rId3"/>
          <a:stretch>
            <a:fillRect/>
          </a:stretch>
        </p:blipFill>
        <p:spPr>
          <a:xfrm>
            <a:off x="6096000" y="4365104"/>
            <a:ext cx="2603500" cy="20447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0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9091" b="23636"/>
              <a:stretch>
                <a:fillRect/>
              </a:stretch>
            </p:blipFill>
          </mc:Choice>
          <mc:Fallback>
            <p:blipFill>
              <a:blip r:embed="rId4"/>
              <a:srcRect t="19091" b="23636"/>
              <a:stretch>
                <a:fillRect/>
              </a:stretch>
            </p:blipFill>
          </mc:Fallback>
        </mc:AlternateContent>
        <p:spPr>
          <a:xfrm>
            <a:off x="155873" y="0"/>
            <a:ext cx="8841642" cy="6553200"/>
          </a:xfrm>
          <a:prstGeom prst="rect">
            <a:avLst/>
          </a:prstGeom>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5058" name="Object 2"/>
          <p:cNvGraphicFramePr>
            <a:graphicFrameLocks noChangeAspect="1"/>
          </p:cNvGraphicFramePr>
          <p:nvPr>
            <p:extLst>
              <p:ext uri="{D42A27DB-BD31-4B8C-83A1-F6EECF244321}">
                <p14:modId xmlns:p14="http://schemas.microsoft.com/office/powerpoint/2010/main" val="4017594140"/>
              </p:ext>
            </p:extLst>
          </p:nvPr>
        </p:nvGraphicFramePr>
        <p:xfrm>
          <a:off x="228600" y="116632"/>
          <a:ext cx="8488995" cy="6180584"/>
        </p:xfrm>
        <a:graphic>
          <a:graphicData uri="http://schemas.openxmlformats.org/presentationml/2006/ole">
            <mc:AlternateContent xmlns:mc="http://schemas.openxmlformats.org/markup-compatibility/2006">
              <mc:Choice xmlns:v="urn:schemas-microsoft-com:vml" Requires="v">
                <p:oleObj spid="_x0000_s45062" name="Document" r:id="rId5" imgW="8229297" imgH="5562395" progId="Word.Document.12">
                  <p:embed/>
                </p:oleObj>
              </mc:Choice>
              <mc:Fallback>
                <p:oleObj name="Document" r:id="rId5" imgW="8229297" imgH="5562395" progId="Word.Documen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116632"/>
                        <a:ext cx="8488995" cy="6180584"/>
                      </a:xfrm>
                      <a:prstGeom prst="rect">
                        <a:avLst/>
                      </a:prstGeom>
                      <a:noFill/>
                      <a:ln>
                        <a:noFill/>
                      </a:ln>
                      <a:extLst/>
                    </p:spPr>
                  </p:pic>
                </p:oleObj>
              </mc:Fallback>
            </mc:AlternateContent>
          </a:graphicData>
        </a:graphic>
      </p:graphicFrame>
    </p:spTree>
  </p:cSld>
  <p:clrMapOvr>
    <a:masterClrMapping/>
  </p:clrMapOvr>
  <p:transition spd="med">
    <p:pull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descr="f0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828800" y="-304800"/>
            <a:ext cx="5444767" cy="7046168"/>
          </a:xfrm>
          <a:prstGeom prst="rect">
            <a:avLst/>
          </a:prstGeom>
        </p:spPr>
      </p:pic>
    </p:spTree>
  </p:cSld>
  <p:clrMapOvr>
    <a:masterClrMapping/>
  </p:clrMapOvr>
  <p:transition spd="med">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a:xfrm>
            <a:off x="0" y="39688"/>
            <a:ext cx="9143999" cy="1412875"/>
          </a:xfrm>
        </p:spPr>
        <p:txBody>
          <a:bodyPr/>
          <a:lstStyle/>
          <a:p>
            <a:r>
              <a:rPr lang="en-US" dirty="0" smtClean="0"/>
              <a:t>Elliptic Curve Digital Signature Algorithm (ECDSA)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4296680"/>
              </p:ext>
            </p:extLst>
          </p:nvPr>
        </p:nvGraphicFramePr>
        <p:xfrm>
          <a:off x="792163" y="1556792"/>
          <a:ext cx="7570787" cy="4714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0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922318" y="-171400"/>
            <a:ext cx="5773882" cy="7472082"/>
          </a:xfrm>
          <a:prstGeom prst="rect">
            <a:avLst/>
          </a:prstGeom>
        </p:spPr>
      </p:pic>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RSA-PSS</a:t>
            </a:r>
            <a:endParaRPr lang="en-US" dirty="0"/>
          </a:p>
        </p:txBody>
      </p:sp>
      <p:sp>
        <p:nvSpPr>
          <p:cNvPr id="3" name="Content Placeholder 2"/>
          <p:cNvSpPr>
            <a:spLocks noGrp="1"/>
          </p:cNvSpPr>
          <p:nvPr>
            <p:ph idx="1"/>
          </p:nvPr>
        </p:nvSpPr>
        <p:spPr>
          <a:xfrm>
            <a:off x="792163" y="1762125"/>
            <a:ext cx="7570787" cy="4562475"/>
          </a:xfrm>
        </p:spPr>
        <p:txBody>
          <a:bodyPr>
            <a:normAutofit fontScale="70000" lnSpcReduction="20000"/>
          </a:bodyPr>
          <a:lstStyle/>
          <a:p>
            <a:r>
              <a:rPr lang="en-US" dirty="0" smtClean="0"/>
              <a:t>RSA Probabilistic Signature Scheme</a:t>
            </a:r>
          </a:p>
          <a:p>
            <a:r>
              <a:rPr lang="en-US" dirty="0" smtClean="0"/>
              <a:t>Included in the 2009 version of FIPS 186</a:t>
            </a:r>
          </a:p>
          <a:p>
            <a:r>
              <a:rPr lang="en-US" dirty="0" smtClean="0"/>
              <a:t>Latest of the RSA schemes and the one that RSA Laboratories recommends as the most secure of the RSA schemes</a:t>
            </a:r>
          </a:p>
          <a:p>
            <a:r>
              <a:rPr lang="en-US" dirty="0" smtClean="0"/>
              <a:t>For all schemes developed prior to PSS it has not been possible to develop a mathematical proof that the signature scheme is as secure as the underlying RSA encryption/decryption primitive</a:t>
            </a:r>
          </a:p>
          <a:p>
            <a:r>
              <a:rPr lang="en-US" dirty="0" smtClean="0"/>
              <a:t>The PSS approach was first proposed by Bellare and Rogaway</a:t>
            </a:r>
          </a:p>
          <a:p>
            <a:r>
              <a:rPr lang="en-US" dirty="0" smtClean="0"/>
              <a:t>This approach, unlike the other RSA-based schemes, introduces a randomization process that enables the security of the method to be shown to be closely related to the security of the RSA algorithm itself</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 y="39688"/>
            <a:ext cx="9144000" cy="1412875"/>
          </a:xfrm>
        </p:spPr>
        <p:txBody>
          <a:bodyPr/>
          <a:lstStyle/>
          <a:p>
            <a:r>
              <a:rPr lang="en-US" dirty="0" smtClean="0"/>
              <a:t>Mask Generation Function (MGF)</a:t>
            </a:r>
            <a:endParaRPr lang="en-US" dirty="0"/>
          </a:p>
        </p:txBody>
      </p:sp>
      <p:sp>
        <p:nvSpPr>
          <p:cNvPr id="5" name="Content Placeholder 4"/>
          <p:cNvSpPr>
            <a:spLocks noGrp="1"/>
          </p:cNvSpPr>
          <p:nvPr>
            <p:ph idx="1"/>
          </p:nvPr>
        </p:nvSpPr>
        <p:spPr>
          <a:xfrm>
            <a:off x="762000" y="2133600"/>
            <a:ext cx="7570787" cy="4289425"/>
          </a:xfrm>
        </p:spPr>
        <p:txBody>
          <a:bodyPr/>
          <a:lstStyle/>
          <a:p>
            <a:r>
              <a:rPr lang="en-US" dirty="0" smtClean="0"/>
              <a:t>Typically based on a secure cryptographic hash function such as SHA-1</a:t>
            </a:r>
          </a:p>
          <a:p>
            <a:pPr lvl="1"/>
            <a:r>
              <a:rPr lang="en-US" dirty="0" smtClean="0"/>
              <a:t>Is intended to be a cryptographically secure way of generating a message digest, or hash, of variable length based on an underlying cryptographic hash function that produces a fixed-length output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0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2727" b="14545"/>
              <a:stretch>
                <a:fillRect/>
              </a:stretch>
            </p:blipFill>
          </mc:Choice>
          <mc:Fallback>
            <p:blipFill>
              <a:blip r:embed="rId4"/>
              <a:srcRect t="12727" b="14545"/>
              <a:stretch>
                <a:fillRect/>
              </a:stretch>
            </p:blipFill>
          </mc:Fallback>
        </mc:AlternateContent>
        <p:spPr>
          <a:xfrm>
            <a:off x="990600" y="-243408"/>
            <a:ext cx="7315200" cy="6884818"/>
          </a:xfrm>
          <a:prstGeom prst="rect">
            <a:avLst/>
          </a:prstGeom>
        </p:spPr>
      </p:pic>
    </p:spTree>
  </p:cSld>
  <p:clrMapOvr>
    <a:masterClrMapping/>
  </p:clrMapOvr>
  <p:transition spd="med">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0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3636" b="18182"/>
              <a:stretch>
                <a:fillRect/>
              </a:stretch>
            </p:blipFill>
          </mc:Choice>
          <mc:Fallback>
            <p:blipFill>
              <a:blip r:embed="rId4"/>
              <a:srcRect t="3636" b="18182"/>
              <a:stretch>
                <a:fillRect/>
              </a:stretch>
            </p:blipFill>
          </mc:Fallback>
        </mc:AlternateContent>
        <p:spPr>
          <a:xfrm>
            <a:off x="1676400" y="-99392"/>
            <a:ext cx="6627659" cy="6705600"/>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0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447800" y="-531440"/>
            <a:ext cx="6172200" cy="7987552"/>
          </a:xfrm>
          <a:prstGeom prst="rect">
            <a:avLst/>
          </a:prstGeom>
        </p:spPr>
      </p:pic>
    </p:spTree>
  </p:cSld>
  <p:clrMapOvr>
    <a:masterClrMapping/>
  </p:clrMapOvr>
  <p:transition spd="med">
    <p:wipe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Summary</a:t>
            </a:r>
            <a:endParaRPr lang="en-AU" dirty="0" smtClean="0"/>
          </a:p>
        </p:txBody>
      </p:sp>
      <p:sp>
        <p:nvSpPr>
          <p:cNvPr id="100355" name="Rectangle 3"/>
          <p:cNvSpPr>
            <a:spLocks noGrp="1" noChangeArrowheads="1"/>
          </p:cNvSpPr>
          <p:nvPr>
            <p:ph sz="half" idx="1"/>
          </p:nvPr>
        </p:nvSpPr>
        <p:spPr>
          <a:xfrm>
            <a:off x="304800" y="1676400"/>
            <a:ext cx="3565525" cy="4953000"/>
          </a:xfrm>
        </p:spPr>
        <p:txBody>
          <a:bodyPr>
            <a:normAutofit fontScale="92500" lnSpcReduction="20000"/>
          </a:bodyPr>
          <a:lstStyle/>
          <a:p>
            <a:r>
              <a:rPr lang="en-US" dirty="0" smtClean="0"/>
              <a:t>Digital signatures</a:t>
            </a:r>
          </a:p>
          <a:p>
            <a:pPr lvl="1"/>
            <a:r>
              <a:rPr lang="en-US" dirty="0" smtClean="0"/>
              <a:t>Properties</a:t>
            </a:r>
          </a:p>
          <a:p>
            <a:pPr lvl="1"/>
            <a:r>
              <a:rPr lang="en-US" dirty="0" smtClean="0"/>
              <a:t>Attacks and forgeries</a:t>
            </a:r>
          </a:p>
          <a:p>
            <a:pPr lvl="1"/>
            <a:r>
              <a:rPr lang="en-US" dirty="0" smtClean="0"/>
              <a:t>Digital signature requirements</a:t>
            </a:r>
          </a:p>
          <a:p>
            <a:pPr lvl="1"/>
            <a:r>
              <a:rPr lang="en-US" dirty="0" smtClean="0"/>
              <a:t>Direct digital signature</a:t>
            </a:r>
          </a:p>
          <a:p>
            <a:r>
              <a:rPr lang="en-US" dirty="0" smtClean="0"/>
              <a:t>Elgamal digital signature scheme</a:t>
            </a:r>
          </a:p>
          <a:p>
            <a:pPr fontAlgn="auto">
              <a:spcAft>
                <a:spcPts val="0"/>
              </a:spcAft>
              <a:buClr>
                <a:schemeClr val="accent1">
                  <a:lumMod val="60000"/>
                  <a:lumOff val="40000"/>
                </a:schemeClr>
              </a:buClr>
              <a:buFont typeface="Candara" pitchFamily="34" charset="0"/>
              <a:buChar char="•"/>
              <a:defRPr/>
            </a:pPr>
            <a:r>
              <a:rPr lang="en-US" dirty="0" smtClean="0"/>
              <a:t>RSA-PSS Digital Signature Algorithm</a:t>
            </a:r>
          </a:p>
          <a:p>
            <a:pPr lvl="1" fontAlgn="auto">
              <a:spcAft>
                <a:spcPts val="0"/>
              </a:spcAft>
              <a:buClr>
                <a:schemeClr val="accent1">
                  <a:lumMod val="60000"/>
                  <a:lumOff val="40000"/>
                </a:schemeClr>
              </a:buClr>
              <a:buFont typeface="Candara" pitchFamily="34" charset="0"/>
              <a:buChar char="•"/>
              <a:defRPr/>
            </a:pPr>
            <a:r>
              <a:rPr lang="en-US" dirty="0" smtClean="0"/>
              <a:t>Mask generation function</a:t>
            </a:r>
          </a:p>
          <a:p>
            <a:pPr lvl="1" fontAlgn="auto">
              <a:spcAft>
                <a:spcPts val="0"/>
              </a:spcAft>
              <a:buClr>
                <a:schemeClr val="accent1">
                  <a:lumMod val="60000"/>
                  <a:lumOff val="40000"/>
                </a:schemeClr>
              </a:buClr>
              <a:buFont typeface="Candara" pitchFamily="34" charset="0"/>
              <a:buChar char="•"/>
              <a:defRPr/>
            </a:pPr>
            <a:r>
              <a:rPr lang="en-US" dirty="0" smtClean="0"/>
              <a:t>The signing operation</a:t>
            </a:r>
          </a:p>
          <a:p>
            <a:pPr lvl="1" fontAlgn="auto">
              <a:spcAft>
                <a:spcPts val="0"/>
              </a:spcAft>
              <a:buClr>
                <a:schemeClr val="accent1">
                  <a:lumMod val="60000"/>
                  <a:lumOff val="40000"/>
                </a:schemeClr>
              </a:buClr>
              <a:buFont typeface="Candara" pitchFamily="34" charset="0"/>
              <a:buChar char="•"/>
              <a:defRPr/>
            </a:pPr>
            <a:r>
              <a:rPr lang="en-US" dirty="0" smtClean="0"/>
              <a:t>Signature verification</a:t>
            </a:r>
          </a:p>
          <a:p>
            <a:endParaRPr lang="en-US" dirty="0" smtClean="0"/>
          </a:p>
        </p:txBody>
      </p:sp>
      <p:sp>
        <p:nvSpPr>
          <p:cNvPr id="76804" name="Content Placeholder 11"/>
          <p:cNvSpPr>
            <a:spLocks noGrp="1"/>
          </p:cNvSpPr>
          <p:nvPr>
            <p:ph sz="half" idx="2"/>
          </p:nvPr>
        </p:nvSpPr>
        <p:spPr>
          <a:xfrm>
            <a:off x="5578475" y="1628800"/>
            <a:ext cx="3565525" cy="5029200"/>
          </a:xfrm>
        </p:spPr>
        <p:txBody>
          <a:bodyPr rtlCol="0">
            <a:normAutofit fontScale="92500" lnSpcReduction="20000"/>
          </a:bodyPr>
          <a:lstStyle/>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NIST digital signature algorithm</a:t>
            </a:r>
          </a:p>
          <a:p>
            <a:pPr lvl="1" fontAlgn="auto">
              <a:spcAft>
                <a:spcPts val="0"/>
              </a:spcAft>
              <a:buClr>
                <a:schemeClr val="accent1">
                  <a:lumMod val="60000"/>
                  <a:lumOff val="40000"/>
                </a:schemeClr>
              </a:buClr>
              <a:buFont typeface="Candara" pitchFamily="34" charset="0"/>
              <a:buChar char="•"/>
              <a:defRPr/>
            </a:pPr>
            <a:r>
              <a:rPr lang="en-US" dirty="0" smtClean="0">
                <a:ea typeface="+mn-ea"/>
              </a:rPr>
              <a:t>The DSA approach</a:t>
            </a:r>
          </a:p>
          <a:p>
            <a:pPr lvl="1" fontAlgn="auto">
              <a:spcAft>
                <a:spcPts val="0"/>
              </a:spcAft>
              <a:buClr>
                <a:schemeClr val="accent1">
                  <a:lumMod val="60000"/>
                  <a:lumOff val="40000"/>
                </a:schemeClr>
              </a:buClr>
              <a:buFont typeface="Candara" pitchFamily="34" charset="0"/>
              <a:buChar char="•"/>
              <a:defRPr/>
            </a:pPr>
            <a:r>
              <a:rPr lang="en-US" dirty="0" smtClean="0">
                <a:ea typeface="+mn-ea"/>
                <a:cs typeface="+mn-cs"/>
              </a:rPr>
              <a:t>The digital signature algorithm</a:t>
            </a:r>
          </a:p>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Elliptic curve digital signature algorithm</a:t>
            </a:r>
          </a:p>
          <a:p>
            <a:pPr lvl="1" fontAlgn="auto">
              <a:spcAft>
                <a:spcPts val="0"/>
              </a:spcAft>
              <a:buClr>
                <a:schemeClr val="accent1">
                  <a:lumMod val="60000"/>
                  <a:lumOff val="40000"/>
                </a:schemeClr>
              </a:buClr>
              <a:buFont typeface="Candara" pitchFamily="34" charset="0"/>
              <a:buChar char="•"/>
              <a:defRPr/>
            </a:pPr>
            <a:r>
              <a:rPr lang="en-US" dirty="0" smtClean="0">
                <a:ea typeface="+mn-ea"/>
              </a:rPr>
              <a:t>Global domain parameters</a:t>
            </a:r>
          </a:p>
          <a:p>
            <a:pPr lvl="1" fontAlgn="auto">
              <a:spcAft>
                <a:spcPts val="0"/>
              </a:spcAft>
              <a:buClr>
                <a:schemeClr val="accent1">
                  <a:lumMod val="60000"/>
                  <a:lumOff val="40000"/>
                </a:schemeClr>
              </a:buClr>
              <a:buFont typeface="Candara" pitchFamily="34" charset="0"/>
              <a:buChar char="•"/>
              <a:defRPr/>
            </a:pPr>
            <a:r>
              <a:rPr lang="en-US" dirty="0" smtClean="0">
                <a:ea typeface="+mn-ea"/>
                <a:cs typeface="+mn-cs"/>
              </a:rPr>
              <a:t>Key generation</a:t>
            </a:r>
          </a:p>
          <a:p>
            <a:pPr lvl="1" fontAlgn="auto">
              <a:spcAft>
                <a:spcPts val="0"/>
              </a:spcAft>
              <a:buClr>
                <a:schemeClr val="accent1">
                  <a:lumMod val="60000"/>
                  <a:lumOff val="40000"/>
                </a:schemeClr>
              </a:buClr>
              <a:buFont typeface="Candara" pitchFamily="34" charset="0"/>
              <a:buChar char="•"/>
              <a:defRPr/>
            </a:pPr>
            <a:r>
              <a:rPr lang="en-US" dirty="0" smtClean="0">
                <a:ea typeface="+mn-ea"/>
              </a:rPr>
              <a:t>Digital signature generation and authentication</a:t>
            </a:r>
          </a:p>
          <a:p>
            <a:pPr lvl="1" fontAlgn="auto">
              <a:spcAft>
                <a:spcPts val="0"/>
              </a:spcAft>
              <a:buClr>
                <a:schemeClr val="accent1">
                  <a:lumMod val="60000"/>
                  <a:lumOff val="40000"/>
                </a:schemeClr>
              </a:buClr>
              <a:buNone/>
              <a:defRPr/>
            </a:pPr>
            <a:endParaRPr lang="en-US" sz="1189" dirty="0" smtClean="0">
              <a:ea typeface="+mn-ea"/>
              <a:cs typeface="+mn-cs"/>
            </a:endParaRPr>
          </a:p>
          <a:p>
            <a:pPr lvl="1" fontAlgn="auto">
              <a:spcAft>
                <a:spcPts val="0"/>
              </a:spcAft>
              <a:buClr>
                <a:schemeClr val="accent1">
                  <a:lumMod val="60000"/>
                  <a:lumOff val="40000"/>
                </a:schemeClr>
              </a:buClr>
              <a:buFont typeface="Candara" pitchFamily="34" charset="0"/>
              <a:buChar char="•"/>
              <a:defRPr/>
            </a:pPr>
            <a:r>
              <a:rPr lang="en-US" dirty="0" smtClean="0"/>
              <a:t>Schnorr digital signature scheme</a:t>
            </a:r>
          </a:p>
          <a:p>
            <a:pPr lvl="1" fontAlgn="auto">
              <a:spcAft>
                <a:spcPts val="0"/>
              </a:spcAft>
              <a:buClr>
                <a:schemeClr val="accent1">
                  <a:lumMod val="60000"/>
                  <a:lumOff val="40000"/>
                </a:schemeClr>
              </a:buClr>
              <a:buFont typeface="Candara" pitchFamily="34" charset="0"/>
              <a:buChar char="•"/>
              <a:defRPr/>
            </a:pPr>
            <a:endParaRPr lang="en-US" dirty="0" smtClean="0">
              <a:ea typeface="+mn-ea"/>
              <a:cs typeface="+mn-cs"/>
            </a:endParaRP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39688"/>
            <a:ext cx="9143999" cy="1412875"/>
          </a:xfrm>
        </p:spPr>
        <p:txBody>
          <a:bodyPr/>
          <a:lstStyle/>
          <a:p>
            <a:r>
              <a:rPr lang="en-US" dirty="0" smtClean="0"/>
              <a:t>Digital Signature Properties</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8457513"/>
              </p:ext>
            </p:extLst>
          </p:nvPr>
        </p:nvGraphicFramePr>
        <p:xfrm>
          <a:off x="838200" y="1700808"/>
          <a:ext cx="7570787" cy="4562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a:t>
            </a:r>
          </a:p>
        </p:txBody>
      </p:sp>
      <p:graphicFrame>
        <p:nvGraphicFramePr>
          <p:cNvPr id="6" name="Diagram 5"/>
          <p:cNvGraphicFramePr/>
          <p:nvPr>
            <p:extLst>
              <p:ext uri="{D42A27DB-BD31-4B8C-83A1-F6EECF244321}">
                <p14:modId xmlns:p14="http://schemas.microsoft.com/office/powerpoint/2010/main" val="86166747"/>
              </p:ext>
            </p:extLst>
          </p:nvPr>
        </p:nvGraphicFramePr>
        <p:xfrm>
          <a:off x="107504" y="1196752"/>
          <a:ext cx="8686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Forgeries</a:t>
            </a:r>
            <a:endParaRPr lang="en-US" dirty="0"/>
          </a:p>
        </p:txBody>
      </p:sp>
      <p:graphicFrame>
        <p:nvGraphicFramePr>
          <p:cNvPr id="7" name="Diagram 6"/>
          <p:cNvGraphicFramePr/>
          <p:nvPr>
            <p:extLst>
              <p:ext uri="{D42A27DB-BD31-4B8C-83A1-F6EECF244321}">
                <p14:modId xmlns:p14="http://schemas.microsoft.com/office/powerpoint/2010/main" val="1279857295"/>
              </p:ext>
            </p:extLst>
          </p:nvPr>
        </p:nvGraphicFramePr>
        <p:xfrm>
          <a:off x="179512" y="1628800"/>
          <a:ext cx="8686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39688"/>
            <a:ext cx="9143999" cy="1412875"/>
          </a:xfrm>
        </p:spPr>
        <p:txBody>
          <a:bodyPr/>
          <a:lstStyle/>
          <a:p>
            <a:r>
              <a:rPr lang="en-US" dirty="0" smtClean="0"/>
              <a:t>Digital Signature Requirements</a:t>
            </a:r>
            <a:endParaRPr lang="en-AU" dirty="0"/>
          </a:p>
        </p:txBody>
      </p:sp>
      <p:sp>
        <p:nvSpPr>
          <p:cNvPr id="47107" name="Rectangle 3"/>
          <p:cNvSpPr>
            <a:spLocks noGrp="1" noChangeArrowheads="1"/>
          </p:cNvSpPr>
          <p:nvPr>
            <p:ph idx="1"/>
          </p:nvPr>
        </p:nvSpPr>
        <p:spPr>
          <a:xfrm>
            <a:off x="792163" y="1628800"/>
            <a:ext cx="7570787" cy="4791075"/>
          </a:xfrm>
        </p:spPr>
        <p:txBody>
          <a:bodyPr>
            <a:normAutofit fontScale="70000" lnSpcReduction="20000"/>
          </a:bodyPr>
          <a:lstStyle/>
          <a:p>
            <a:r>
              <a:rPr lang="en-AU" dirty="0" smtClean="0"/>
              <a:t>The signature must be a bit pattern that depends on the message being signed</a:t>
            </a:r>
          </a:p>
          <a:p>
            <a:r>
              <a:rPr lang="en-AU" dirty="0" smtClean="0"/>
              <a:t>The signature must use some information unique to the sender to prevent both forgery and denial</a:t>
            </a:r>
          </a:p>
          <a:p>
            <a:r>
              <a:rPr lang="en-AU" dirty="0" smtClean="0"/>
              <a:t>It must be relatively easy to produce the digital signature</a:t>
            </a:r>
          </a:p>
          <a:p>
            <a:r>
              <a:rPr lang="en-AU" dirty="0" smtClean="0"/>
              <a:t>It must be relatively easy to recognize and verify the digital signature</a:t>
            </a:r>
          </a:p>
          <a:p>
            <a:r>
              <a:rPr lang="en-AU" dirty="0" smtClean="0"/>
              <a:t>It must be computationally infeasible to forge a digital signature, either by constructing a new message for an existing digital signature or by constructing a fraudulent digital signature for a given message</a:t>
            </a:r>
          </a:p>
          <a:p>
            <a:r>
              <a:rPr lang="en-AU" dirty="0" smtClean="0"/>
              <a:t>It must be practical to retain a copy of the digital signature in storage</a:t>
            </a:r>
            <a:endParaRPr lang="en-A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Direct Digital Signature</a:t>
            </a:r>
            <a:endParaRPr lang="en-AU" dirty="0"/>
          </a:p>
        </p:txBody>
      </p:sp>
      <p:graphicFrame>
        <p:nvGraphicFramePr>
          <p:cNvPr id="9" name="Content Placeholder 8"/>
          <p:cNvGraphicFramePr>
            <a:graphicFrameLocks noGrp="1"/>
          </p:cNvGraphicFramePr>
          <p:nvPr>
            <p:ph idx="1"/>
          </p:nvPr>
        </p:nvGraphicFramePr>
        <p:xfrm>
          <a:off x="304800" y="1600200"/>
          <a:ext cx="8534400" cy="5029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 y="39688"/>
            <a:ext cx="9144000" cy="1412875"/>
          </a:xfrm>
        </p:spPr>
        <p:txBody>
          <a:bodyPr/>
          <a:lstStyle/>
          <a:p>
            <a:r>
              <a:rPr lang="en-AU" dirty="0" smtClean="0"/>
              <a:t>ElGamal </a:t>
            </a:r>
            <a:r>
              <a:rPr lang="en-US" dirty="0" smtClean="0"/>
              <a:t>Digital Signature</a:t>
            </a:r>
            <a:endParaRPr lang="en-AU" dirty="0" smtClean="0"/>
          </a:p>
        </p:txBody>
      </p:sp>
      <p:sp>
        <p:nvSpPr>
          <p:cNvPr id="62467" name="Rectangle 3"/>
          <p:cNvSpPr>
            <a:spLocks noGrp="1" noChangeArrowheads="1"/>
          </p:cNvSpPr>
          <p:nvPr>
            <p:ph idx="1"/>
          </p:nvPr>
        </p:nvSpPr>
        <p:spPr>
          <a:xfrm>
            <a:off x="792163" y="1762125"/>
            <a:ext cx="7570787" cy="4638675"/>
          </a:xfrm>
        </p:spPr>
        <p:txBody>
          <a:bodyPr>
            <a:normAutofit fontScale="92500" lnSpcReduction="10000"/>
          </a:bodyPr>
          <a:lstStyle/>
          <a:p>
            <a:r>
              <a:rPr lang="en-AU" dirty="0" smtClean="0"/>
              <a:t>Scheme involves the use of the private key for encryption and the public key for decryption</a:t>
            </a:r>
          </a:p>
          <a:p>
            <a:r>
              <a:rPr lang="en-AU" dirty="0" smtClean="0"/>
              <a:t>Global elements are a prime number </a:t>
            </a:r>
            <a:r>
              <a:rPr lang="en-AU" i="1" dirty="0" smtClean="0"/>
              <a:t>q </a:t>
            </a:r>
            <a:r>
              <a:rPr lang="en-AU" dirty="0" smtClean="0"/>
              <a:t>and a, which is a primitive root of </a:t>
            </a:r>
            <a:r>
              <a:rPr lang="en-AU" i="1" dirty="0" smtClean="0"/>
              <a:t>q</a:t>
            </a:r>
            <a:endParaRPr lang="en-AU" dirty="0" smtClean="0"/>
          </a:p>
          <a:p>
            <a:r>
              <a:rPr lang="en-US" dirty="0" smtClean="0"/>
              <a:t>Use private key for encryption (signing)</a:t>
            </a:r>
          </a:p>
          <a:p>
            <a:r>
              <a:rPr lang="en-US" dirty="0" smtClean="0"/>
              <a:t>Uses public key for decryption (verification)</a:t>
            </a:r>
            <a:endParaRPr lang="en-AU" dirty="0" smtClean="0"/>
          </a:p>
          <a:p>
            <a:r>
              <a:rPr lang="en-US" dirty="0" smtClean="0"/>
              <a:t>Each user generates their key</a:t>
            </a:r>
          </a:p>
          <a:p>
            <a:pPr lvl="1"/>
            <a:r>
              <a:rPr lang="en-AU" dirty="0" smtClean="0"/>
              <a:t>Chooses a secret key (number): 1 &lt; </a:t>
            </a:r>
            <a:r>
              <a:rPr lang="en-AU" i="1" dirty="0" smtClean="0"/>
              <a:t>x</a:t>
            </a:r>
            <a:r>
              <a:rPr lang="en-AU" i="1" baseline="-25000" dirty="0" smtClean="0"/>
              <a:t>A</a:t>
            </a:r>
            <a:r>
              <a:rPr lang="en-AU" i="1" dirty="0" smtClean="0"/>
              <a:t> &lt; q</a:t>
            </a:r>
            <a:r>
              <a:rPr lang="en-AU" dirty="0" smtClean="0"/>
              <a:t>-1 </a:t>
            </a:r>
          </a:p>
          <a:p>
            <a:pPr lvl="1"/>
            <a:r>
              <a:rPr lang="en-AU" dirty="0" smtClean="0"/>
              <a:t>Compute their public key: y</a:t>
            </a:r>
            <a:r>
              <a:rPr lang="en-AU" baseline="-25000" dirty="0" smtClean="0"/>
              <a:t>A</a:t>
            </a:r>
            <a:r>
              <a:rPr lang="en-AU" dirty="0" smtClean="0"/>
              <a:t> = </a:t>
            </a:r>
            <a:r>
              <a:rPr lang="el-GR" dirty="0" smtClean="0"/>
              <a:t>a</a:t>
            </a:r>
            <a:r>
              <a:rPr lang="en-AU" baseline="30000" dirty="0" smtClean="0"/>
              <a:t>xA</a:t>
            </a:r>
            <a:r>
              <a:rPr lang="en-AU" dirty="0" smtClean="0"/>
              <a:t> mod </a:t>
            </a:r>
            <a:r>
              <a:rPr lang="en-AU" i="1" dirty="0" smtClean="0"/>
              <a:t>q</a:t>
            </a:r>
          </a:p>
          <a:p>
            <a:endParaRPr lang="en-AU"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39688"/>
            <a:ext cx="9143999" cy="1412875"/>
          </a:xfrm>
        </p:spPr>
        <p:txBody>
          <a:bodyPr/>
          <a:lstStyle/>
          <a:p>
            <a:r>
              <a:rPr lang="en-AU" dirty="0" smtClean="0"/>
              <a:t>Schnorr </a:t>
            </a:r>
            <a:r>
              <a:rPr lang="en-US" dirty="0" smtClean="0"/>
              <a:t>Digital Signature</a:t>
            </a:r>
            <a:endParaRPr lang="en-AU" dirty="0" smtClean="0"/>
          </a:p>
        </p:txBody>
      </p:sp>
      <p:sp>
        <p:nvSpPr>
          <p:cNvPr id="62467" name="Rectangle 3"/>
          <p:cNvSpPr>
            <a:spLocks noGrp="1" noChangeArrowheads="1"/>
          </p:cNvSpPr>
          <p:nvPr>
            <p:ph idx="1"/>
          </p:nvPr>
        </p:nvSpPr>
        <p:spPr>
          <a:xfrm>
            <a:off x="762000" y="1981200"/>
            <a:ext cx="7570787" cy="4638675"/>
          </a:xfrm>
        </p:spPr>
        <p:txBody>
          <a:bodyPr>
            <a:normAutofit fontScale="92500" lnSpcReduction="20000"/>
          </a:bodyPr>
          <a:lstStyle/>
          <a:p>
            <a:r>
              <a:rPr lang="en-AU" dirty="0" smtClean="0"/>
              <a:t>Scheme is based on discrete logarithms</a:t>
            </a:r>
          </a:p>
          <a:p>
            <a:r>
              <a:rPr lang="en-AU" dirty="0" smtClean="0"/>
              <a:t>Minimizes the message-dependent amount of computation required to generate a signature</a:t>
            </a:r>
          </a:p>
          <a:p>
            <a:pPr lvl="1"/>
            <a:r>
              <a:rPr lang="en-US" dirty="0" smtClean="0"/>
              <a:t>Multiplying a 2</a:t>
            </a:r>
            <a:r>
              <a:rPr lang="en-US" i="1" dirty="0" smtClean="0"/>
              <a:t>n</a:t>
            </a:r>
            <a:r>
              <a:rPr lang="en-US" dirty="0" smtClean="0"/>
              <a:t>-bit integer with an </a:t>
            </a:r>
            <a:r>
              <a:rPr lang="en-US" i="1" dirty="0" smtClean="0"/>
              <a:t>n</a:t>
            </a:r>
            <a:r>
              <a:rPr lang="en-US" dirty="0" smtClean="0"/>
              <a:t>-bit integer</a:t>
            </a:r>
          </a:p>
          <a:p>
            <a:r>
              <a:rPr lang="en-US" dirty="0" smtClean="0"/>
              <a:t>Main work can be done during the idle time of the processor</a:t>
            </a:r>
            <a:endParaRPr lang="en-AU" dirty="0" smtClean="0"/>
          </a:p>
          <a:p>
            <a:r>
              <a:rPr lang="en-US" dirty="0" smtClean="0"/>
              <a:t>Based on using a prime modulus </a:t>
            </a:r>
            <a:r>
              <a:rPr lang="en-US" i="1" dirty="0" smtClean="0"/>
              <a:t>p, </a:t>
            </a:r>
            <a:r>
              <a:rPr lang="en-US" dirty="0" smtClean="0"/>
              <a:t>with </a:t>
            </a:r>
            <a:r>
              <a:rPr lang="en-US" i="1" dirty="0" smtClean="0"/>
              <a:t>p </a:t>
            </a:r>
            <a:r>
              <a:rPr lang="en-US" dirty="0" smtClean="0"/>
              <a:t>– 1 having a prime factor </a:t>
            </a:r>
            <a:r>
              <a:rPr lang="en-US" i="1" dirty="0" smtClean="0"/>
              <a:t>q </a:t>
            </a:r>
            <a:r>
              <a:rPr lang="en-US" dirty="0" smtClean="0"/>
              <a:t>of appropriate size </a:t>
            </a:r>
          </a:p>
          <a:p>
            <a:pPr lvl="1"/>
            <a:r>
              <a:rPr lang="en-US" dirty="0" smtClean="0"/>
              <a:t>Typically </a:t>
            </a:r>
            <a:r>
              <a:rPr lang="en-US" i="1" dirty="0" smtClean="0"/>
              <a:t>p </a:t>
            </a:r>
            <a:r>
              <a:rPr lang="en-US" dirty="0" smtClean="0"/>
              <a:t>is a 1024-bit number, and </a:t>
            </a:r>
            <a:r>
              <a:rPr lang="en-US" i="1" dirty="0" smtClean="0"/>
              <a:t>q</a:t>
            </a:r>
            <a:r>
              <a:rPr lang="en-US" dirty="0" smtClean="0"/>
              <a:t> is a 160-bit number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5095</TotalTime>
  <Words>4088</Words>
  <Application>Microsoft Office PowerPoint</Application>
  <PresentationFormat>On-screen Show (4:3)</PresentationFormat>
  <Paragraphs>388</Paragraphs>
  <Slides>20</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Infusion</vt:lpstr>
      <vt:lpstr>Document</vt:lpstr>
      <vt:lpstr>Chapter 13</vt:lpstr>
      <vt:lpstr>PowerPoint Presentation</vt:lpstr>
      <vt:lpstr>Digital Signature Properties</vt:lpstr>
      <vt:lpstr>Attacks</vt:lpstr>
      <vt:lpstr>Forgeries</vt:lpstr>
      <vt:lpstr>Digital Signature Requirements</vt:lpstr>
      <vt:lpstr>Direct Digital Signature</vt:lpstr>
      <vt:lpstr>ElGamal Digital Signature</vt:lpstr>
      <vt:lpstr>Schnorr Digital Signature</vt:lpstr>
      <vt:lpstr>NIST Digital Signature Algorithm</vt:lpstr>
      <vt:lpstr>PowerPoint Presentation</vt:lpstr>
      <vt:lpstr>PowerPoint Presentation</vt:lpstr>
      <vt:lpstr>PowerPoint Presentation</vt:lpstr>
      <vt:lpstr>Elliptic Curve Digital Signature Algorithm (ECDSA)</vt:lpstr>
      <vt:lpstr>PowerPoint Presentation</vt:lpstr>
      <vt:lpstr>RSA-PSS</vt:lpstr>
      <vt:lpstr>Mask Generation Function (MGF)</vt:lpstr>
      <vt:lpstr>PowerPoint Presentation</vt:lpstr>
      <vt:lpstr>PowerPoint Presentation</vt:lpstr>
      <vt:lpstr>Summary</vt:lpstr>
    </vt:vector>
  </TitlesOfParts>
  <Manager/>
  <Company>School of Eng &amp; IT, UNSW@ADFA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13</dc:subject>
  <dc:creator>Dr Lawrie Brown</dc:creator>
  <cp:keywords/>
  <dc:description/>
  <cp:lastModifiedBy>Chandrasekaran, Purushothaman</cp:lastModifiedBy>
  <cp:revision>63</cp:revision>
  <dcterms:created xsi:type="dcterms:W3CDTF">2016-04-27T03:48:21Z</dcterms:created>
  <dcterms:modified xsi:type="dcterms:W3CDTF">2017-07-05T14:05:53Z</dcterms:modified>
  <cp:category/>
</cp:coreProperties>
</file>