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4"/>
  </p:sldMasterIdLst>
  <p:notesMasterIdLst>
    <p:notesMasterId r:id="rId30"/>
  </p:notesMasterIdLst>
  <p:handoutMasterIdLst>
    <p:handoutMasterId r:id="rId31"/>
  </p:handoutMasterIdLst>
  <p:sldIdLst>
    <p:sldId id="256" r:id="rId5"/>
    <p:sldId id="276" r:id="rId6"/>
    <p:sldId id="277" r:id="rId7"/>
    <p:sldId id="278" r:id="rId8"/>
    <p:sldId id="279" r:id="rId9"/>
    <p:sldId id="280" r:id="rId10"/>
    <p:sldId id="281" r:id="rId11"/>
    <p:sldId id="275"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27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033" autoAdjust="0"/>
  </p:normalViewPr>
  <p:slideViewPr>
    <p:cSldViewPr snapToGrid="0" snapToObjects="1">
      <p:cViewPr varScale="1">
        <p:scale>
          <a:sx n="61" d="100"/>
          <a:sy n="61" d="100"/>
        </p:scale>
        <p:origin x="1056" y="4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D7EA40-92C0-4104-B533-8B0A87832255}" type="doc">
      <dgm:prSet loTypeId="urn:microsoft.com/office/officeart/2005/8/layout/hierarchy1" loCatId="hierarchy" qsTypeId="urn:microsoft.com/office/officeart/2005/8/quickstyle/simple1" qsCatId="simple" csTypeId="urn:microsoft.com/office/officeart/2005/8/colors/colorful1" csCatId="colorful" phldr="1"/>
      <dgm:spPr/>
      <dgm:t>
        <a:bodyPr/>
        <a:lstStyle/>
        <a:p>
          <a:endParaRPr lang="en-IN"/>
        </a:p>
      </dgm:t>
    </dgm:pt>
    <dgm:pt modelId="{9D36B1FC-D61E-455F-A01A-30049253BC3A}">
      <dgm:prSet phldrT="[Text]"/>
      <dgm:spPr/>
      <dgm:t>
        <a:bodyPr/>
        <a:lstStyle/>
        <a:p>
          <a:r>
            <a:rPr lang="en-IN" dirty="0" smtClean="0"/>
            <a:t>JOB ANALYSIS</a:t>
          </a:r>
          <a:endParaRPr lang="en-IN" dirty="0"/>
        </a:p>
      </dgm:t>
    </dgm:pt>
    <dgm:pt modelId="{48AD9200-A835-4232-8B5D-81289D6D0112}" type="parTrans" cxnId="{48939B85-2D65-4090-B905-6D5BB5CE078F}">
      <dgm:prSet/>
      <dgm:spPr/>
      <dgm:t>
        <a:bodyPr/>
        <a:lstStyle/>
        <a:p>
          <a:endParaRPr lang="en-IN"/>
        </a:p>
      </dgm:t>
    </dgm:pt>
    <dgm:pt modelId="{358F8981-3014-4508-9C05-3A35548ECFA3}" type="sibTrans" cxnId="{48939B85-2D65-4090-B905-6D5BB5CE078F}">
      <dgm:prSet/>
      <dgm:spPr/>
      <dgm:t>
        <a:bodyPr/>
        <a:lstStyle/>
        <a:p>
          <a:endParaRPr lang="en-IN"/>
        </a:p>
      </dgm:t>
    </dgm:pt>
    <dgm:pt modelId="{4ED74F72-7C00-4E60-AC0F-ECFEC69BC63F}">
      <dgm:prSet phldrT="[Text]"/>
      <dgm:spPr/>
      <dgm:t>
        <a:bodyPr/>
        <a:lstStyle/>
        <a:p>
          <a:r>
            <a:rPr lang="en-IN" dirty="0" smtClean="0"/>
            <a:t>Quantitative /Analytical</a:t>
          </a:r>
          <a:endParaRPr lang="en-IN" dirty="0"/>
        </a:p>
      </dgm:t>
    </dgm:pt>
    <dgm:pt modelId="{ACC50D41-F8DA-4ECF-86E3-6C60B3CA9463}" type="parTrans" cxnId="{426F155A-9C3C-42D3-AFCE-522807FE9E3E}">
      <dgm:prSet/>
      <dgm:spPr/>
      <dgm:t>
        <a:bodyPr/>
        <a:lstStyle/>
        <a:p>
          <a:endParaRPr lang="en-IN"/>
        </a:p>
      </dgm:t>
    </dgm:pt>
    <dgm:pt modelId="{D8F854AD-230A-4514-A795-CCC3876E7BDC}" type="sibTrans" cxnId="{426F155A-9C3C-42D3-AFCE-522807FE9E3E}">
      <dgm:prSet/>
      <dgm:spPr/>
      <dgm:t>
        <a:bodyPr/>
        <a:lstStyle/>
        <a:p>
          <a:endParaRPr lang="en-IN"/>
        </a:p>
      </dgm:t>
    </dgm:pt>
    <dgm:pt modelId="{5B6EE010-A009-42AD-9925-9F241D59C7E8}">
      <dgm:prSet phldrT="[Text]"/>
      <dgm:spPr/>
      <dgm:t>
        <a:bodyPr/>
        <a:lstStyle/>
        <a:p>
          <a:r>
            <a:rPr lang="en-IN" dirty="0" smtClean="0"/>
            <a:t>Point-Rating Method	</a:t>
          </a:r>
          <a:endParaRPr lang="en-IN" dirty="0"/>
        </a:p>
      </dgm:t>
    </dgm:pt>
    <dgm:pt modelId="{E29C43A1-09E5-477D-A206-2DDB6C9239F5}" type="parTrans" cxnId="{2939C1C9-46BD-4568-BF0B-7DAF2EBE73D9}">
      <dgm:prSet/>
      <dgm:spPr/>
      <dgm:t>
        <a:bodyPr/>
        <a:lstStyle/>
        <a:p>
          <a:endParaRPr lang="en-IN"/>
        </a:p>
      </dgm:t>
    </dgm:pt>
    <dgm:pt modelId="{2A54C2BC-4A3D-4974-9017-D54CF6734196}" type="sibTrans" cxnId="{2939C1C9-46BD-4568-BF0B-7DAF2EBE73D9}">
      <dgm:prSet/>
      <dgm:spPr/>
      <dgm:t>
        <a:bodyPr/>
        <a:lstStyle/>
        <a:p>
          <a:endParaRPr lang="en-IN"/>
        </a:p>
      </dgm:t>
    </dgm:pt>
    <dgm:pt modelId="{19A6FEF7-3713-43A3-9A94-DC5741639FCD}">
      <dgm:prSet phldrT="[Text]"/>
      <dgm:spPr/>
      <dgm:t>
        <a:bodyPr/>
        <a:lstStyle/>
        <a:p>
          <a:r>
            <a:rPr lang="en-IN" dirty="0" smtClean="0"/>
            <a:t>Factor Comparison Method</a:t>
          </a:r>
          <a:endParaRPr lang="en-IN" dirty="0"/>
        </a:p>
      </dgm:t>
    </dgm:pt>
    <dgm:pt modelId="{8305D735-D393-4CE8-86D7-132980C65D5A}" type="parTrans" cxnId="{D048CBA5-4F93-4681-9322-EA50BF02CC8D}">
      <dgm:prSet/>
      <dgm:spPr/>
      <dgm:t>
        <a:bodyPr/>
        <a:lstStyle/>
        <a:p>
          <a:endParaRPr lang="en-IN"/>
        </a:p>
      </dgm:t>
    </dgm:pt>
    <dgm:pt modelId="{1424ACB1-EC2E-4A9C-805D-E45A9A4CD476}" type="sibTrans" cxnId="{D048CBA5-4F93-4681-9322-EA50BF02CC8D}">
      <dgm:prSet/>
      <dgm:spPr/>
      <dgm:t>
        <a:bodyPr/>
        <a:lstStyle/>
        <a:p>
          <a:endParaRPr lang="en-IN"/>
        </a:p>
      </dgm:t>
    </dgm:pt>
    <dgm:pt modelId="{104161B2-F6F5-4AD2-88C6-7AA49A1CEBE4}">
      <dgm:prSet phldrT="[Text]"/>
      <dgm:spPr/>
      <dgm:t>
        <a:bodyPr/>
        <a:lstStyle/>
        <a:p>
          <a:r>
            <a:rPr lang="en-IN" dirty="0" smtClean="0"/>
            <a:t>Qualitative/</a:t>
          </a:r>
        </a:p>
        <a:p>
          <a:r>
            <a:rPr lang="en-IN" dirty="0" smtClean="0"/>
            <a:t>Non-Analytical</a:t>
          </a:r>
          <a:endParaRPr lang="en-IN" dirty="0"/>
        </a:p>
      </dgm:t>
    </dgm:pt>
    <dgm:pt modelId="{D198D5E7-0857-4E0D-B136-21714E510A72}" type="parTrans" cxnId="{4DDD31BC-D371-445A-B873-B988EFF5EB9F}">
      <dgm:prSet/>
      <dgm:spPr/>
      <dgm:t>
        <a:bodyPr/>
        <a:lstStyle/>
        <a:p>
          <a:endParaRPr lang="en-IN"/>
        </a:p>
      </dgm:t>
    </dgm:pt>
    <dgm:pt modelId="{68860D56-4163-47F2-973B-B1F53FE69A17}" type="sibTrans" cxnId="{4DDD31BC-D371-445A-B873-B988EFF5EB9F}">
      <dgm:prSet/>
      <dgm:spPr/>
      <dgm:t>
        <a:bodyPr/>
        <a:lstStyle/>
        <a:p>
          <a:endParaRPr lang="en-IN"/>
        </a:p>
      </dgm:t>
    </dgm:pt>
    <dgm:pt modelId="{65BB47BB-C1C2-416D-B54A-60D4570D4D9D}">
      <dgm:prSet phldrT="[Text]"/>
      <dgm:spPr/>
      <dgm:t>
        <a:bodyPr/>
        <a:lstStyle/>
        <a:p>
          <a:r>
            <a:rPr lang="en-IN" dirty="0" smtClean="0"/>
            <a:t>Ranking Method</a:t>
          </a:r>
          <a:endParaRPr lang="en-IN" dirty="0"/>
        </a:p>
      </dgm:t>
    </dgm:pt>
    <dgm:pt modelId="{9196C5DE-F4B3-41F6-B727-08E9FEBE2D3E}" type="parTrans" cxnId="{6F39BFE9-606A-4FC2-94A8-A376D51496CD}">
      <dgm:prSet/>
      <dgm:spPr/>
      <dgm:t>
        <a:bodyPr/>
        <a:lstStyle/>
        <a:p>
          <a:endParaRPr lang="en-IN"/>
        </a:p>
      </dgm:t>
    </dgm:pt>
    <dgm:pt modelId="{AC568EFA-B564-4AF0-90BB-19480EFE746C}" type="sibTrans" cxnId="{6F39BFE9-606A-4FC2-94A8-A376D51496CD}">
      <dgm:prSet/>
      <dgm:spPr/>
      <dgm:t>
        <a:bodyPr/>
        <a:lstStyle/>
        <a:p>
          <a:endParaRPr lang="en-IN"/>
        </a:p>
      </dgm:t>
    </dgm:pt>
    <dgm:pt modelId="{AA8EA5B2-D99B-43ED-ACE3-DF1A2D9DDCA9}">
      <dgm:prSet/>
      <dgm:spPr/>
      <dgm:t>
        <a:bodyPr/>
        <a:lstStyle/>
        <a:p>
          <a:r>
            <a:rPr lang="en-IN" dirty="0" smtClean="0"/>
            <a:t>Job Classification or Job Grading Method</a:t>
          </a:r>
          <a:endParaRPr lang="en-IN" dirty="0"/>
        </a:p>
      </dgm:t>
    </dgm:pt>
    <dgm:pt modelId="{38B2CFE4-AC39-47D4-BB83-A3BC34ED85D0}" type="parTrans" cxnId="{92C94963-5819-4D8A-9BE0-27BEB91F7397}">
      <dgm:prSet/>
      <dgm:spPr/>
      <dgm:t>
        <a:bodyPr/>
        <a:lstStyle/>
        <a:p>
          <a:endParaRPr lang="en-IN"/>
        </a:p>
      </dgm:t>
    </dgm:pt>
    <dgm:pt modelId="{EDF6145C-C358-4CE6-B070-2EB84B8CC2F4}" type="sibTrans" cxnId="{92C94963-5819-4D8A-9BE0-27BEB91F7397}">
      <dgm:prSet/>
      <dgm:spPr/>
      <dgm:t>
        <a:bodyPr/>
        <a:lstStyle/>
        <a:p>
          <a:endParaRPr lang="en-IN"/>
        </a:p>
      </dgm:t>
    </dgm:pt>
    <dgm:pt modelId="{0DA71A19-CC12-4F08-BB43-EB699F326F33}" type="pres">
      <dgm:prSet presAssocID="{60D7EA40-92C0-4104-B533-8B0A87832255}" presName="hierChild1" presStyleCnt="0">
        <dgm:presLayoutVars>
          <dgm:chPref val="1"/>
          <dgm:dir/>
          <dgm:animOne val="branch"/>
          <dgm:animLvl val="lvl"/>
          <dgm:resizeHandles/>
        </dgm:presLayoutVars>
      </dgm:prSet>
      <dgm:spPr/>
      <dgm:t>
        <a:bodyPr/>
        <a:lstStyle/>
        <a:p>
          <a:endParaRPr lang="en-US"/>
        </a:p>
      </dgm:t>
    </dgm:pt>
    <dgm:pt modelId="{3D86B90E-A4DE-4648-8EEE-4955AF30D8E2}" type="pres">
      <dgm:prSet presAssocID="{9D36B1FC-D61E-455F-A01A-30049253BC3A}" presName="hierRoot1" presStyleCnt="0"/>
      <dgm:spPr/>
    </dgm:pt>
    <dgm:pt modelId="{2D85DB0A-4D81-40DE-9E85-CDF6EEABAD6A}" type="pres">
      <dgm:prSet presAssocID="{9D36B1FC-D61E-455F-A01A-30049253BC3A}" presName="composite" presStyleCnt="0"/>
      <dgm:spPr/>
    </dgm:pt>
    <dgm:pt modelId="{DBB30A69-ABBB-47D9-A46B-46DA36396AE9}" type="pres">
      <dgm:prSet presAssocID="{9D36B1FC-D61E-455F-A01A-30049253BC3A}" presName="background" presStyleLbl="node0" presStyleIdx="0" presStyleCnt="1"/>
      <dgm:spPr/>
    </dgm:pt>
    <dgm:pt modelId="{DF61CC6F-D8F5-4A13-A0C8-4A5286AEBABC}" type="pres">
      <dgm:prSet presAssocID="{9D36B1FC-D61E-455F-A01A-30049253BC3A}" presName="text" presStyleLbl="fgAcc0" presStyleIdx="0" presStyleCnt="1" custLinFactNeighborX="-9329" custLinFactNeighborY="-4897">
        <dgm:presLayoutVars>
          <dgm:chPref val="3"/>
        </dgm:presLayoutVars>
      </dgm:prSet>
      <dgm:spPr/>
      <dgm:t>
        <a:bodyPr/>
        <a:lstStyle/>
        <a:p>
          <a:endParaRPr lang="en-US"/>
        </a:p>
      </dgm:t>
    </dgm:pt>
    <dgm:pt modelId="{BDD6E696-32A1-442C-A879-08F38703119C}" type="pres">
      <dgm:prSet presAssocID="{9D36B1FC-D61E-455F-A01A-30049253BC3A}" presName="hierChild2" presStyleCnt="0"/>
      <dgm:spPr/>
    </dgm:pt>
    <dgm:pt modelId="{671AD64E-54E4-4C1F-9E8A-64D63C6EB36A}" type="pres">
      <dgm:prSet presAssocID="{ACC50D41-F8DA-4ECF-86E3-6C60B3CA9463}" presName="Name10" presStyleLbl="parChTrans1D2" presStyleIdx="0" presStyleCnt="2"/>
      <dgm:spPr/>
      <dgm:t>
        <a:bodyPr/>
        <a:lstStyle/>
        <a:p>
          <a:endParaRPr lang="en-US"/>
        </a:p>
      </dgm:t>
    </dgm:pt>
    <dgm:pt modelId="{A100FC21-85DF-435D-87FC-2C8300743CC5}" type="pres">
      <dgm:prSet presAssocID="{4ED74F72-7C00-4E60-AC0F-ECFEC69BC63F}" presName="hierRoot2" presStyleCnt="0"/>
      <dgm:spPr/>
    </dgm:pt>
    <dgm:pt modelId="{88A4C9BB-D0F5-4261-A9C0-5437A02E2015}" type="pres">
      <dgm:prSet presAssocID="{4ED74F72-7C00-4E60-AC0F-ECFEC69BC63F}" presName="composite2" presStyleCnt="0"/>
      <dgm:spPr/>
    </dgm:pt>
    <dgm:pt modelId="{34959A08-66D5-40B4-A528-BCF645F33ED0}" type="pres">
      <dgm:prSet presAssocID="{4ED74F72-7C00-4E60-AC0F-ECFEC69BC63F}" presName="background2" presStyleLbl="node2" presStyleIdx="0" presStyleCnt="2"/>
      <dgm:spPr/>
    </dgm:pt>
    <dgm:pt modelId="{6BCC551A-9262-4D70-849F-706E2CF6181A}" type="pres">
      <dgm:prSet presAssocID="{4ED74F72-7C00-4E60-AC0F-ECFEC69BC63F}" presName="text2" presStyleLbl="fgAcc2" presStyleIdx="0" presStyleCnt="2">
        <dgm:presLayoutVars>
          <dgm:chPref val="3"/>
        </dgm:presLayoutVars>
      </dgm:prSet>
      <dgm:spPr/>
      <dgm:t>
        <a:bodyPr/>
        <a:lstStyle/>
        <a:p>
          <a:endParaRPr lang="en-IN"/>
        </a:p>
      </dgm:t>
    </dgm:pt>
    <dgm:pt modelId="{16B27FA8-49C7-472C-8462-624FF3E9F050}" type="pres">
      <dgm:prSet presAssocID="{4ED74F72-7C00-4E60-AC0F-ECFEC69BC63F}" presName="hierChild3" presStyleCnt="0"/>
      <dgm:spPr/>
    </dgm:pt>
    <dgm:pt modelId="{6893AC0F-659B-4CFB-B49F-D4FC5E93D427}" type="pres">
      <dgm:prSet presAssocID="{E29C43A1-09E5-477D-A206-2DDB6C9239F5}" presName="Name17" presStyleLbl="parChTrans1D3" presStyleIdx="0" presStyleCnt="4"/>
      <dgm:spPr/>
      <dgm:t>
        <a:bodyPr/>
        <a:lstStyle/>
        <a:p>
          <a:endParaRPr lang="en-US"/>
        </a:p>
      </dgm:t>
    </dgm:pt>
    <dgm:pt modelId="{15AFE479-7508-4553-ADF7-CFC57CEF6F14}" type="pres">
      <dgm:prSet presAssocID="{5B6EE010-A009-42AD-9925-9F241D59C7E8}" presName="hierRoot3" presStyleCnt="0"/>
      <dgm:spPr/>
    </dgm:pt>
    <dgm:pt modelId="{3502FF53-B472-4271-BE49-D608B22A520F}" type="pres">
      <dgm:prSet presAssocID="{5B6EE010-A009-42AD-9925-9F241D59C7E8}" presName="composite3" presStyleCnt="0"/>
      <dgm:spPr/>
    </dgm:pt>
    <dgm:pt modelId="{1A8BB6CE-1B6F-46DA-AAEB-37745AB15B9B}" type="pres">
      <dgm:prSet presAssocID="{5B6EE010-A009-42AD-9925-9F241D59C7E8}" presName="background3" presStyleLbl="node3" presStyleIdx="0" presStyleCnt="4"/>
      <dgm:spPr/>
    </dgm:pt>
    <dgm:pt modelId="{390F7EF8-4FCC-43D6-B74A-2EAA062A9FA5}" type="pres">
      <dgm:prSet presAssocID="{5B6EE010-A009-42AD-9925-9F241D59C7E8}" presName="text3" presStyleLbl="fgAcc3" presStyleIdx="0" presStyleCnt="4">
        <dgm:presLayoutVars>
          <dgm:chPref val="3"/>
        </dgm:presLayoutVars>
      </dgm:prSet>
      <dgm:spPr/>
      <dgm:t>
        <a:bodyPr/>
        <a:lstStyle/>
        <a:p>
          <a:endParaRPr lang="en-IN"/>
        </a:p>
      </dgm:t>
    </dgm:pt>
    <dgm:pt modelId="{D0D13DA7-FC82-4EF8-B4F4-2EB3C684EE24}" type="pres">
      <dgm:prSet presAssocID="{5B6EE010-A009-42AD-9925-9F241D59C7E8}" presName="hierChild4" presStyleCnt="0"/>
      <dgm:spPr/>
    </dgm:pt>
    <dgm:pt modelId="{7433328D-FF54-48A3-A304-4DA1AE145D7E}" type="pres">
      <dgm:prSet presAssocID="{8305D735-D393-4CE8-86D7-132980C65D5A}" presName="Name17" presStyleLbl="parChTrans1D3" presStyleIdx="1" presStyleCnt="4"/>
      <dgm:spPr/>
      <dgm:t>
        <a:bodyPr/>
        <a:lstStyle/>
        <a:p>
          <a:endParaRPr lang="en-US"/>
        </a:p>
      </dgm:t>
    </dgm:pt>
    <dgm:pt modelId="{76246941-B451-4C9D-AD2F-40D4C0A590F3}" type="pres">
      <dgm:prSet presAssocID="{19A6FEF7-3713-43A3-9A94-DC5741639FCD}" presName="hierRoot3" presStyleCnt="0"/>
      <dgm:spPr/>
    </dgm:pt>
    <dgm:pt modelId="{357CCA53-840B-4797-90C4-FFE5DC89F7DE}" type="pres">
      <dgm:prSet presAssocID="{19A6FEF7-3713-43A3-9A94-DC5741639FCD}" presName="composite3" presStyleCnt="0"/>
      <dgm:spPr/>
    </dgm:pt>
    <dgm:pt modelId="{788DCC39-7709-49DE-AF68-A5B9C2081E9A}" type="pres">
      <dgm:prSet presAssocID="{19A6FEF7-3713-43A3-9A94-DC5741639FCD}" presName="background3" presStyleLbl="node3" presStyleIdx="1" presStyleCnt="4"/>
      <dgm:spPr/>
    </dgm:pt>
    <dgm:pt modelId="{89358F46-FB12-4AAF-A9F6-A8AA55258F6B}" type="pres">
      <dgm:prSet presAssocID="{19A6FEF7-3713-43A3-9A94-DC5741639FCD}" presName="text3" presStyleLbl="fgAcc3" presStyleIdx="1" presStyleCnt="4">
        <dgm:presLayoutVars>
          <dgm:chPref val="3"/>
        </dgm:presLayoutVars>
      </dgm:prSet>
      <dgm:spPr/>
      <dgm:t>
        <a:bodyPr/>
        <a:lstStyle/>
        <a:p>
          <a:endParaRPr lang="en-IN"/>
        </a:p>
      </dgm:t>
    </dgm:pt>
    <dgm:pt modelId="{BD447220-DDC5-4E9A-B45B-D5FA205A3765}" type="pres">
      <dgm:prSet presAssocID="{19A6FEF7-3713-43A3-9A94-DC5741639FCD}" presName="hierChild4" presStyleCnt="0"/>
      <dgm:spPr/>
    </dgm:pt>
    <dgm:pt modelId="{A257308D-E195-458B-BA84-271055E9321C}" type="pres">
      <dgm:prSet presAssocID="{D198D5E7-0857-4E0D-B136-21714E510A72}" presName="Name10" presStyleLbl="parChTrans1D2" presStyleIdx="1" presStyleCnt="2"/>
      <dgm:spPr/>
      <dgm:t>
        <a:bodyPr/>
        <a:lstStyle/>
        <a:p>
          <a:endParaRPr lang="en-US"/>
        </a:p>
      </dgm:t>
    </dgm:pt>
    <dgm:pt modelId="{BC80C61F-1CEC-493F-9725-82E2C833D27D}" type="pres">
      <dgm:prSet presAssocID="{104161B2-F6F5-4AD2-88C6-7AA49A1CEBE4}" presName="hierRoot2" presStyleCnt="0"/>
      <dgm:spPr/>
    </dgm:pt>
    <dgm:pt modelId="{6370E25B-278F-4339-A3B4-2EAA47014D8E}" type="pres">
      <dgm:prSet presAssocID="{104161B2-F6F5-4AD2-88C6-7AA49A1CEBE4}" presName="composite2" presStyleCnt="0"/>
      <dgm:spPr/>
    </dgm:pt>
    <dgm:pt modelId="{F5CEBCBC-E9E3-4145-B82B-ACECD544C871}" type="pres">
      <dgm:prSet presAssocID="{104161B2-F6F5-4AD2-88C6-7AA49A1CEBE4}" presName="background2" presStyleLbl="node2" presStyleIdx="1" presStyleCnt="2"/>
      <dgm:spPr/>
    </dgm:pt>
    <dgm:pt modelId="{118C0F52-4F07-4E3C-96B2-F9CC462E6123}" type="pres">
      <dgm:prSet presAssocID="{104161B2-F6F5-4AD2-88C6-7AA49A1CEBE4}" presName="text2" presStyleLbl="fgAcc2" presStyleIdx="1" presStyleCnt="2">
        <dgm:presLayoutVars>
          <dgm:chPref val="3"/>
        </dgm:presLayoutVars>
      </dgm:prSet>
      <dgm:spPr/>
      <dgm:t>
        <a:bodyPr/>
        <a:lstStyle/>
        <a:p>
          <a:endParaRPr lang="en-US"/>
        </a:p>
      </dgm:t>
    </dgm:pt>
    <dgm:pt modelId="{82CC9F61-789A-4B9E-BEF4-41EB6303EFDE}" type="pres">
      <dgm:prSet presAssocID="{104161B2-F6F5-4AD2-88C6-7AA49A1CEBE4}" presName="hierChild3" presStyleCnt="0"/>
      <dgm:spPr/>
    </dgm:pt>
    <dgm:pt modelId="{5757111F-8F35-43DE-9B39-BBD9092B0824}" type="pres">
      <dgm:prSet presAssocID="{9196C5DE-F4B3-41F6-B727-08E9FEBE2D3E}" presName="Name17" presStyleLbl="parChTrans1D3" presStyleIdx="2" presStyleCnt="4"/>
      <dgm:spPr/>
      <dgm:t>
        <a:bodyPr/>
        <a:lstStyle/>
        <a:p>
          <a:endParaRPr lang="en-US"/>
        </a:p>
      </dgm:t>
    </dgm:pt>
    <dgm:pt modelId="{D8B3BABD-239C-49C2-AB58-8B8FB2B9DFB2}" type="pres">
      <dgm:prSet presAssocID="{65BB47BB-C1C2-416D-B54A-60D4570D4D9D}" presName="hierRoot3" presStyleCnt="0"/>
      <dgm:spPr/>
    </dgm:pt>
    <dgm:pt modelId="{E4F5C5CB-0AB7-432B-B49F-4E2AC4F516C4}" type="pres">
      <dgm:prSet presAssocID="{65BB47BB-C1C2-416D-B54A-60D4570D4D9D}" presName="composite3" presStyleCnt="0"/>
      <dgm:spPr/>
    </dgm:pt>
    <dgm:pt modelId="{F71EA887-6070-4DFE-AFFD-58A5BA373520}" type="pres">
      <dgm:prSet presAssocID="{65BB47BB-C1C2-416D-B54A-60D4570D4D9D}" presName="background3" presStyleLbl="node3" presStyleIdx="2" presStyleCnt="4"/>
      <dgm:spPr>
        <a:solidFill>
          <a:schemeClr val="accent3"/>
        </a:solidFill>
      </dgm:spPr>
      <dgm:t>
        <a:bodyPr/>
        <a:lstStyle/>
        <a:p>
          <a:endParaRPr lang="en-IN"/>
        </a:p>
      </dgm:t>
    </dgm:pt>
    <dgm:pt modelId="{BEF6C9B3-7AF7-4329-9325-1F434C9BB236}" type="pres">
      <dgm:prSet presAssocID="{65BB47BB-C1C2-416D-B54A-60D4570D4D9D}" presName="text3" presStyleLbl="fgAcc3" presStyleIdx="2" presStyleCnt="4" custLinFactNeighborX="3364" custLinFactNeighborY="2415">
        <dgm:presLayoutVars>
          <dgm:chPref val="3"/>
        </dgm:presLayoutVars>
      </dgm:prSet>
      <dgm:spPr/>
      <dgm:t>
        <a:bodyPr/>
        <a:lstStyle/>
        <a:p>
          <a:endParaRPr lang="en-US"/>
        </a:p>
      </dgm:t>
    </dgm:pt>
    <dgm:pt modelId="{C50BACC9-A0F5-4E4E-B1CE-FD3C484EFF92}" type="pres">
      <dgm:prSet presAssocID="{65BB47BB-C1C2-416D-B54A-60D4570D4D9D}" presName="hierChild4" presStyleCnt="0"/>
      <dgm:spPr/>
    </dgm:pt>
    <dgm:pt modelId="{1BABAD96-0ED4-4832-A481-38173DB6B6C7}" type="pres">
      <dgm:prSet presAssocID="{38B2CFE4-AC39-47D4-BB83-A3BC34ED85D0}" presName="Name17" presStyleLbl="parChTrans1D3" presStyleIdx="3" presStyleCnt="4"/>
      <dgm:spPr/>
      <dgm:t>
        <a:bodyPr/>
        <a:lstStyle/>
        <a:p>
          <a:endParaRPr lang="en-US"/>
        </a:p>
      </dgm:t>
    </dgm:pt>
    <dgm:pt modelId="{6FD3DE76-51C0-4E72-BA6A-A406B1F2FEED}" type="pres">
      <dgm:prSet presAssocID="{AA8EA5B2-D99B-43ED-ACE3-DF1A2D9DDCA9}" presName="hierRoot3" presStyleCnt="0"/>
      <dgm:spPr/>
    </dgm:pt>
    <dgm:pt modelId="{7F0CC9D7-B6A8-45BF-BCAB-B029D3FB0DE9}" type="pres">
      <dgm:prSet presAssocID="{AA8EA5B2-D99B-43ED-ACE3-DF1A2D9DDCA9}" presName="composite3" presStyleCnt="0"/>
      <dgm:spPr/>
    </dgm:pt>
    <dgm:pt modelId="{A2598284-982D-48E4-9CDE-7EF8B895F121}" type="pres">
      <dgm:prSet presAssocID="{AA8EA5B2-D99B-43ED-ACE3-DF1A2D9DDCA9}" presName="background3" presStyleLbl="node3" presStyleIdx="3" presStyleCnt="4"/>
      <dgm:spPr/>
    </dgm:pt>
    <dgm:pt modelId="{3D63FB4A-60D5-4F48-B91D-7798812F9749}" type="pres">
      <dgm:prSet presAssocID="{AA8EA5B2-D99B-43ED-ACE3-DF1A2D9DDCA9}" presName="text3" presStyleLbl="fgAcc3" presStyleIdx="3" presStyleCnt="4">
        <dgm:presLayoutVars>
          <dgm:chPref val="3"/>
        </dgm:presLayoutVars>
      </dgm:prSet>
      <dgm:spPr/>
      <dgm:t>
        <a:bodyPr/>
        <a:lstStyle/>
        <a:p>
          <a:endParaRPr lang="en-IN"/>
        </a:p>
      </dgm:t>
    </dgm:pt>
    <dgm:pt modelId="{DD209A4C-C77C-4172-97A7-A7909F57148E}" type="pres">
      <dgm:prSet presAssocID="{AA8EA5B2-D99B-43ED-ACE3-DF1A2D9DDCA9}" presName="hierChild4" presStyleCnt="0"/>
      <dgm:spPr/>
    </dgm:pt>
  </dgm:ptLst>
  <dgm:cxnLst>
    <dgm:cxn modelId="{6F39BFE9-606A-4FC2-94A8-A376D51496CD}" srcId="{104161B2-F6F5-4AD2-88C6-7AA49A1CEBE4}" destId="{65BB47BB-C1C2-416D-B54A-60D4570D4D9D}" srcOrd="0" destOrd="0" parTransId="{9196C5DE-F4B3-41F6-B727-08E9FEBE2D3E}" sibTransId="{AC568EFA-B564-4AF0-90BB-19480EFE746C}"/>
    <dgm:cxn modelId="{CB736364-737A-4A5F-9903-03CF2FDA922A}" type="presOf" srcId="{E29C43A1-09E5-477D-A206-2DDB6C9239F5}" destId="{6893AC0F-659B-4CFB-B49F-D4FC5E93D427}" srcOrd="0" destOrd="0" presId="urn:microsoft.com/office/officeart/2005/8/layout/hierarchy1"/>
    <dgm:cxn modelId="{BCA53FF8-A032-425B-BD56-6D42DF350AB4}" type="presOf" srcId="{9196C5DE-F4B3-41F6-B727-08E9FEBE2D3E}" destId="{5757111F-8F35-43DE-9B39-BBD9092B0824}" srcOrd="0" destOrd="0" presId="urn:microsoft.com/office/officeart/2005/8/layout/hierarchy1"/>
    <dgm:cxn modelId="{D048CBA5-4F93-4681-9322-EA50BF02CC8D}" srcId="{4ED74F72-7C00-4E60-AC0F-ECFEC69BC63F}" destId="{19A6FEF7-3713-43A3-9A94-DC5741639FCD}" srcOrd="1" destOrd="0" parTransId="{8305D735-D393-4CE8-86D7-132980C65D5A}" sibTransId="{1424ACB1-EC2E-4A9C-805D-E45A9A4CD476}"/>
    <dgm:cxn modelId="{EDDBF5D5-F11F-4166-A3C9-C1EAD508723F}" type="presOf" srcId="{38B2CFE4-AC39-47D4-BB83-A3BC34ED85D0}" destId="{1BABAD96-0ED4-4832-A481-38173DB6B6C7}" srcOrd="0" destOrd="0" presId="urn:microsoft.com/office/officeart/2005/8/layout/hierarchy1"/>
    <dgm:cxn modelId="{92C94963-5819-4D8A-9BE0-27BEB91F7397}" srcId="{104161B2-F6F5-4AD2-88C6-7AA49A1CEBE4}" destId="{AA8EA5B2-D99B-43ED-ACE3-DF1A2D9DDCA9}" srcOrd="1" destOrd="0" parTransId="{38B2CFE4-AC39-47D4-BB83-A3BC34ED85D0}" sibTransId="{EDF6145C-C358-4CE6-B070-2EB84B8CC2F4}"/>
    <dgm:cxn modelId="{BE7D0E1F-578D-4674-A3F5-E44064E24311}" type="presOf" srcId="{60D7EA40-92C0-4104-B533-8B0A87832255}" destId="{0DA71A19-CC12-4F08-BB43-EB699F326F33}" srcOrd="0" destOrd="0" presId="urn:microsoft.com/office/officeart/2005/8/layout/hierarchy1"/>
    <dgm:cxn modelId="{CB76CCD9-F5C2-48CA-A752-6179CF80513D}" type="presOf" srcId="{8305D735-D393-4CE8-86D7-132980C65D5A}" destId="{7433328D-FF54-48A3-A304-4DA1AE145D7E}" srcOrd="0" destOrd="0" presId="urn:microsoft.com/office/officeart/2005/8/layout/hierarchy1"/>
    <dgm:cxn modelId="{B9DE65C6-23FD-412B-AE62-66FEB97EA28D}" type="presOf" srcId="{4ED74F72-7C00-4E60-AC0F-ECFEC69BC63F}" destId="{6BCC551A-9262-4D70-849F-706E2CF6181A}" srcOrd="0" destOrd="0" presId="urn:microsoft.com/office/officeart/2005/8/layout/hierarchy1"/>
    <dgm:cxn modelId="{6EDC6627-736B-4A15-AB01-6D6BAFEBB665}" type="presOf" srcId="{65BB47BB-C1C2-416D-B54A-60D4570D4D9D}" destId="{BEF6C9B3-7AF7-4329-9325-1F434C9BB236}" srcOrd="0" destOrd="0" presId="urn:microsoft.com/office/officeart/2005/8/layout/hierarchy1"/>
    <dgm:cxn modelId="{23AFE658-280F-4946-A6DE-041F3C686FF8}" type="presOf" srcId="{D198D5E7-0857-4E0D-B136-21714E510A72}" destId="{A257308D-E195-458B-BA84-271055E9321C}" srcOrd="0" destOrd="0" presId="urn:microsoft.com/office/officeart/2005/8/layout/hierarchy1"/>
    <dgm:cxn modelId="{DAB3C18E-62A1-42C5-A862-32606FF4AAD6}" type="presOf" srcId="{9D36B1FC-D61E-455F-A01A-30049253BC3A}" destId="{DF61CC6F-D8F5-4A13-A0C8-4A5286AEBABC}" srcOrd="0" destOrd="0" presId="urn:microsoft.com/office/officeart/2005/8/layout/hierarchy1"/>
    <dgm:cxn modelId="{4DDD31BC-D371-445A-B873-B988EFF5EB9F}" srcId="{9D36B1FC-D61E-455F-A01A-30049253BC3A}" destId="{104161B2-F6F5-4AD2-88C6-7AA49A1CEBE4}" srcOrd="1" destOrd="0" parTransId="{D198D5E7-0857-4E0D-B136-21714E510A72}" sibTransId="{68860D56-4163-47F2-973B-B1F53FE69A17}"/>
    <dgm:cxn modelId="{426F155A-9C3C-42D3-AFCE-522807FE9E3E}" srcId="{9D36B1FC-D61E-455F-A01A-30049253BC3A}" destId="{4ED74F72-7C00-4E60-AC0F-ECFEC69BC63F}" srcOrd="0" destOrd="0" parTransId="{ACC50D41-F8DA-4ECF-86E3-6C60B3CA9463}" sibTransId="{D8F854AD-230A-4514-A795-CCC3876E7BDC}"/>
    <dgm:cxn modelId="{2939C1C9-46BD-4568-BF0B-7DAF2EBE73D9}" srcId="{4ED74F72-7C00-4E60-AC0F-ECFEC69BC63F}" destId="{5B6EE010-A009-42AD-9925-9F241D59C7E8}" srcOrd="0" destOrd="0" parTransId="{E29C43A1-09E5-477D-A206-2DDB6C9239F5}" sibTransId="{2A54C2BC-4A3D-4974-9017-D54CF6734196}"/>
    <dgm:cxn modelId="{B3BF9E30-985F-431F-8111-7FF8F0B6C360}" type="presOf" srcId="{104161B2-F6F5-4AD2-88C6-7AA49A1CEBE4}" destId="{118C0F52-4F07-4E3C-96B2-F9CC462E6123}" srcOrd="0" destOrd="0" presId="urn:microsoft.com/office/officeart/2005/8/layout/hierarchy1"/>
    <dgm:cxn modelId="{8060E8FE-963F-4375-B875-6EE09514F418}" type="presOf" srcId="{19A6FEF7-3713-43A3-9A94-DC5741639FCD}" destId="{89358F46-FB12-4AAF-A9F6-A8AA55258F6B}" srcOrd="0" destOrd="0" presId="urn:microsoft.com/office/officeart/2005/8/layout/hierarchy1"/>
    <dgm:cxn modelId="{89665856-1822-4A04-98A8-B1F78717A539}" type="presOf" srcId="{5B6EE010-A009-42AD-9925-9F241D59C7E8}" destId="{390F7EF8-4FCC-43D6-B74A-2EAA062A9FA5}" srcOrd="0" destOrd="0" presId="urn:microsoft.com/office/officeart/2005/8/layout/hierarchy1"/>
    <dgm:cxn modelId="{48939B85-2D65-4090-B905-6D5BB5CE078F}" srcId="{60D7EA40-92C0-4104-B533-8B0A87832255}" destId="{9D36B1FC-D61E-455F-A01A-30049253BC3A}" srcOrd="0" destOrd="0" parTransId="{48AD9200-A835-4232-8B5D-81289D6D0112}" sibTransId="{358F8981-3014-4508-9C05-3A35548ECFA3}"/>
    <dgm:cxn modelId="{2CA3D470-3654-4030-80D5-18A64FCCCA0A}" type="presOf" srcId="{ACC50D41-F8DA-4ECF-86E3-6C60B3CA9463}" destId="{671AD64E-54E4-4C1F-9E8A-64D63C6EB36A}" srcOrd="0" destOrd="0" presId="urn:microsoft.com/office/officeart/2005/8/layout/hierarchy1"/>
    <dgm:cxn modelId="{2A2CDB4A-520F-4317-AB7C-D7866737A3C4}" type="presOf" srcId="{AA8EA5B2-D99B-43ED-ACE3-DF1A2D9DDCA9}" destId="{3D63FB4A-60D5-4F48-B91D-7798812F9749}" srcOrd="0" destOrd="0" presId="urn:microsoft.com/office/officeart/2005/8/layout/hierarchy1"/>
    <dgm:cxn modelId="{D45518C7-FB0F-490E-A029-75AE9AF04A27}" type="presParOf" srcId="{0DA71A19-CC12-4F08-BB43-EB699F326F33}" destId="{3D86B90E-A4DE-4648-8EEE-4955AF30D8E2}" srcOrd="0" destOrd="0" presId="urn:microsoft.com/office/officeart/2005/8/layout/hierarchy1"/>
    <dgm:cxn modelId="{1B6C8AAC-B75B-4A15-B624-0B604240ED24}" type="presParOf" srcId="{3D86B90E-A4DE-4648-8EEE-4955AF30D8E2}" destId="{2D85DB0A-4D81-40DE-9E85-CDF6EEABAD6A}" srcOrd="0" destOrd="0" presId="urn:microsoft.com/office/officeart/2005/8/layout/hierarchy1"/>
    <dgm:cxn modelId="{02DC7691-537E-4AA1-9D85-3EB0A552CEEF}" type="presParOf" srcId="{2D85DB0A-4D81-40DE-9E85-CDF6EEABAD6A}" destId="{DBB30A69-ABBB-47D9-A46B-46DA36396AE9}" srcOrd="0" destOrd="0" presId="urn:microsoft.com/office/officeart/2005/8/layout/hierarchy1"/>
    <dgm:cxn modelId="{231656D8-829B-4ECD-86FB-0CB0FCC44AA0}" type="presParOf" srcId="{2D85DB0A-4D81-40DE-9E85-CDF6EEABAD6A}" destId="{DF61CC6F-D8F5-4A13-A0C8-4A5286AEBABC}" srcOrd="1" destOrd="0" presId="urn:microsoft.com/office/officeart/2005/8/layout/hierarchy1"/>
    <dgm:cxn modelId="{DC085F5B-BC98-4531-9CE1-A0DD0E04EE63}" type="presParOf" srcId="{3D86B90E-A4DE-4648-8EEE-4955AF30D8E2}" destId="{BDD6E696-32A1-442C-A879-08F38703119C}" srcOrd="1" destOrd="0" presId="urn:microsoft.com/office/officeart/2005/8/layout/hierarchy1"/>
    <dgm:cxn modelId="{7FDA774E-47C2-4A6A-96A6-3A54DF891301}" type="presParOf" srcId="{BDD6E696-32A1-442C-A879-08F38703119C}" destId="{671AD64E-54E4-4C1F-9E8A-64D63C6EB36A}" srcOrd="0" destOrd="0" presId="urn:microsoft.com/office/officeart/2005/8/layout/hierarchy1"/>
    <dgm:cxn modelId="{3B842D81-8AA4-4BB8-A77A-0BFEE1251255}" type="presParOf" srcId="{BDD6E696-32A1-442C-A879-08F38703119C}" destId="{A100FC21-85DF-435D-87FC-2C8300743CC5}" srcOrd="1" destOrd="0" presId="urn:microsoft.com/office/officeart/2005/8/layout/hierarchy1"/>
    <dgm:cxn modelId="{5471888D-61DE-417A-9C78-CCA7D9CCAD6B}" type="presParOf" srcId="{A100FC21-85DF-435D-87FC-2C8300743CC5}" destId="{88A4C9BB-D0F5-4261-A9C0-5437A02E2015}" srcOrd="0" destOrd="0" presId="urn:microsoft.com/office/officeart/2005/8/layout/hierarchy1"/>
    <dgm:cxn modelId="{FD994A40-05AB-4552-80A5-15FDE4D23351}" type="presParOf" srcId="{88A4C9BB-D0F5-4261-A9C0-5437A02E2015}" destId="{34959A08-66D5-40B4-A528-BCF645F33ED0}" srcOrd="0" destOrd="0" presId="urn:microsoft.com/office/officeart/2005/8/layout/hierarchy1"/>
    <dgm:cxn modelId="{D6A57345-9D86-479C-BDCD-2DBA7E80B2BD}" type="presParOf" srcId="{88A4C9BB-D0F5-4261-A9C0-5437A02E2015}" destId="{6BCC551A-9262-4D70-849F-706E2CF6181A}" srcOrd="1" destOrd="0" presId="urn:microsoft.com/office/officeart/2005/8/layout/hierarchy1"/>
    <dgm:cxn modelId="{27EA8872-2FC7-47FF-8048-8AE19F8D161F}" type="presParOf" srcId="{A100FC21-85DF-435D-87FC-2C8300743CC5}" destId="{16B27FA8-49C7-472C-8462-624FF3E9F050}" srcOrd="1" destOrd="0" presId="urn:microsoft.com/office/officeart/2005/8/layout/hierarchy1"/>
    <dgm:cxn modelId="{8802F46A-A02E-4F10-B65C-785F7EE19C31}" type="presParOf" srcId="{16B27FA8-49C7-472C-8462-624FF3E9F050}" destId="{6893AC0F-659B-4CFB-B49F-D4FC5E93D427}" srcOrd="0" destOrd="0" presId="urn:microsoft.com/office/officeart/2005/8/layout/hierarchy1"/>
    <dgm:cxn modelId="{9381779B-E1A8-4FF0-8961-601670BE0040}" type="presParOf" srcId="{16B27FA8-49C7-472C-8462-624FF3E9F050}" destId="{15AFE479-7508-4553-ADF7-CFC57CEF6F14}" srcOrd="1" destOrd="0" presId="urn:microsoft.com/office/officeart/2005/8/layout/hierarchy1"/>
    <dgm:cxn modelId="{DD17F5EF-34ED-4135-834F-D63539E81FEB}" type="presParOf" srcId="{15AFE479-7508-4553-ADF7-CFC57CEF6F14}" destId="{3502FF53-B472-4271-BE49-D608B22A520F}" srcOrd="0" destOrd="0" presId="urn:microsoft.com/office/officeart/2005/8/layout/hierarchy1"/>
    <dgm:cxn modelId="{A10FB939-1D1E-4D92-9237-0F0CA4332DB1}" type="presParOf" srcId="{3502FF53-B472-4271-BE49-D608B22A520F}" destId="{1A8BB6CE-1B6F-46DA-AAEB-37745AB15B9B}" srcOrd="0" destOrd="0" presId="urn:microsoft.com/office/officeart/2005/8/layout/hierarchy1"/>
    <dgm:cxn modelId="{73BA1926-DBFF-4288-828E-C71BD4F7789E}" type="presParOf" srcId="{3502FF53-B472-4271-BE49-D608B22A520F}" destId="{390F7EF8-4FCC-43D6-B74A-2EAA062A9FA5}" srcOrd="1" destOrd="0" presId="urn:microsoft.com/office/officeart/2005/8/layout/hierarchy1"/>
    <dgm:cxn modelId="{FF542025-9D11-489C-AD3D-56E53B66A76F}" type="presParOf" srcId="{15AFE479-7508-4553-ADF7-CFC57CEF6F14}" destId="{D0D13DA7-FC82-4EF8-B4F4-2EB3C684EE24}" srcOrd="1" destOrd="0" presId="urn:microsoft.com/office/officeart/2005/8/layout/hierarchy1"/>
    <dgm:cxn modelId="{6E8F2E7A-1375-403B-8DFE-4E297431AF34}" type="presParOf" srcId="{16B27FA8-49C7-472C-8462-624FF3E9F050}" destId="{7433328D-FF54-48A3-A304-4DA1AE145D7E}" srcOrd="2" destOrd="0" presId="urn:microsoft.com/office/officeart/2005/8/layout/hierarchy1"/>
    <dgm:cxn modelId="{9EEC0406-2C5C-41A1-8DE1-E8DF7821127E}" type="presParOf" srcId="{16B27FA8-49C7-472C-8462-624FF3E9F050}" destId="{76246941-B451-4C9D-AD2F-40D4C0A590F3}" srcOrd="3" destOrd="0" presId="urn:microsoft.com/office/officeart/2005/8/layout/hierarchy1"/>
    <dgm:cxn modelId="{738AD6A8-49C1-4F01-A2F9-3C0716759922}" type="presParOf" srcId="{76246941-B451-4C9D-AD2F-40D4C0A590F3}" destId="{357CCA53-840B-4797-90C4-FFE5DC89F7DE}" srcOrd="0" destOrd="0" presId="urn:microsoft.com/office/officeart/2005/8/layout/hierarchy1"/>
    <dgm:cxn modelId="{6A13BB5B-4C74-42FD-9C9B-9C3CDE044076}" type="presParOf" srcId="{357CCA53-840B-4797-90C4-FFE5DC89F7DE}" destId="{788DCC39-7709-49DE-AF68-A5B9C2081E9A}" srcOrd="0" destOrd="0" presId="urn:microsoft.com/office/officeart/2005/8/layout/hierarchy1"/>
    <dgm:cxn modelId="{E6E87E84-201C-4993-B7A8-341FFECD5948}" type="presParOf" srcId="{357CCA53-840B-4797-90C4-FFE5DC89F7DE}" destId="{89358F46-FB12-4AAF-A9F6-A8AA55258F6B}" srcOrd="1" destOrd="0" presId="urn:microsoft.com/office/officeart/2005/8/layout/hierarchy1"/>
    <dgm:cxn modelId="{4A1007B9-2346-44A5-B0D9-6D07B1B0C272}" type="presParOf" srcId="{76246941-B451-4C9D-AD2F-40D4C0A590F3}" destId="{BD447220-DDC5-4E9A-B45B-D5FA205A3765}" srcOrd="1" destOrd="0" presId="urn:microsoft.com/office/officeart/2005/8/layout/hierarchy1"/>
    <dgm:cxn modelId="{EB876140-8387-44C7-ADD4-CA557BF7DF57}" type="presParOf" srcId="{BDD6E696-32A1-442C-A879-08F38703119C}" destId="{A257308D-E195-458B-BA84-271055E9321C}" srcOrd="2" destOrd="0" presId="urn:microsoft.com/office/officeart/2005/8/layout/hierarchy1"/>
    <dgm:cxn modelId="{068BE8B4-5820-41FF-932F-E7841B7E4381}" type="presParOf" srcId="{BDD6E696-32A1-442C-A879-08F38703119C}" destId="{BC80C61F-1CEC-493F-9725-82E2C833D27D}" srcOrd="3" destOrd="0" presId="urn:microsoft.com/office/officeart/2005/8/layout/hierarchy1"/>
    <dgm:cxn modelId="{7BAB0BB9-D780-4DC5-8F54-6E8AC5047EE2}" type="presParOf" srcId="{BC80C61F-1CEC-493F-9725-82E2C833D27D}" destId="{6370E25B-278F-4339-A3B4-2EAA47014D8E}" srcOrd="0" destOrd="0" presId="urn:microsoft.com/office/officeart/2005/8/layout/hierarchy1"/>
    <dgm:cxn modelId="{97A224AA-2DBD-427D-8E8C-7BB8E7048ADB}" type="presParOf" srcId="{6370E25B-278F-4339-A3B4-2EAA47014D8E}" destId="{F5CEBCBC-E9E3-4145-B82B-ACECD544C871}" srcOrd="0" destOrd="0" presId="urn:microsoft.com/office/officeart/2005/8/layout/hierarchy1"/>
    <dgm:cxn modelId="{46F07784-3308-49D1-A063-4AC91711A68A}" type="presParOf" srcId="{6370E25B-278F-4339-A3B4-2EAA47014D8E}" destId="{118C0F52-4F07-4E3C-96B2-F9CC462E6123}" srcOrd="1" destOrd="0" presId="urn:microsoft.com/office/officeart/2005/8/layout/hierarchy1"/>
    <dgm:cxn modelId="{6FD2CF4C-7C0A-48E3-9AE4-611D6A7661BE}" type="presParOf" srcId="{BC80C61F-1CEC-493F-9725-82E2C833D27D}" destId="{82CC9F61-789A-4B9E-BEF4-41EB6303EFDE}" srcOrd="1" destOrd="0" presId="urn:microsoft.com/office/officeart/2005/8/layout/hierarchy1"/>
    <dgm:cxn modelId="{6C46F482-ADD3-40A0-8620-BD932D4983CF}" type="presParOf" srcId="{82CC9F61-789A-4B9E-BEF4-41EB6303EFDE}" destId="{5757111F-8F35-43DE-9B39-BBD9092B0824}" srcOrd="0" destOrd="0" presId="urn:microsoft.com/office/officeart/2005/8/layout/hierarchy1"/>
    <dgm:cxn modelId="{5E99EA56-5DF9-40AF-BA1D-9E87B5E975C7}" type="presParOf" srcId="{82CC9F61-789A-4B9E-BEF4-41EB6303EFDE}" destId="{D8B3BABD-239C-49C2-AB58-8B8FB2B9DFB2}" srcOrd="1" destOrd="0" presId="urn:microsoft.com/office/officeart/2005/8/layout/hierarchy1"/>
    <dgm:cxn modelId="{7C6F8C3E-AE66-4ED5-87FA-2FDE59DF6DF8}" type="presParOf" srcId="{D8B3BABD-239C-49C2-AB58-8B8FB2B9DFB2}" destId="{E4F5C5CB-0AB7-432B-B49F-4E2AC4F516C4}" srcOrd="0" destOrd="0" presId="urn:microsoft.com/office/officeart/2005/8/layout/hierarchy1"/>
    <dgm:cxn modelId="{D0D91F08-868C-4E76-9F4F-B446C0733407}" type="presParOf" srcId="{E4F5C5CB-0AB7-432B-B49F-4E2AC4F516C4}" destId="{F71EA887-6070-4DFE-AFFD-58A5BA373520}" srcOrd="0" destOrd="0" presId="urn:microsoft.com/office/officeart/2005/8/layout/hierarchy1"/>
    <dgm:cxn modelId="{BE1F49EE-A620-4FCD-9129-660A8D07B05B}" type="presParOf" srcId="{E4F5C5CB-0AB7-432B-B49F-4E2AC4F516C4}" destId="{BEF6C9B3-7AF7-4329-9325-1F434C9BB236}" srcOrd="1" destOrd="0" presId="urn:microsoft.com/office/officeart/2005/8/layout/hierarchy1"/>
    <dgm:cxn modelId="{20F9FAEE-DD36-4C00-9E2B-6A537B273012}" type="presParOf" srcId="{D8B3BABD-239C-49C2-AB58-8B8FB2B9DFB2}" destId="{C50BACC9-A0F5-4E4E-B1CE-FD3C484EFF92}" srcOrd="1" destOrd="0" presId="urn:microsoft.com/office/officeart/2005/8/layout/hierarchy1"/>
    <dgm:cxn modelId="{6B67A38F-BC0C-466B-8469-2C59B9B0D7C0}" type="presParOf" srcId="{82CC9F61-789A-4B9E-BEF4-41EB6303EFDE}" destId="{1BABAD96-0ED4-4832-A481-38173DB6B6C7}" srcOrd="2" destOrd="0" presId="urn:microsoft.com/office/officeart/2005/8/layout/hierarchy1"/>
    <dgm:cxn modelId="{1274A141-7D44-4B03-833D-9C71EC366C1B}" type="presParOf" srcId="{82CC9F61-789A-4B9E-BEF4-41EB6303EFDE}" destId="{6FD3DE76-51C0-4E72-BA6A-A406B1F2FEED}" srcOrd="3" destOrd="0" presId="urn:microsoft.com/office/officeart/2005/8/layout/hierarchy1"/>
    <dgm:cxn modelId="{6815FCAE-DFBF-4ECE-85DF-86C166B11ED7}" type="presParOf" srcId="{6FD3DE76-51C0-4E72-BA6A-A406B1F2FEED}" destId="{7F0CC9D7-B6A8-45BF-BCAB-B029D3FB0DE9}" srcOrd="0" destOrd="0" presId="urn:microsoft.com/office/officeart/2005/8/layout/hierarchy1"/>
    <dgm:cxn modelId="{CBC67060-F6D6-45D8-BDD1-E3D895CDE8AC}" type="presParOf" srcId="{7F0CC9D7-B6A8-45BF-BCAB-B029D3FB0DE9}" destId="{A2598284-982D-48E4-9CDE-7EF8B895F121}" srcOrd="0" destOrd="0" presId="urn:microsoft.com/office/officeart/2005/8/layout/hierarchy1"/>
    <dgm:cxn modelId="{16F756BC-E406-40D8-9E28-5FB432919D06}" type="presParOf" srcId="{7F0CC9D7-B6A8-45BF-BCAB-B029D3FB0DE9}" destId="{3D63FB4A-60D5-4F48-B91D-7798812F9749}" srcOrd="1" destOrd="0" presId="urn:microsoft.com/office/officeart/2005/8/layout/hierarchy1"/>
    <dgm:cxn modelId="{AC46DBE4-ADE0-40C6-BCFB-3124C4731F52}" type="presParOf" srcId="{6FD3DE76-51C0-4E72-BA6A-A406B1F2FEED}" destId="{DD209A4C-C77C-4172-97A7-A7909F57148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F7EBA9-87CC-46A4-95C7-400A1B56BDA4}" type="doc">
      <dgm:prSet loTypeId="urn:microsoft.com/office/officeart/2005/8/layout/cycle8" loCatId="cycle" qsTypeId="urn:microsoft.com/office/officeart/2005/8/quickstyle/simple1" qsCatId="simple" csTypeId="urn:microsoft.com/office/officeart/2005/8/colors/colorful1" csCatId="colorful" phldr="1"/>
      <dgm:spPr/>
    </dgm:pt>
    <dgm:pt modelId="{282E980F-61E4-43FD-A233-6E121CD84554}">
      <dgm:prSet phldrT="[Text]" custT="1"/>
      <dgm:spPr/>
      <dgm:t>
        <a:bodyPr/>
        <a:lstStyle/>
        <a:p>
          <a:r>
            <a:rPr lang="en-IN" sz="2400" dirty="0" smtClean="0"/>
            <a:t>Environmental Factors</a:t>
          </a:r>
          <a:endParaRPr lang="en-IN" sz="2400" dirty="0"/>
        </a:p>
      </dgm:t>
    </dgm:pt>
    <dgm:pt modelId="{91F9959D-89EF-44BD-8959-215012C18690}" type="parTrans" cxnId="{93981484-F8D9-4111-B5FF-2EC17C188EFC}">
      <dgm:prSet/>
      <dgm:spPr/>
      <dgm:t>
        <a:bodyPr/>
        <a:lstStyle/>
        <a:p>
          <a:endParaRPr lang="en-IN"/>
        </a:p>
      </dgm:t>
    </dgm:pt>
    <dgm:pt modelId="{27FFA5F6-4783-4792-82E0-3BFF9E0CFAEC}" type="sibTrans" cxnId="{93981484-F8D9-4111-B5FF-2EC17C188EFC}">
      <dgm:prSet/>
      <dgm:spPr/>
      <dgm:t>
        <a:bodyPr/>
        <a:lstStyle/>
        <a:p>
          <a:endParaRPr lang="en-IN"/>
        </a:p>
      </dgm:t>
    </dgm:pt>
    <dgm:pt modelId="{35CF937F-D67D-476E-AB7C-3BB51CC5D1DC}">
      <dgm:prSet phldrT="[Text]" custT="1"/>
      <dgm:spPr/>
      <dgm:t>
        <a:bodyPr/>
        <a:lstStyle/>
        <a:p>
          <a:r>
            <a:rPr lang="en-IN" sz="2800" dirty="0" smtClean="0"/>
            <a:t>Behavioural Factors</a:t>
          </a:r>
          <a:endParaRPr lang="en-IN" sz="2800" dirty="0"/>
        </a:p>
      </dgm:t>
    </dgm:pt>
    <dgm:pt modelId="{B40ECB5C-F4D6-4B97-BC57-DF5326B1EEFF}" type="parTrans" cxnId="{50215F2F-DBFE-4E8B-8BA1-5F09046EF45C}">
      <dgm:prSet/>
      <dgm:spPr/>
      <dgm:t>
        <a:bodyPr/>
        <a:lstStyle/>
        <a:p>
          <a:endParaRPr lang="en-IN"/>
        </a:p>
      </dgm:t>
    </dgm:pt>
    <dgm:pt modelId="{C3481120-D12F-4922-BF45-7A384CCF00D9}" type="sibTrans" cxnId="{50215F2F-DBFE-4E8B-8BA1-5F09046EF45C}">
      <dgm:prSet/>
      <dgm:spPr/>
      <dgm:t>
        <a:bodyPr/>
        <a:lstStyle/>
        <a:p>
          <a:endParaRPr lang="en-IN"/>
        </a:p>
      </dgm:t>
    </dgm:pt>
    <dgm:pt modelId="{14E755F3-7C64-4E83-B74F-C2FFE3F633F3}">
      <dgm:prSet phldrT="[Text]" custT="1"/>
      <dgm:spPr/>
      <dgm:t>
        <a:bodyPr/>
        <a:lstStyle/>
        <a:p>
          <a:r>
            <a:rPr lang="en-IN" sz="2400" dirty="0" smtClean="0"/>
            <a:t>Organizational Factors</a:t>
          </a:r>
          <a:endParaRPr lang="en-IN" sz="2400" dirty="0"/>
        </a:p>
      </dgm:t>
    </dgm:pt>
    <dgm:pt modelId="{6709B1F2-7D79-4318-9059-1B44B79F1ED9}" type="parTrans" cxnId="{6B80BD9E-740B-4C21-AF8F-AD62677D3FB0}">
      <dgm:prSet/>
      <dgm:spPr/>
      <dgm:t>
        <a:bodyPr/>
        <a:lstStyle/>
        <a:p>
          <a:endParaRPr lang="en-IN"/>
        </a:p>
      </dgm:t>
    </dgm:pt>
    <dgm:pt modelId="{87E3EC8B-005E-4C30-96D1-410D443D689A}" type="sibTrans" cxnId="{6B80BD9E-740B-4C21-AF8F-AD62677D3FB0}">
      <dgm:prSet/>
      <dgm:spPr/>
      <dgm:t>
        <a:bodyPr/>
        <a:lstStyle/>
        <a:p>
          <a:endParaRPr lang="en-IN"/>
        </a:p>
      </dgm:t>
    </dgm:pt>
    <dgm:pt modelId="{AE517C4B-C884-46A8-B066-13F2F73DBABE}" type="pres">
      <dgm:prSet presAssocID="{13F7EBA9-87CC-46A4-95C7-400A1B56BDA4}" presName="compositeShape" presStyleCnt="0">
        <dgm:presLayoutVars>
          <dgm:chMax val="7"/>
          <dgm:dir/>
          <dgm:resizeHandles val="exact"/>
        </dgm:presLayoutVars>
      </dgm:prSet>
      <dgm:spPr/>
    </dgm:pt>
    <dgm:pt modelId="{3ED0A8A2-9FFB-4B58-AAFA-1920456344A2}" type="pres">
      <dgm:prSet presAssocID="{13F7EBA9-87CC-46A4-95C7-400A1B56BDA4}" presName="wedge1" presStyleLbl="node1" presStyleIdx="0" presStyleCnt="3" custScaleX="126771" custScaleY="106588" custLinFactNeighborX="61" custLinFactNeighborY="-7586"/>
      <dgm:spPr/>
      <dgm:t>
        <a:bodyPr/>
        <a:lstStyle/>
        <a:p>
          <a:endParaRPr lang="en-IN"/>
        </a:p>
      </dgm:t>
    </dgm:pt>
    <dgm:pt modelId="{315983F0-007C-4E96-A08D-8D92B8497F15}" type="pres">
      <dgm:prSet presAssocID="{13F7EBA9-87CC-46A4-95C7-400A1B56BDA4}" presName="dummy1a" presStyleCnt="0"/>
      <dgm:spPr/>
    </dgm:pt>
    <dgm:pt modelId="{19DDFF19-75E3-4136-973C-C0E854F3B5FD}" type="pres">
      <dgm:prSet presAssocID="{13F7EBA9-87CC-46A4-95C7-400A1B56BDA4}" presName="dummy1b" presStyleCnt="0"/>
      <dgm:spPr/>
    </dgm:pt>
    <dgm:pt modelId="{19B5E458-D553-4553-8596-48C6372185A8}" type="pres">
      <dgm:prSet presAssocID="{13F7EBA9-87CC-46A4-95C7-400A1B56BDA4}" presName="wedge1Tx" presStyleLbl="node1" presStyleIdx="0" presStyleCnt="3">
        <dgm:presLayoutVars>
          <dgm:chMax val="0"/>
          <dgm:chPref val="0"/>
          <dgm:bulletEnabled val="1"/>
        </dgm:presLayoutVars>
      </dgm:prSet>
      <dgm:spPr/>
      <dgm:t>
        <a:bodyPr/>
        <a:lstStyle/>
        <a:p>
          <a:endParaRPr lang="en-IN"/>
        </a:p>
      </dgm:t>
    </dgm:pt>
    <dgm:pt modelId="{6276F787-FA49-43E6-9F30-BE1B23A7EE16}" type="pres">
      <dgm:prSet presAssocID="{13F7EBA9-87CC-46A4-95C7-400A1B56BDA4}" presName="wedge2" presStyleLbl="node1" presStyleIdx="1" presStyleCnt="3" custScaleX="125791" custScaleY="116280" custLinFactNeighborX="-2748" custLinFactNeighborY="4404"/>
      <dgm:spPr/>
      <dgm:t>
        <a:bodyPr/>
        <a:lstStyle/>
        <a:p>
          <a:endParaRPr lang="en-IN"/>
        </a:p>
      </dgm:t>
    </dgm:pt>
    <dgm:pt modelId="{C57671C0-CFFE-4489-AF20-37BED3BBDFC5}" type="pres">
      <dgm:prSet presAssocID="{13F7EBA9-87CC-46A4-95C7-400A1B56BDA4}" presName="dummy2a" presStyleCnt="0"/>
      <dgm:spPr/>
    </dgm:pt>
    <dgm:pt modelId="{F3B9E731-9487-456A-B0F8-E7BA1A78D011}" type="pres">
      <dgm:prSet presAssocID="{13F7EBA9-87CC-46A4-95C7-400A1B56BDA4}" presName="dummy2b" presStyleCnt="0"/>
      <dgm:spPr/>
    </dgm:pt>
    <dgm:pt modelId="{52700DCD-6052-4DD0-9B66-5A523FCAA75D}" type="pres">
      <dgm:prSet presAssocID="{13F7EBA9-87CC-46A4-95C7-400A1B56BDA4}" presName="wedge2Tx" presStyleLbl="node1" presStyleIdx="1" presStyleCnt="3">
        <dgm:presLayoutVars>
          <dgm:chMax val="0"/>
          <dgm:chPref val="0"/>
          <dgm:bulletEnabled val="1"/>
        </dgm:presLayoutVars>
      </dgm:prSet>
      <dgm:spPr/>
      <dgm:t>
        <a:bodyPr/>
        <a:lstStyle/>
        <a:p>
          <a:endParaRPr lang="en-IN"/>
        </a:p>
      </dgm:t>
    </dgm:pt>
    <dgm:pt modelId="{41DDA2FA-3782-4B01-BD7F-A08C5519DF34}" type="pres">
      <dgm:prSet presAssocID="{13F7EBA9-87CC-46A4-95C7-400A1B56BDA4}" presName="wedge3" presStyleLbl="node1" presStyleIdx="2" presStyleCnt="3" custScaleX="135546" custScaleY="105907" custLinFactNeighborX="-5374" custLinFactNeighborY="-7586"/>
      <dgm:spPr/>
      <dgm:t>
        <a:bodyPr/>
        <a:lstStyle/>
        <a:p>
          <a:endParaRPr lang="en-IN"/>
        </a:p>
      </dgm:t>
    </dgm:pt>
    <dgm:pt modelId="{03A47271-E39E-4FBE-867E-A6C149D03770}" type="pres">
      <dgm:prSet presAssocID="{13F7EBA9-87CC-46A4-95C7-400A1B56BDA4}" presName="dummy3a" presStyleCnt="0"/>
      <dgm:spPr/>
    </dgm:pt>
    <dgm:pt modelId="{C3120FC6-F141-4EA9-AF71-8460B04BD038}" type="pres">
      <dgm:prSet presAssocID="{13F7EBA9-87CC-46A4-95C7-400A1B56BDA4}" presName="dummy3b" presStyleCnt="0"/>
      <dgm:spPr/>
    </dgm:pt>
    <dgm:pt modelId="{9B7C0883-1CF4-43E3-8226-DBE2326CD7FA}" type="pres">
      <dgm:prSet presAssocID="{13F7EBA9-87CC-46A4-95C7-400A1B56BDA4}" presName="wedge3Tx" presStyleLbl="node1" presStyleIdx="2" presStyleCnt="3">
        <dgm:presLayoutVars>
          <dgm:chMax val="0"/>
          <dgm:chPref val="0"/>
          <dgm:bulletEnabled val="1"/>
        </dgm:presLayoutVars>
      </dgm:prSet>
      <dgm:spPr/>
      <dgm:t>
        <a:bodyPr/>
        <a:lstStyle/>
        <a:p>
          <a:endParaRPr lang="en-IN"/>
        </a:p>
      </dgm:t>
    </dgm:pt>
    <dgm:pt modelId="{DBF8B516-A306-4301-841E-C6A191AE7782}" type="pres">
      <dgm:prSet presAssocID="{27FFA5F6-4783-4792-82E0-3BFF9E0CFAEC}" presName="arrowWedge1" presStyleLbl="fgSibTrans2D1" presStyleIdx="0" presStyleCnt="3" custScaleX="8632" custScaleY="3526" custLinFactNeighborX="20300" custLinFactNeighborY="-3028"/>
      <dgm:spPr/>
    </dgm:pt>
    <dgm:pt modelId="{11C9EC8C-6C5A-485F-AA8A-CC43636DABE6}" type="pres">
      <dgm:prSet presAssocID="{C3481120-D12F-4922-BF45-7A384CCF00D9}" presName="arrowWedge2" presStyleLbl="fgSibTrans2D1" presStyleIdx="1" presStyleCnt="3" custFlipVert="1" custScaleX="894" custScaleY="41697" custLinFactNeighborX="115" custLinFactNeighborY="23667"/>
      <dgm:spPr/>
    </dgm:pt>
    <dgm:pt modelId="{106FE7BC-01EE-4FF8-AF4E-2F5554A276AC}" type="pres">
      <dgm:prSet presAssocID="{87E3EC8B-005E-4C30-96D1-410D443D689A}" presName="arrowWedge3" presStyleLbl="fgSibTrans2D1" presStyleIdx="2" presStyleCnt="3" custFlipHor="1" custScaleX="25519" custScaleY="21537" custLinFactNeighborX="-38939" custLinFactNeighborY="7164"/>
      <dgm:spPr/>
    </dgm:pt>
  </dgm:ptLst>
  <dgm:cxnLst>
    <dgm:cxn modelId="{07255F8F-E750-4809-B2E3-86004AF36A17}" type="presOf" srcId="{14E755F3-7C64-4E83-B74F-C2FFE3F633F3}" destId="{9B7C0883-1CF4-43E3-8226-DBE2326CD7FA}" srcOrd="1" destOrd="0" presId="urn:microsoft.com/office/officeart/2005/8/layout/cycle8"/>
    <dgm:cxn modelId="{DBCFC7AF-E2B6-4F79-A7B0-7078844827AD}" type="presOf" srcId="{35CF937F-D67D-476E-AB7C-3BB51CC5D1DC}" destId="{52700DCD-6052-4DD0-9B66-5A523FCAA75D}" srcOrd="1" destOrd="0" presId="urn:microsoft.com/office/officeart/2005/8/layout/cycle8"/>
    <dgm:cxn modelId="{93ECEF00-FAC3-4ECA-B250-DCA75A87D2A9}" type="presOf" srcId="{282E980F-61E4-43FD-A233-6E121CD84554}" destId="{19B5E458-D553-4553-8596-48C6372185A8}" srcOrd="1" destOrd="0" presId="urn:microsoft.com/office/officeart/2005/8/layout/cycle8"/>
    <dgm:cxn modelId="{223D0F54-9A3C-4A0B-B921-300EA4A00C25}" type="presOf" srcId="{13F7EBA9-87CC-46A4-95C7-400A1B56BDA4}" destId="{AE517C4B-C884-46A8-B066-13F2F73DBABE}" srcOrd="0" destOrd="0" presId="urn:microsoft.com/office/officeart/2005/8/layout/cycle8"/>
    <dgm:cxn modelId="{50FCB76E-B466-4C0A-A3E3-5089998A3577}" type="presOf" srcId="{14E755F3-7C64-4E83-B74F-C2FFE3F633F3}" destId="{41DDA2FA-3782-4B01-BD7F-A08C5519DF34}" srcOrd="0" destOrd="0" presId="urn:microsoft.com/office/officeart/2005/8/layout/cycle8"/>
    <dgm:cxn modelId="{0C20CD3D-9F0E-4302-889E-2060CD50AE7D}" type="presOf" srcId="{35CF937F-D67D-476E-AB7C-3BB51CC5D1DC}" destId="{6276F787-FA49-43E6-9F30-BE1B23A7EE16}" srcOrd="0" destOrd="0" presId="urn:microsoft.com/office/officeart/2005/8/layout/cycle8"/>
    <dgm:cxn modelId="{754C3D32-5B72-4A73-AFD8-FDD311AE7833}" type="presOf" srcId="{282E980F-61E4-43FD-A233-6E121CD84554}" destId="{3ED0A8A2-9FFB-4B58-AAFA-1920456344A2}" srcOrd="0" destOrd="0" presId="urn:microsoft.com/office/officeart/2005/8/layout/cycle8"/>
    <dgm:cxn modelId="{50215F2F-DBFE-4E8B-8BA1-5F09046EF45C}" srcId="{13F7EBA9-87CC-46A4-95C7-400A1B56BDA4}" destId="{35CF937F-D67D-476E-AB7C-3BB51CC5D1DC}" srcOrd="1" destOrd="0" parTransId="{B40ECB5C-F4D6-4B97-BC57-DF5326B1EEFF}" sibTransId="{C3481120-D12F-4922-BF45-7A384CCF00D9}"/>
    <dgm:cxn modelId="{6B80BD9E-740B-4C21-AF8F-AD62677D3FB0}" srcId="{13F7EBA9-87CC-46A4-95C7-400A1B56BDA4}" destId="{14E755F3-7C64-4E83-B74F-C2FFE3F633F3}" srcOrd="2" destOrd="0" parTransId="{6709B1F2-7D79-4318-9059-1B44B79F1ED9}" sibTransId="{87E3EC8B-005E-4C30-96D1-410D443D689A}"/>
    <dgm:cxn modelId="{93981484-F8D9-4111-B5FF-2EC17C188EFC}" srcId="{13F7EBA9-87CC-46A4-95C7-400A1B56BDA4}" destId="{282E980F-61E4-43FD-A233-6E121CD84554}" srcOrd="0" destOrd="0" parTransId="{91F9959D-89EF-44BD-8959-215012C18690}" sibTransId="{27FFA5F6-4783-4792-82E0-3BFF9E0CFAEC}"/>
    <dgm:cxn modelId="{40007FA5-815B-4277-8136-FD3FD5C75A5C}" type="presParOf" srcId="{AE517C4B-C884-46A8-B066-13F2F73DBABE}" destId="{3ED0A8A2-9FFB-4B58-AAFA-1920456344A2}" srcOrd="0" destOrd="0" presId="urn:microsoft.com/office/officeart/2005/8/layout/cycle8"/>
    <dgm:cxn modelId="{6FB97632-0C8A-445F-8E0A-381238CC26AB}" type="presParOf" srcId="{AE517C4B-C884-46A8-B066-13F2F73DBABE}" destId="{315983F0-007C-4E96-A08D-8D92B8497F15}" srcOrd="1" destOrd="0" presId="urn:microsoft.com/office/officeart/2005/8/layout/cycle8"/>
    <dgm:cxn modelId="{DAAC7D51-8C48-4076-9446-3AC89F0786C5}" type="presParOf" srcId="{AE517C4B-C884-46A8-B066-13F2F73DBABE}" destId="{19DDFF19-75E3-4136-973C-C0E854F3B5FD}" srcOrd="2" destOrd="0" presId="urn:microsoft.com/office/officeart/2005/8/layout/cycle8"/>
    <dgm:cxn modelId="{E9ECC2D9-76DF-484E-9B94-02579F85D81A}" type="presParOf" srcId="{AE517C4B-C884-46A8-B066-13F2F73DBABE}" destId="{19B5E458-D553-4553-8596-48C6372185A8}" srcOrd="3" destOrd="0" presId="urn:microsoft.com/office/officeart/2005/8/layout/cycle8"/>
    <dgm:cxn modelId="{5E1764C0-ADA9-4991-A064-2C1E5367E950}" type="presParOf" srcId="{AE517C4B-C884-46A8-B066-13F2F73DBABE}" destId="{6276F787-FA49-43E6-9F30-BE1B23A7EE16}" srcOrd="4" destOrd="0" presId="urn:microsoft.com/office/officeart/2005/8/layout/cycle8"/>
    <dgm:cxn modelId="{C7DE35E4-1343-4168-92E5-7819BAABDCE4}" type="presParOf" srcId="{AE517C4B-C884-46A8-B066-13F2F73DBABE}" destId="{C57671C0-CFFE-4489-AF20-37BED3BBDFC5}" srcOrd="5" destOrd="0" presId="urn:microsoft.com/office/officeart/2005/8/layout/cycle8"/>
    <dgm:cxn modelId="{C5AEBD2F-08D6-40F6-BBA1-F1F8711152A5}" type="presParOf" srcId="{AE517C4B-C884-46A8-B066-13F2F73DBABE}" destId="{F3B9E731-9487-456A-B0F8-E7BA1A78D011}" srcOrd="6" destOrd="0" presId="urn:microsoft.com/office/officeart/2005/8/layout/cycle8"/>
    <dgm:cxn modelId="{194F3EDA-5BD8-4BB8-BD43-F0E3737959B7}" type="presParOf" srcId="{AE517C4B-C884-46A8-B066-13F2F73DBABE}" destId="{52700DCD-6052-4DD0-9B66-5A523FCAA75D}" srcOrd="7" destOrd="0" presId="urn:microsoft.com/office/officeart/2005/8/layout/cycle8"/>
    <dgm:cxn modelId="{9C2C92AE-0C04-4D4C-BBF8-567DF73DA13D}" type="presParOf" srcId="{AE517C4B-C884-46A8-B066-13F2F73DBABE}" destId="{41DDA2FA-3782-4B01-BD7F-A08C5519DF34}" srcOrd="8" destOrd="0" presId="urn:microsoft.com/office/officeart/2005/8/layout/cycle8"/>
    <dgm:cxn modelId="{7E5D7756-2408-4147-865C-D35D8D447D77}" type="presParOf" srcId="{AE517C4B-C884-46A8-B066-13F2F73DBABE}" destId="{03A47271-E39E-4FBE-867E-A6C149D03770}" srcOrd="9" destOrd="0" presId="urn:microsoft.com/office/officeart/2005/8/layout/cycle8"/>
    <dgm:cxn modelId="{93A099C2-F463-489E-96B5-FDF48F66C8D6}" type="presParOf" srcId="{AE517C4B-C884-46A8-B066-13F2F73DBABE}" destId="{C3120FC6-F141-4EA9-AF71-8460B04BD038}" srcOrd="10" destOrd="0" presId="urn:microsoft.com/office/officeart/2005/8/layout/cycle8"/>
    <dgm:cxn modelId="{3AB43132-E06B-4BDD-942D-392F35CDCB54}" type="presParOf" srcId="{AE517C4B-C884-46A8-B066-13F2F73DBABE}" destId="{9B7C0883-1CF4-43E3-8226-DBE2326CD7FA}" srcOrd="11" destOrd="0" presId="urn:microsoft.com/office/officeart/2005/8/layout/cycle8"/>
    <dgm:cxn modelId="{B07B479E-CDBB-47B0-B48C-DBB0279FEC70}" type="presParOf" srcId="{AE517C4B-C884-46A8-B066-13F2F73DBABE}" destId="{DBF8B516-A306-4301-841E-C6A191AE7782}" srcOrd="12" destOrd="0" presId="urn:microsoft.com/office/officeart/2005/8/layout/cycle8"/>
    <dgm:cxn modelId="{3E911BD2-7AB8-4F87-8AE7-2CA3988A7AEE}" type="presParOf" srcId="{AE517C4B-C884-46A8-B066-13F2F73DBABE}" destId="{11C9EC8C-6C5A-485F-AA8A-CC43636DABE6}" srcOrd="13" destOrd="0" presId="urn:microsoft.com/office/officeart/2005/8/layout/cycle8"/>
    <dgm:cxn modelId="{E0BA0B43-93E7-41EE-9DEE-C03ED87562F4}" type="presParOf" srcId="{AE517C4B-C884-46A8-B066-13F2F73DBABE}" destId="{106FE7BC-01EE-4FF8-AF4E-2F5554A276AC}"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1/12/2023</a:t>
            </a:fld>
            <a:endParaRPr lang="en-US" dirty="0"/>
          </a:p>
        </p:txBody>
      </p:sp>
      <p:sp>
        <p:nvSpPr>
          <p:cNvPr id="4" name="Footer Placeholder 3">
            <a:extLst>
              <a:ext uri="{FF2B5EF4-FFF2-40B4-BE49-F238E27FC236}">
                <a16:creationId xmlns:a16="http://schemas.microsoft.com/office/drawing/2014/main" xmlns=""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1/12/2023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25</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1/12/2023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1/12/2023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1/12/2023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xmlns="" id="{340C7600-5BA8-4A54-887F-74AF87750A31}"/>
              </a:ext>
            </a:extLst>
          </p:cNvPr>
          <p:cNvSpPr>
            <a:spLocks noGrp="1"/>
          </p:cNvSpPr>
          <p:nvPr>
            <p:ph type="ctrTitle"/>
          </p:nvPr>
        </p:nvSpPr>
        <p:spPr>
          <a:xfrm>
            <a:off x="3962399" y="2554817"/>
            <a:ext cx="7197726" cy="2421464"/>
          </a:xfrm>
        </p:spPr>
        <p:txBody>
          <a:bodyPr>
            <a:normAutofit/>
          </a:bodyPr>
          <a:lstStyle/>
          <a:p>
            <a:r>
              <a:rPr lang="en-US" sz="8000" b="1" dirty="0" smtClean="0"/>
              <a:t>UNIT 1</a:t>
            </a:r>
            <a:endParaRPr lang="en-US" sz="8000" b="1" dirty="0"/>
          </a:p>
        </p:txBody>
      </p:sp>
      <p:sp>
        <p:nvSpPr>
          <p:cNvPr id="3" name="Subtitle 2">
            <a:extLst>
              <a:ext uri="{FF2B5EF4-FFF2-40B4-BE49-F238E27FC236}">
                <a16:creationId xmlns:a16="http://schemas.microsoft.com/office/drawing/2014/main" xmlns="" id="{AE584786-6548-4BB4-95FD-977AD1F362C6}"/>
              </a:ext>
            </a:extLst>
          </p:cNvPr>
          <p:cNvSpPr>
            <a:spLocks noGrp="1"/>
          </p:cNvSpPr>
          <p:nvPr>
            <p:ph type="subTitle" idx="1"/>
          </p:nvPr>
        </p:nvSpPr>
        <p:spPr>
          <a:xfrm>
            <a:off x="3962399" y="4976282"/>
            <a:ext cx="7197726" cy="1405467"/>
          </a:xfrm>
        </p:spPr>
        <p:txBody>
          <a:bodyPr>
            <a:normAutofit/>
          </a:bodyPr>
          <a:lstStyle/>
          <a:p>
            <a:r>
              <a:rPr lang="en-US" sz="2800" dirty="0" smtClean="0">
                <a:solidFill>
                  <a:schemeClr val="accent1">
                    <a:lumMod val="40000"/>
                    <a:lumOff val="60000"/>
                  </a:schemeClr>
                </a:solidFill>
              </a:rPr>
              <a:t>BY- SIMRAN SHERIFANI</a:t>
            </a:r>
            <a:endParaRPr lang="en-US" sz="2800" dirty="0">
              <a:solidFill>
                <a:schemeClr val="accent1">
                  <a:lumMod val="40000"/>
                  <a:lumOff val="60000"/>
                </a:schemeClr>
              </a:solidFill>
            </a:endParaRPr>
          </a:p>
        </p:txBody>
      </p:sp>
    </p:spTree>
    <p:extLst>
      <p:ext uri="{BB962C8B-B14F-4D97-AF65-F5344CB8AC3E}">
        <p14:creationId xmlns:p14="http://schemas.microsoft.com/office/powerpoint/2010/main" val="3417721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6000" b="1" dirty="0" smtClean="0"/>
              <a:t>methods of </a:t>
            </a:r>
            <a:r>
              <a:rPr lang="en-IN" sz="6000" b="1" dirty="0"/>
              <a:t>Statistics </a:t>
            </a:r>
          </a:p>
        </p:txBody>
      </p:sp>
      <p:sp>
        <p:nvSpPr>
          <p:cNvPr id="4" name="Hexagon 3"/>
          <p:cNvSpPr/>
          <p:nvPr/>
        </p:nvSpPr>
        <p:spPr>
          <a:xfrm>
            <a:off x="1596325" y="2991173"/>
            <a:ext cx="2371241" cy="204577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t>DESCRIPTIVE</a:t>
            </a:r>
            <a:endParaRPr lang="en-IN" sz="2000" dirty="0"/>
          </a:p>
        </p:txBody>
      </p:sp>
      <p:sp>
        <p:nvSpPr>
          <p:cNvPr id="5" name="Hexagon 4"/>
          <p:cNvSpPr/>
          <p:nvPr/>
        </p:nvSpPr>
        <p:spPr>
          <a:xfrm>
            <a:off x="7638081" y="2991173"/>
            <a:ext cx="2371241" cy="204577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t>INFERENTIAL</a:t>
            </a:r>
            <a:r>
              <a:rPr lang="en-IN" b="1" dirty="0" smtClean="0"/>
              <a:t> </a:t>
            </a:r>
            <a:endParaRPr lang="en-IN" dirty="0"/>
          </a:p>
        </p:txBody>
      </p:sp>
      <p:sp>
        <p:nvSpPr>
          <p:cNvPr id="6" name="TextBox 5"/>
          <p:cNvSpPr txBox="1"/>
          <p:nvPr/>
        </p:nvSpPr>
        <p:spPr>
          <a:xfrm>
            <a:off x="1255363" y="5393410"/>
            <a:ext cx="3146156" cy="830997"/>
          </a:xfrm>
          <a:prstGeom prst="rect">
            <a:avLst/>
          </a:prstGeom>
          <a:noFill/>
        </p:spPr>
        <p:txBody>
          <a:bodyPr wrap="square" rtlCol="0">
            <a:spAutoFit/>
          </a:bodyPr>
          <a:lstStyle/>
          <a:p>
            <a:r>
              <a:rPr lang="en-IN" sz="2400" b="1" dirty="0" smtClean="0"/>
              <a:t>Summarizes data using mean &amp; median </a:t>
            </a:r>
            <a:endParaRPr lang="en-IN" sz="2400" dirty="0"/>
          </a:p>
        </p:txBody>
      </p:sp>
      <p:sp>
        <p:nvSpPr>
          <p:cNvPr id="7" name="TextBox 6"/>
          <p:cNvSpPr txBox="1"/>
          <p:nvPr/>
        </p:nvSpPr>
        <p:spPr>
          <a:xfrm>
            <a:off x="7811146" y="5393410"/>
            <a:ext cx="2198176" cy="830997"/>
          </a:xfrm>
          <a:prstGeom prst="rect">
            <a:avLst/>
          </a:prstGeom>
          <a:noFill/>
        </p:spPr>
        <p:txBody>
          <a:bodyPr wrap="square" rtlCol="0">
            <a:spAutoFit/>
          </a:bodyPr>
          <a:lstStyle/>
          <a:p>
            <a:r>
              <a:rPr lang="en-IN" sz="2400" b="1" dirty="0" smtClean="0"/>
              <a:t>To draw conclusions </a:t>
            </a:r>
            <a:endParaRPr lang="en-IN" sz="2400" b="1" dirty="0"/>
          </a:p>
        </p:txBody>
      </p:sp>
    </p:spTree>
    <p:extLst>
      <p:ext uri="{BB962C8B-B14F-4D97-AF65-F5344CB8AC3E}">
        <p14:creationId xmlns:p14="http://schemas.microsoft.com/office/powerpoint/2010/main" val="29988251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6000" b="1" dirty="0"/>
              <a:t>Evidence-based Practice</a:t>
            </a:r>
            <a:r>
              <a:rPr lang="en-IN" dirty="0"/>
              <a:t/>
            </a:r>
            <a:br>
              <a:rPr lang="en-IN" dirty="0"/>
            </a:br>
            <a:endParaRPr lang="en-IN" dirty="0"/>
          </a:p>
        </p:txBody>
      </p:sp>
      <p:sp>
        <p:nvSpPr>
          <p:cNvPr id="4" name="Oval 3"/>
          <p:cNvSpPr/>
          <p:nvPr/>
        </p:nvSpPr>
        <p:spPr>
          <a:xfrm>
            <a:off x="3022169" y="1926382"/>
            <a:ext cx="4990455" cy="4613902"/>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Curved Down Arrow 4"/>
          <p:cNvSpPr/>
          <p:nvPr/>
        </p:nvSpPr>
        <p:spPr>
          <a:xfrm>
            <a:off x="4633993" y="2185260"/>
            <a:ext cx="1937288" cy="74391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Curved Down Arrow 5"/>
          <p:cNvSpPr/>
          <p:nvPr/>
        </p:nvSpPr>
        <p:spPr>
          <a:xfrm rot="5400000">
            <a:off x="6475708" y="3887491"/>
            <a:ext cx="1937288" cy="74391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Curved Down Arrow 6"/>
          <p:cNvSpPr/>
          <p:nvPr/>
        </p:nvSpPr>
        <p:spPr>
          <a:xfrm rot="10636817">
            <a:off x="4650552" y="5527729"/>
            <a:ext cx="1937288" cy="74391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Curved Down Arrow 7"/>
          <p:cNvSpPr/>
          <p:nvPr/>
        </p:nvSpPr>
        <p:spPr>
          <a:xfrm rot="16200000">
            <a:off x="2740617" y="3887490"/>
            <a:ext cx="1937288" cy="74391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TextBox 9"/>
          <p:cNvSpPr txBox="1"/>
          <p:nvPr/>
        </p:nvSpPr>
        <p:spPr>
          <a:xfrm>
            <a:off x="4633993" y="3673098"/>
            <a:ext cx="2386739" cy="1015663"/>
          </a:xfrm>
          <a:prstGeom prst="rect">
            <a:avLst/>
          </a:prstGeom>
          <a:noFill/>
        </p:spPr>
        <p:txBody>
          <a:bodyPr wrap="square" rtlCol="0">
            <a:spAutoFit/>
          </a:bodyPr>
          <a:lstStyle/>
          <a:p>
            <a:r>
              <a:rPr lang="en-IN" sz="6000" b="1" dirty="0" smtClean="0"/>
              <a:t>STEPS</a:t>
            </a:r>
            <a:endParaRPr lang="en-IN" sz="6000" b="1" dirty="0"/>
          </a:p>
        </p:txBody>
      </p:sp>
      <p:sp>
        <p:nvSpPr>
          <p:cNvPr id="11" name="TextBox 10"/>
          <p:cNvSpPr txBox="1"/>
          <p:nvPr/>
        </p:nvSpPr>
        <p:spPr>
          <a:xfrm>
            <a:off x="8012624" y="2065867"/>
            <a:ext cx="2804602" cy="461665"/>
          </a:xfrm>
          <a:prstGeom prst="rect">
            <a:avLst/>
          </a:prstGeom>
          <a:noFill/>
        </p:spPr>
        <p:txBody>
          <a:bodyPr wrap="square" rtlCol="0">
            <a:spAutoFit/>
          </a:bodyPr>
          <a:lstStyle/>
          <a:p>
            <a:r>
              <a:rPr lang="en-IN" sz="2400" b="1" dirty="0" smtClean="0"/>
              <a:t>1. Ask a question </a:t>
            </a:r>
            <a:endParaRPr lang="en-IN" sz="2400" b="1" dirty="0"/>
          </a:p>
        </p:txBody>
      </p:sp>
      <p:sp>
        <p:nvSpPr>
          <p:cNvPr id="12" name="TextBox 11"/>
          <p:cNvSpPr txBox="1"/>
          <p:nvPr/>
        </p:nvSpPr>
        <p:spPr>
          <a:xfrm>
            <a:off x="8167605" y="4227096"/>
            <a:ext cx="3590441" cy="461665"/>
          </a:xfrm>
          <a:prstGeom prst="rect">
            <a:avLst/>
          </a:prstGeom>
          <a:noFill/>
        </p:spPr>
        <p:txBody>
          <a:bodyPr wrap="square" rtlCol="0">
            <a:spAutoFit/>
          </a:bodyPr>
          <a:lstStyle/>
          <a:p>
            <a:r>
              <a:rPr lang="en-IN" sz="2400" b="1" dirty="0" smtClean="0"/>
              <a:t>2. Find the best Evidence</a:t>
            </a:r>
            <a:endParaRPr lang="en-IN" sz="2400" b="1" dirty="0"/>
          </a:p>
        </p:txBody>
      </p:sp>
      <p:sp>
        <p:nvSpPr>
          <p:cNvPr id="13" name="TextBox 12"/>
          <p:cNvSpPr txBox="1"/>
          <p:nvPr/>
        </p:nvSpPr>
        <p:spPr>
          <a:xfrm>
            <a:off x="7625165" y="6106332"/>
            <a:ext cx="3611105" cy="461665"/>
          </a:xfrm>
          <a:prstGeom prst="rect">
            <a:avLst/>
          </a:prstGeom>
          <a:noFill/>
        </p:spPr>
        <p:txBody>
          <a:bodyPr wrap="square" rtlCol="0">
            <a:spAutoFit/>
          </a:bodyPr>
          <a:lstStyle/>
          <a:p>
            <a:r>
              <a:rPr lang="en-IN" sz="2400" b="1" dirty="0" smtClean="0"/>
              <a:t>3. Evaluate Evidence</a:t>
            </a:r>
            <a:endParaRPr lang="en-IN" sz="2400" b="1" dirty="0"/>
          </a:p>
        </p:txBody>
      </p:sp>
      <p:sp>
        <p:nvSpPr>
          <p:cNvPr id="14" name="TextBox 13"/>
          <p:cNvSpPr txBox="1"/>
          <p:nvPr/>
        </p:nvSpPr>
        <p:spPr>
          <a:xfrm>
            <a:off x="220851" y="2929179"/>
            <a:ext cx="3266267" cy="461665"/>
          </a:xfrm>
          <a:prstGeom prst="rect">
            <a:avLst/>
          </a:prstGeom>
          <a:noFill/>
        </p:spPr>
        <p:txBody>
          <a:bodyPr wrap="square" rtlCol="0">
            <a:spAutoFit/>
          </a:bodyPr>
          <a:lstStyle/>
          <a:p>
            <a:r>
              <a:rPr lang="en-IN" sz="2400" b="1" dirty="0" smtClean="0"/>
              <a:t>5. Evaluate Outcome</a:t>
            </a:r>
            <a:endParaRPr lang="en-IN" sz="2400" b="1" dirty="0"/>
          </a:p>
        </p:txBody>
      </p:sp>
      <p:sp>
        <p:nvSpPr>
          <p:cNvPr id="15" name="TextBox 14"/>
          <p:cNvSpPr txBox="1"/>
          <p:nvPr/>
        </p:nvSpPr>
        <p:spPr>
          <a:xfrm>
            <a:off x="112363" y="4688761"/>
            <a:ext cx="3080288" cy="1569660"/>
          </a:xfrm>
          <a:prstGeom prst="rect">
            <a:avLst/>
          </a:prstGeom>
          <a:noFill/>
        </p:spPr>
        <p:txBody>
          <a:bodyPr wrap="square" rtlCol="0">
            <a:spAutoFit/>
          </a:bodyPr>
          <a:lstStyle/>
          <a:p>
            <a:r>
              <a:rPr lang="en-IN" sz="2400" b="1" dirty="0" smtClean="0"/>
              <a:t>4. Apply information in combination with clinical experience and patient values</a:t>
            </a:r>
            <a:endParaRPr lang="en-IN" sz="2400" b="1" dirty="0"/>
          </a:p>
        </p:txBody>
      </p:sp>
    </p:spTree>
    <p:extLst>
      <p:ext uri="{BB962C8B-B14F-4D97-AF65-F5344CB8AC3E}">
        <p14:creationId xmlns:p14="http://schemas.microsoft.com/office/powerpoint/2010/main" val="2731636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1456267"/>
          </a:xfrm>
        </p:spPr>
        <p:txBody>
          <a:bodyPr>
            <a:normAutofit/>
          </a:bodyPr>
          <a:lstStyle/>
          <a:p>
            <a:pPr algn="ctr"/>
            <a:r>
              <a:rPr lang="en-IN" sz="4800" b="1" dirty="0"/>
              <a:t>Context of industrial psychology</a:t>
            </a:r>
          </a:p>
        </p:txBody>
      </p:sp>
      <p:sp>
        <p:nvSpPr>
          <p:cNvPr id="5" name="Rounded Rectangle 4"/>
          <p:cNvSpPr/>
          <p:nvPr/>
        </p:nvSpPr>
        <p:spPr>
          <a:xfrm>
            <a:off x="4788976" y="3719593"/>
            <a:ext cx="2929180" cy="120886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2400" dirty="0" smtClean="0"/>
              <a:t>CONTEXT of I/O PSYCHOLOGY</a:t>
            </a:r>
            <a:endParaRPr lang="en-IN" sz="2400" dirty="0"/>
          </a:p>
        </p:txBody>
      </p:sp>
      <p:sp>
        <p:nvSpPr>
          <p:cNvPr id="6" name="Rectangle 5"/>
          <p:cNvSpPr/>
          <p:nvPr/>
        </p:nvSpPr>
        <p:spPr>
          <a:xfrm>
            <a:off x="9035512" y="1782306"/>
            <a:ext cx="2231756" cy="113137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2400" dirty="0" smtClean="0"/>
              <a:t>GOVERNMENT</a:t>
            </a:r>
            <a:r>
              <a:rPr lang="en-IN" dirty="0" smtClean="0"/>
              <a:t> </a:t>
            </a:r>
            <a:endParaRPr lang="en-IN" dirty="0"/>
          </a:p>
        </p:txBody>
      </p:sp>
      <p:sp>
        <p:nvSpPr>
          <p:cNvPr id="7" name="Rectangle 6"/>
          <p:cNvSpPr/>
          <p:nvPr/>
        </p:nvSpPr>
        <p:spPr>
          <a:xfrm>
            <a:off x="1314773" y="5390827"/>
            <a:ext cx="2231756" cy="113137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2400" dirty="0" smtClean="0"/>
              <a:t>CONSULTING FIRM</a:t>
            </a:r>
            <a:endParaRPr lang="en-IN" sz="2400" dirty="0"/>
          </a:p>
        </p:txBody>
      </p:sp>
      <p:sp>
        <p:nvSpPr>
          <p:cNvPr id="8" name="Rectangle 7"/>
          <p:cNvSpPr/>
          <p:nvPr/>
        </p:nvSpPr>
        <p:spPr>
          <a:xfrm>
            <a:off x="1126211" y="1955370"/>
            <a:ext cx="2231756" cy="113137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2400" dirty="0" smtClean="0"/>
              <a:t>ACADEMIA</a:t>
            </a:r>
            <a:endParaRPr lang="en-IN" sz="2400" dirty="0"/>
          </a:p>
        </p:txBody>
      </p:sp>
      <p:sp>
        <p:nvSpPr>
          <p:cNvPr id="9" name="Rectangle 8"/>
          <p:cNvSpPr/>
          <p:nvPr/>
        </p:nvSpPr>
        <p:spPr>
          <a:xfrm>
            <a:off x="9167248" y="5184183"/>
            <a:ext cx="2231756" cy="113137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2400" dirty="0" smtClean="0"/>
              <a:t>BUSINESS</a:t>
            </a:r>
            <a:endParaRPr lang="en-IN" sz="2400" dirty="0"/>
          </a:p>
        </p:txBody>
      </p:sp>
      <p:cxnSp>
        <p:nvCxnSpPr>
          <p:cNvPr id="15" name="Straight Connector 14"/>
          <p:cNvCxnSpPr/>
          <p:nvPr/>
        </p:nvCxnSpPr>
        <p:spPr>
          <a:xfrm flipH="1">
            <a:off x="2340244" y="4355024"/>
            <a:ext cx="24487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7718156" y="4243952"/>
            <a:ext cx="24487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340244" y="3086746"/>
            <a:ext cx="0" cy="12992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10166888" y="2944678"/>
            <a:ext cx="0" cy="12992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340244" y="4386020"/>
            <a:ext cx="0" cy="10048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0166888" y="4243952"/>
            <a:ext cx="0" cy="9402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1207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423620"/>
            <a:ext cx="10131425" cy="1456267"/>
          </a:xfrm>
        </p:spPr>
        <p:txBody>
          <a:bodyPr>
            <a:normAutofit/>
          </a:bodyPr>
          <a:lstStyle/>
          <a:p>
            <a:pPr algn="ctr"/>
            <a:r>
              <a:rPr lang="en-IN" sz="6000" b="1" dirty="0"/>
              <a:t>Job analysis</a:t>
            </a:r>
          </a:p>
        </p:txBody>
      </p:sp>
      <p:sp>
        <p:nvSpPr>
          <p:cNvPr id="4" name="Rectangle 3"/>
          <p:cNvSpPr/>
          <p:nvPr/>
        </p:nvSpPr>
        <p:spPr>
          <a:xfrm>
            <a:off x="794289" y="2694122"/>
            <a:ext cx="2619213" cy="1208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DETERMINATION</a:t>
            </a:r>
            <a:endParaRPr lang="en-IN" sz="2400" dirty="0"/>
          </a:p>
        </p:txBody>
      </p:sp>
      <p:sp>
        <p:nvSpPr>
          <p:cNvPr id="5" name="Rectangle 4"/>
          <p:cNvSpPr/>
          <p:nvPr/>
        </p:nvSpPr>
        <p:spPr>
          <a:xfrm>
            <a:off x="4383437" y="5344332"/>
            <a:ext cx="2619213" cy="1208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IMPORTANCE</a:t>
            </a:r>
            <a:endParaRPr lang="en-IN" sz="2800" dirty="0"/>
          </a:p>
        </p:txBody>
      </p:sp>
      <p:sp>
        <p:nvSpPr>
          <p:cNvPr id="6" name="Rectangle 5"/>
          <p:cNvSpPr/>
          <p:nvPr/>
        </p:nvSpPr>
        <p:spPr>
          <a:xfrm>
            <a:off x="8038455" y="2698715"/>
            <a:ext cx="2619213" cy="1208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REQUIRED KNOWLEDGE, SKILLS &amp; ABILITIES</a:t>
            </a:r>
            <a:endParaRPr lang="en-IN" sz="2400" dirty="0"/>
          </a:p>
        </p:txBody>
      </p:sp>
      <p:sp>
        <p:nvSpPr>
          <p:cNvPr id="8" name="Quad Arrow 7"/>
          <p:cNvSpPr/>
          <p:nvPr/>
        </p:nvSpPr>
        <p:spPr>
          <a:xfrm>
            <a:off x="4383437" y="1686732"/>
            <a:ext cx="2774197" cy="3239146"/>
          </a:xfrm>
          <a:prstGeom prst="quad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662258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000" b="1" dirty="0"/>
              <a:t>competency model </a:t>
            </a:r>
          </a:p>
        </p:txBody>
      </p:sp>
      <p:sp>
        <p:nvSpPr>
          <p:cNvPr id="3" name="Content Placeholder 2"/>
          <p:cNvSpPr>
            <a:spLocks noGrp="1"/>
          </p:cNvSpPr>
          <p:nvPr>
            <p:ph idx="1"/>
          </p:nvPr>
        </p:nvSpPr>
        <p:spPr/>
        <p:txBody>
          <a:bodyPr>
            <a:normAutofit/>
          </a:bodyPr>
          <a:lstStyle/>
          <a:p>
            <a:pPr marL="0" indent="0" algn="just">
              <a:buNone/>
            </a:pPr>
            <a:r>
              <a:rPr lang="en-IN" sz="2400" dirty="0"/>
              <a:t>A competency model is a collection of competencies that together define successful performance in a particular work setting. Competency models are the foundation for important human resource functions such as recruitment and hiring, training and development, and performance management.</a:t>
            </a:r>
          </a:p>
        </p:txBody>
      </p:sp>
    </p:spTree>
    <p:extLst>
      <p:ext uri="{BB962C8B-B14F-4D97-AF65-F5344CB8AC3E}">
        <p14:creationId xmlns:p14="http://schemas.microsoft.com/office/powerpoint/2010/main" val="9849031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uild Your Leadership Competency Framework | DD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3302" y="0"/>
            <a:ext cx="832258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03504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a:t>job evaluation</a:t>
            </a:r>
          </a:p>
        </p:txBody>
      </p:sp>
      <p:sp>
        <p:nvSpPr>
          <p:cNvPr id="3" name="Content Placeholder 2"/>
          <p:cNvSpPr>
            <a:spLocks noGrp="1"/>
          </p:cNvSpPr>
          <p:nvPr>
            <p:ph idx="1"/>
          </p:nvPr>
        </p:nvSpPr>
        <p:spPr/>
        <p:txBody>
          <a:bodyPr>
            <a:normAutofit/>
          </a:bodyPr>
          <a:lstStyle/>
          <a:p>
            <a:pPr algn="just"/>
            <a:r>
              <a:rPr lang="en-IN" sz="2800" dirty="0"/>
              <a:t>A job evaluation is a systematic way of determining the value/worth of a job in relation to other jobs in an organization. It tries to make a systematic comparison between jobs to assess their relative worth for the purpose of establishing a rational pay structure.</a:t>
            </a:r>
          </a:p>
        </p:txBody>
      </p:sp>
    </p:spTree>
    <p:extLst>
      <p:ext uri="{BB962C8B-B14F-4D97-AF65-F5344CB8AC3E}">
        <p14:creationId xmlns:p14="http://schemas.microsoft.com/office/powerpoint/2010/main" val="5229211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765194916"/>
              </p:ext>
            </p:extLst>
          </p:nvPr>
        </p:nvGraphicFramePr>
        <p:xfrm>
          <a:off x="1427566" y="0"/>
          <a:ext cx="9529736" cy="60133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1786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5400" dirty="0"/>
              <a:t>Job Design</a:t>
            </a:r>
            <a:r>
              <a:rPr lang="en-IN" dirty="0"/>
              <a:t/>
            </a:r>
            <a:br>
              <a:rPr lang="en-IN" dirty="0"/>
            </a:br>
            <a:endParaRPr lang="en-IN" dirty="0"/>
          </a:p>
        </p:txBody>
      </p:sp>
      <p:sp>
        <p:nvSpPr>
          <p:cNvPr id="3" name="Content Placeholder 2"/>
          <p:cNvSpPr>
            <a:spLocks noGrp="1"/>
          </p:cNvSpPr>
          <p:nvPr>
            <p:ph idx="1"/>
          </p:nvPr>
        </p:nvSpPr>
        <p:spPr/>
        <p:txBody>
          <a:bodyPr>
            <a:normAutofit/>
          </a:bodyPr>
          <a:lstStyle/>
          <a:p>
            <a:pPr marL="0" indent="0" algn="just">
              <a:buNone/>
            </a:pPr>
            <a:r>
              <a:rPr lang="en-IN" sz="2800" dirty="0"/>
              <a:t>Job design refers to what, how much, how many, and the order of the tasks for a job. It organizes the job’s tasks and functionalities for maintaining better relationships among the levels of the organizational </a:t>
            </a:r>
            <a:r>
              <a:rPr lang="en-IN" sz="2800" dirty="0" smtClean="0"/>
              <a:t>chain</a:t>
            </a:r>
            <a:r>
              <a:rPr lang="en-IN" sz="2800" dirty="0"/>
              <a:t>.</a:t>
            </a:r>
          </a:p>
        </p:txBody>
      </p:sp>
    </p:spTree>
    <p:extLst>
      <p:ext uri="{BB962C8B-B14F-4D97-AF65-F5344CB8AC3E}">
        <p14:creationId xmlns:p14="http://schemas.microsoft.com/office/powerpoint/2010/main" val="1022860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68865188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rot="19783223">
            <a:off x="2908631" y="3299223"/>
            <a:ext cx="4541900" cy="646331"/>
          </a:xfrm>
          <a:prstGeom prst="rect">
            <a:avLst/>
          </a:prstGeom>
          <a:noFill/>
        </p:spPr>
        <p:txBody>
          <a:bodyPr wrap="square" rtlCol="0">
            <a:spAutoFit/>
          </a:bodyPr>
          <a:lstStyle/>
          <a:p>
            <a:r>
              <a:rPr lang="en-IN" sz="3600" dirty="0" smtClean="0"/>
              <a:t>Factors Affecting</a:t>
            </a:r>
            <a:endParaRPr lang="en-IN" sz="3600" dirty="0"/>
          </a:p>
        </p:txBody>
      </p:sp>
      <p:sp>
        <p:nvSpPr>
          <p:cNvPr id="6" name="TextBox 5"/>
          <p:cNvSpPr txBox="1"/>
          <p:nvPr/>
        </p:nvSpPr>
        <p:spPr>
          <a:xfrm rot="1828361">
            <a:off x="6118043" y="3616770"/>
            <a:ext cx="2805193" cy="646331"/>
          </a:xfrm>
          <a:prstGeom prst="rect">
            <a:avLst/>
          </a:prstGeom>
          <a:noFill/>
        </p:spPr>
        <p:txBody>
          <a:bodyPr wrap="square" rtlCol="0">
            <a:spAutoFit/>
          </a:bodyPr>
          <a:lstStyle/>
          <a:p>
            <a:r>
              <a:rPr lang="en-IN" sz="3600" dirty="0" smtClean="0"/>
              <a:t>Job Design</a:t>
            </a:r>
            <a:endParaRPr lang="en-IN" sz="3600" dirty="0"/>
          </a:p>
        </p:txBody>
      </p:sp>
      <p:sp>
        <p:nvSpPr>
          <p:cNvPr id="7" name="TextBox 6"/>
          <p:cNvSpPr txBox="1"/>
          <p:nvPr/>
        </p:nvSpPr>
        <p:spPr>
          <a:xfrm>
            <a:off x="2154263" y="263471"/>
            <a:ext cx="1456841" cy="584775"/>
          </a:xfrm>
          <a:prstGeom prst="rect">
            <a:avLst/>
          </a:prstGeom>
          <a:noFill/>
        </p:spPr>
        <p:txBody>
          <a:bodyPr wrap="square" rtlCol="0">
            <a:spAutoFit/>
          </a:bodyPr>
          <a:lstStyle/>
          <a:p>
            <a:r>
              <a:rPr lang="en-IN" sz="3200" dirty="0"/>
              <a:t>C</a:t>
            </a:r>
            <a:r>
              <a:rPr lang="en-IN" sz="3200" dirty="0" smtClean="0"/>
              <a:t>ulture</a:t>
            </a:r>
            <a:endParaRPr lang="en-IN" sz="3200" dirty="0"/>
          </a:p>
        </p:txBody>
      </p:sp>
      <p:sp>
        <p:nvSpPr>
          <p:cNvPr id="8" name="TextBox 7"/>
          <p:cNvSpPr txBox="1"/>
          <p:nvPr/>
        </p:nvSpPr>
        <p:spPr>
          <a:xfrm>
            <a:off x="356461" y="1038386"/>
            <a:ext cx="2464231" cy="584775"/>
          </a:xfrm>
          <a:prstGeom prst="rect">
            <a:avLst/>
          </a:prstGeom>
          <a:noFill/>
        </p:spPr>
        <p:txBody>
          <a:bodyPr wrap="square" rtlCol="0">
            <a:spAutoFit/>
          </a:bodyPr>
          <a:lstStyle/>
          <a:p>
            <a:r>
              <a:rPr lang="en-IN" sz="3200" dirty="0" smtClean="0"/>
              <a:t>Work Nature</a:t>
            </a:r>
            <a:endParaRPr lang="en-IN" sz="3200" dirty="0"/>
          </a:p>
        </p:txBody>
      </p:sp>
      <p:sp>
        <p:nvSpPr>
          <p:cNvPr id="9" name="TextBox 8"/>
          <p:cNvSpPr txBox="1"/>
          <p:nvPr/>
        </p:nvSpPr>
        <p:spPr>
          <a:xfrm>
            <a:off x="356461" y="1952786"/>
            <a:ext cx="1999281" cy="584775"/>
          </a:xfrm>
          <a:prstGeom prst="rect">
            <a:avLst/>
          </a:prstGeom>
          <a:noFill/>
        </p:spPr>
        <p:txBody>
          <a:bodyPr wrap="square" rtlCol="0">
            <a:spAutoFit/>
          </a:bodyPr>
          <a:lstStyle/>
          <a:p>
            <a:r>
              <a:rPr lang="en-IN" sz="3200" dirty="0" smtClean="0"/>
              <a:t>Work Flow</a:t>
            </a:r>
            <a:endParaRPr lang="en-IN" sz="3200" dirty="0"/>
          </a:p>
        </p:txBody>
      </p:sp>
      <p:sp>
        <p:nvSpPr>
          <p:cNvPr id="10" name="TextBox 9"/>
          <p:cNvSpPr txBox="1"/>
          <p:nvPr/>
        </p:nvSpPr>
        <p:spPr>
          <a:xfrm>
            <a:off x="139485" y="2950113"/>
            <a:ext cx="2216257" cy="584775"/>
          </a:xfrm>
          <a:prstGeom prst="rect">
            <a:avLst/>
          </a:prstGeom>
          <a:noFill/>
        </p:spPr>
        <p:txBody>
          <a:bodyPr wrap="square" rtlCol="0">
            <a:spAutoFit/>
          </a:bodyPr>
          <a:lstStyle/>
          <a:p>
            <a:r>
              <a:rPr lang="en-IN" sz="3200" dirty="0" smtClean="0"/>
              <a:t>Ergonomics</a:t>
            </a:r>
            <a:endParaRPr lang="en-IN" sz="3200" dirty="0"/>
          </a:p>
        </p:txBody>
      </p:sp>
      <p:sp>
        <p:nvSpPr>
          <p:cNvPr id="11" name="TextBox 10"/>
          <p:cNvSpPr txBox="1"/>
          <p:nvPr/>
        </p:nvSpPr>
        <p:spPr>
          <a:xfrm>
            <a:off x="8500819" y="309637"/>
            <a:ext cx="4016645" cy="1077218"/>
          </a:xfrm>
          <a:prstGeom prst="rect">
            <a:avLst/>
          </a:prstGeom>
          <a:noFill/>
        </p:spPr>
        <p:txBody>
          <a:bodyPr wrap="square" rtlCol="0">
            <a:spAutoFit/>
          </a:bodyPr>
          <a:lstStyle/>
          <a:p>
            <a:r>
              <a:rPr lang="en-IN" sz="3200" dirty="0" smtClean="0"/>
              <a:t>Employee availability &amp; abilities</a:t>
            </a:r>
            <a:endParaRPr lang="en-IN" sz="3200" dirty="0"/>
          </a:p>
        </p:txBody>
      </p:sp>
      <p:sp>
        <p:nvSpPr>
          <p:cNvPr id="12" name="TextBox 11"/>
          <p:cNvSpPr txBox="1"/>
          <p:nvPr/>
        </p:nvSpPr>
        <p:spPr>
          <a:xfrm>
            <a:off x="9216325" y="1980616"/>
            <a:ext cx="2975676" cy="1569660"/>
          </a:xfrm>
          <a:prstGeom prst="rect">
            <a:avLst/>
          </a:prstGeom>
          <a:noFill/>
        </p:spPr>
        <p:txBody>
          <a:bodyPr wrap="square" rtlCol="0">
            <a:spAutoFit/>
          </a:bodyPr>
          <a:lstStyle/>
          <a:p>
            <a:r>
              <a:rPr lang="en-IN" sz="3200" dirty="0" smtClean="0"/>
              <a:t>Socio-economic </a:t>
            </a:r>
            <a:r>
              <a:rPr lang="en-IN" sz="3200" dirty="0"/>
              <a:t>and cultural prospects.</a:t>
            </a:r>
          </a:p>
        </p:txBody>
      </p:sp>
      <p:sp>
        <p:nvSpPr>
          <p:cNvPr id="13" name="TextBox 12"/>
          <p:cNvSpPr txBox="1"/>
          <p:nvPr/>
        </p:nvSpPr>
        <p:spPr>
          <a:xfrm>
            <a:off x="2154263" y="5415858"/>
            <a:ext cx="1955119" cy="584775"/>
          </a:xfrm>
          <a:prstGeom prst="rect">
            <a:avLst/>
          </a:prstGeom>
          <a:noFill/>
        </p:spPr>
        <p:txBody>
          <a:bodyPr wrap="square" rtlCol="0">
            <a:spAutoFit/>
          </a:bodyPr>
          <a:lstStyle/>
          <a:p>
            <a:r>
              <a:rPr lang="en-IN" sz="3200" dirty="0" smtClean="0"/>
              <a:t>Autonomy</a:t>
            </a:r>
            <a:endParaRPr lang="en-IN" sz="3200" dirty="0"/>
          </a:p>
        </p:txBody>
      </p:sp>
      <p:sp>
        <p:nvSpPr>
          <p:cNvPr id="14" name="TextBox 13"/>
          <p:cNvSpPr txBox="1"/>
          <p:nvPr/>
        </p:nvSpPr>
        <p:spPr>
          <a:xfrm>
            <a:off x="8725546" y="5046526"/>
            <a:ext cx="1821912" cy="584775"/>
          </a:xfrm>
          <a:prstGeom prst="rect">
            <a:avLst/>
          </a:prstGeom>
          <a:noFill/>
        </p:spPr>
        <p:txBody>
          <a:bodyPr wrap="square" rtlCol="0">
            <a:spAutoFit/>
          </a:bodyPr>
          <a:lstStyle/>
          <a:p>
            <a:r>
              <a:rPr lang="en-IN" sz="3200" dirty="0" smtClean="0"/>
              <a:t>Feedback</a:t>
            </a:r>
            <a:endParaRPr lang="en-IN" sz="3200" dirty="0"/>
          </a:p>
        </p:txBody>
      </p:sp>
      <p:sp>
        <p:nvSpPr>
          <p:cNvPr id="15" name="TextBox 14"/>
          <p:cNvSpPr txBox="1"/>
          <p:nvPr/>
        </p:nvSpPr>
        <p:spPr>
          <a:xfrm>
            <a:off x="3055498" y="6201330"/>
            <a:ext cx="1748977" cy="584775"/>
          </a:xfrm>
          <a:prstGeom prst="rect">
            <a:avLst/>
          </a:prstGeom>
          <a:noFill/>
        </p:spPr>
        <p:txBody>
          <a:bodyPr wrap="square" rtlCol="0">
            <a:spAutoFit/>
          </a:bodyPr>
          <a:lstStyle/>
          <a:p>
            <a:r>
              <a:rPr lang="en-IN" sz="3200" dirty="0" smtClean="0"/>
              <a:t>Diversity</a:t>
            </a:r>
            <a:endParaRPr lang="en-IN" sz="3200" dirty="0"/>
          </a:p>
        </p:txBody>
      </p:sp>
      <p:sp>
        <p:nvSpPr>
          <p:cNvPr id="16" name="TextBox 15"/>
          <p:cNvSpPr txBox="1"/>
          <p:nvPr/>
        </p:nvSpPr>
        <p:spPr>
          <a:xfrm>
            <a:off x="7823999" y="5812521"/>
            <a:ext cx="3598252" cy="1354217"/>
          </a:xfrm>
          <a:prstGeom prst="rect">
            <a:avLst/>
          </a:prstGeom>
          <a:noFill/>
        </p:spPr>
        <p:txBody>
          <a:bodyPr wrap="square" rtlCol="0">
            <a:spAutoFit/>
          </a:bodyPr>
          <a:lstStyle/>
          <a:p>
            <a:r>
              <a:rPr lang="en-IN" sz="3200" dirty="0"/>
              <a:t>Use of Skills and abilities</a:t>
            </a:r>
          </a:p>
          <a:p>
            <a:endParaRPr lang="en-IN" dirty="0"/>
          </a:p>
        </p:txBody>
      </p:sp>
    </p:spTree>
    <p:extLst>
      <p:ext uri="{BB962C8B-B14F-4D97-AF65-F5344CB8AC3E}">
        <p14:creationId xmlns:p14="http://schemas.microsoft.com/office/powerpoint/2010/main" val="3048472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6600" b="1" dirty="0" err="1" smtClean="0"/>
              <a:t>i</a:t>
            </a:r>
            <a:r>
              <a:rPr lang="en-IN" sz="6600" b="1" dirty="0" smtClean="0"/>
              <a:t>-o </a:t>
            </a:r>
            <a:r>
              <a:rPr lang="en-IN" sz="6600" b="1" dirty="0"/>
              <a:t>Psychology</a:t>
            </a:r>
          </a:p>
        </p:txBody>
      </p:sp>
      <p:sp>
        <p:nvSpPr>
          <p:cNvPr id="3" name="Content Placeholder 2"/>
          <p:cNvSpPr>
            <a:spLocks noGrp="1"/>
          </p:cNvSpPr>
          <p:nvPr>
            <p:ph idx="1"/>
          </p:nvPr>
        </p:nvSpPr>
        <p:spPr/>
        <p:txBody>
          <a:bodyPr/>
          <a:lstStyle/>
          <a:p>
            <a:pPr marL="0" indent="0">
              <a:buNone/>
            </a:pPr>
            <a:endParaRPr lang="en-IN" dirty="0" smtClean="0"/>
          </a:p>
          <a:p>
            <a:pPr marL="0" indent="0">
              <a:buNone/>
            </a:pPr>
            <a:endParaRPr lang="en-IN" dirty="0"/>
          </a:p>
          <a:p>
            <a:pPr marL="0" indent="0">
              <a:buNone/>
            </a:pPr>
            <a:r>
              <a:rPr lang="en-IN" sz="2400" dirty="0" smtClean="0"/>
              <a:t>According to Wikipedia:</a:t>
            </a:r>
          </a:p>
          <a:p>
            <a:pPr marL="0" indent="0">
              <a:buNone/>
            </a:pPr>
            <a:endParaRPr lang="en-IN" sz="2400" dirty="0" smtClean="0"/>
          </a:p>
          <a:p>
            <a:pPr marL="0" indent="0" algn="just">
              <a:buNone/>
            </a:pPr>
            <a:r>
              <a:rPr lang="en-IN" sz="2800" b="1" dirty="0"/>
              <a:t>Industrial and </a:t>
            </a:r>
            <a:r>
              <a:rPr lang="en-IN" sz="2800" b="1" dirty="0" smtClean="0"/>
              <a:t>Organizational </a:t>
            </a:r>
            <a:r>
              <a:rPr lang="en-IN" sz="2800" b="1" dirty="0"/>
              <a:t>P</a:t>
            </a:r>
            <a:r>
              <a:rPr lang="en-IN" sz="2800" b="1" dirty="0" smtClean="0"/>
              <a:t>sychology</a:t>
            </a:r>
            <a:r>
              <a:rPr lang="en-IN" sz="2800" dirty="0"/>
              <a:t> (</a:t>
            </a:r>
            <a:r>
              <a:rPr lang="en-IN" sz="2800" b="1" dirty="0"/>
              <a:t>I-O </a:t>
            </a:r>
            <a:r>
              <a:rPr lang="en-IN" sz="2800" b="1" dirty="0" smtClean="0"/>
              <a:t>Psychology</a:t>
            </a:r>
            <a:r>
              <a:rPr lang="en-IN" sz="2800" dirty="0"/>
              <a:t>), an applied discipline within psychology, is the science of human behaviour in the workplace.</a:t>
            </a:r>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24970530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a:t>Employee </a:t>
            </a:r>
            <a:r>
              <a:rPr lang="en-IN" sz="5400" dirty="0" smtClean="0"/>
              <a:t>Well-Being</a:t>
            </a:r>
            <a:endParaRPr lang="en-IN" sz="5400" dirty="0"/>
          </a:p>
        </p:txBody>
      </p:sp>
      <p:sp>
        <p:nvSpPr>
          <p:cNvPr id="3" name="Content Placeholder 2"/>
          <p:cNvSpPr>
            <a:spLocks noGrp="1"/>
          </p:cNvSpPr>
          <p:nvPr>
            <p:ph idx="1"/>
          </p:nvPr>
        </p:nvSpPr>
        <p:spPr/>
        <p:txBody>
          <a:bodyPr>
            <a:normAutofit/>
          </a:bodyPr>
          <a:lstStyle/>
          <a:p>
            <a:pPr marL="0" indent="0" algn="just">
              <a:buNone/>
            </a:pPr>
            <a:r>
              <a:rPr lang="en-IN" sz="2800" dirty="0"/>
              <a:t>Employee wellbeing is defined as the overall mental, physical, emotional, and economic health of your employees. It’s influenced by various factors such as their relationships with co-workers, the decisions they make, and the tools and resources they have access to. Hours, pay, and workplace safety also have a significant impact on employee wellbeing. </a:t>
            </a:r>
          </a:p>
        </p:txBody>
      </p:sp>
    </p:spTree>
    <p:extLst>
      <p:ext uri="{BB962C8B-B14F-4D97-AF65-F5344CB8AC3E}">
        <p14:creationId xmlns:p14="http://schemas.microsoft.com/office/powerpoint/2010/main" val="2993411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400" b="1" dirty="0" smtClean="0"/>
              <a:t>5 Ways improve Employee well being</a:t>
            </a:r>
            <a:endParaRPr lang="en-IN" sz="4400" b="1" dirty="0"/>
          </a:p>
        </p:txBody>
      </p:sp>
      <p:sp>
        <p:nvSpPr>
          <p:cNvPr id="3" name="Content Placeholder 2"/>
          <p:cNvSpPr>
            <a:spLocks noGrp="1"/>
          </p:cNvSpPr>
          <p:nvPr>
            <p:ph idx="1"/>
          </p:nvPr>
        </p:nvSpPr>
        <p:spPr>
          <a:xfrm>
            <a:off x="685801" y="2684508"/>
            <a:ext cx="10131425" cy="3649133"/>
          </a:xfrm>
        </p:spPr>
        <p:txBody>
          <a:bodyPr/>
          <a:lstStyle/>
          <a:p>
            <a:r>
              <a:rPr lang="en-IN" sz="2800" dirty="0"/>
              <a:t>Identify possible drivers of stress. </a:t>
            </a:r>
          </a:p>
          <a:p>
            <a:r>
              <a:rPr lang="en-IN" sz="2800" dirty="0"/>
              <a:t>Implement employee mental health programs. </a:t>
            </a:r>
          </a:p>
          <a:p>
            <a:r>
              <a:rPr lang="en-IN" sz="2800" dirty="0"/>
              <a:t>Encourage Mindfulness in the workplace. </a:t>
            </a:r>
          </a:p>
          <a:p>
            <a:r>
              <a:rPr lang="en-IN" sz="2800" dirty="0"/>
              <a:t>Offer fun activities to recharge employees. </a:t>
            </a:r>
          </a:p>
          <a:p>
            <a:r>
              <a:rPr lang="en-IN" sz="2800" dirty="0"/>
              <a:t>Recognize employees for their hard work</a:t>
            </a:r>
            <a:r>
              <a:rPr lang="en-IN" dirty="0"/>
              <a:t>.</a:t>
            </a:r>
          </a:p>
          <a:p>
            <a:endParaRPr lang="en-IN" dirty="0"/>
          </a:p>
        </p:txBody>
      </p:sp>
    </p:spTree>
    <p:extLst>
      <p:ext uri="{BB962C8B-B14F-4D97-AF65-F5344CB8AC3E}">
        <p14:creationId xmlns:p14="http://schemas.microsoft.com/office/powerpoint/2010/main" val="3302017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400" b="1" dirty="0"/>
              <a:t>Recruitment</a:t>
            </a:r>
          </a:p>
        </p:txBody>
      </p:sp>
      <p:sp>
        <p:nvSpPr>
          <p:cNvPr id="3" name="Content Placeholder 2"/>
          <p:cNvSpPr>
            <a:spLocks noGrp="1"/>
          </p:cNvSpPr>
          <p:nvPr>
            <p:ph idx="1"/>
          </p:nvPr>
        </p:nvSpPr>
        <p:spPr/>
        <p:txBody>
          <a:bodyPr>
            <a:normAutofit/>
          </a:bodyPr>
          <a:lstStyle/>
          <a:p>
            <a:pPr marL="0" indent="0" algn="just">
              <a:buNone/>
            </a:pPr>
            <a:r>
              <a:rPr lang="en-IN" sz="2800" dirty="0"/>
              <a:t>Recruitment refers to the process of identifying, attracting, interviewing, selecting, hiring and </a:t>
            </a:r>
            <a:r>
              <a:rPr lang="en-IN" sz="2800" dirty="0" smtClean="0"/>
              <a:t>on-boarding </a:t>
            </a:r>
            <a:r>
              <a:rPr lang="en-IN" sz="2800" dirty="0"/>
              <a:t>employees. In other words, it involves everything from the identification of a staffing need to filling it. Depending on the size of an organization, recruitment is the responsibility of a range of workers.</a:t>
            </a:r>
          </a:p>
        </p:txBody>
      </p:sp>
    </p:spTree>
    <p:extLst>
      <p:ext uri="{BB962C8B-B14F-4D97-AF65-F5344CB8AC3E}">
        <p14:creationId xmlns:p14="http://schemas.microsoft.com/office/powerpoint/2010/main" val="1690424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smtClean="0"/>
              <a:t>Criteria for evaluation employee</a:t>
            </a:r>
            <a:endParaRPr lang="en-IN" sz="4400" b="1" dirty="0"/>
          </a:p>
        </p:txBody>
      </p:sp>
      <p:sp>
        <p:nvSpPr>
          <p:cNvPr id="3" name="Content Placeholder 2"/>
          <p:cNvSpPr>
            <a:spLocks noGrp="1"/>
          </p:cNvSpPr>
          <p:nvPr>
            <p:ph idx="1"/>
          </p:nvPr>
        </p:nvSpPr>
        <p:spPr>
          <a:xfrm>
            <a:off x="453327" y="2638013"/>
            <a:ext cx="11123907" cy="3649133"/>
          </a:xfrm>
        </p:spPr>
        <p:txBody>
          <a:bodyPr>
            <a:noAutofit/>
          </a:bodyPr>
          <a:lstStyle/>
          <a:p>
            <a:pPr marL="342900" indent="-342900" algn="just">
              <a:buAutoNum type="arabicPeriod"/>
            </a:pPr>
            <a:r>
              <a:rPr lang="en-IN" sz="2800" dirty="0" smtClean="0"/>
              <a:t>Objective </a:t>
            </a:r>
            <a:r>
              <a:rPr lang="en-IN" sz="2800" dirty="0"/>
              <a:t>performance criteria involve the measurement of some easily quantifiable aspects of job performance, such as the number of units produced, the dollar amount of sales, or the time needed to process some information</a:t>
            </a:r>
            <a:r>
              <a:rPr lang="en-IN" sz="2800" dirty="0" smtClean="0"/>
              <a:t>.</a:t>
            </a:r>
          </a:p>
          <a:p>
            <a:pPr marL="342900" indent="-342900" algn="just">
              <a:buAutoNum type="arabicPeriod"/>
            </a:pPr>
            <a:r>
              <a:rPr lang="en-IN" sz="2800" dirty="0"/>
              <a:t>Subjective performance criteria consist of judgments or ratings made by some knowledgeable individual, such as a worker’s supervisor or </a:t>
            </a:r>
            <a:r>
              <a:rPr lang="en-IN" sz="2800" dirty="0" smtClean="0"/>
              <a:t>co-worker</a:t>
            </a:r>
            <a:r>
              <a:rPr lang="en-IN" sz="2800" dirty="0"/>
              <a:t>. These criteria are often used when objective criteria are unavailable, difficult to assess, or </a:t>
            </a:r>
            <a:r>
              <a:rPr lang="en-IN" sz="2800" dirty="0" smtClean="0"/>
              <a:t>inappropriate.</a:t>
            </a:r>
            <a:endParaRPr lang="en-IN" sz="2800" dirty="0"/>
          </a:p>
        </p:txBody>
      </p:sp>
    </p:spTree>
    <p:extLst>
      <p:ext uri="{BB962C8B-B14F-4D97-AF65-F5344CB8AC3E}">
        <p14:creationId xmlns:p14="http://schemas.microsoft.com/office/powerpoint/2010/main" val="1510625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5166"/>
            <a:ext cx="10131425" cy="1456267"/>
          </a:xfrm>
        </p:spPr>
        <p:txBody>
          <a:bodyPr>
            <a:normAutofit/>
          </a:bodyPr>
          <a:lstStyle/>
          <a:p>
            <a:pPr algn="ctr"/>
            <a:r>
              <a:rPr lang="en-US" sz="4400" b="1" dirty="0" smtClean="0"/>
              <a:t>Screening Methods</a:t>
            </a:r>
            <a:endParaRPr lang="en-IN" sz="4400" b="1" dirty="0"/>
          </a:p>
        </p:txBody>
      </p:sp>
      <p:pic>
        <p:nvPicPr>
          <p:cNvPr id="1026" name="Picture 2" descr="10 steps to screening candidates more efficiently | Freshte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1" y="1600918"/>
            <a:ext cx="10854267" cy="4737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887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4BCB7C-A6FC-4118-9027-468ECFDE6455}"/>
              </a:ext>
            </a:extLst>
          </p:cNvPr>
          <p:cNvSpPr>
            <a:spLocks noGrp="1"/>
          </p:cNvSpPr>
          <p:nvPr>
            <p:ph type="ctrTitle"/>
          </p:nvPr>
        </p:nvSpPr>
        <p:spPr>
          <a:xfrm>
            <a:off x="3962399" y="2573867"/>
            <a:ext cx="7197726" cy="2421464"/>
          </a:xfrm>
        </p:spPr>
        <p:txBody>
          <a:bodyPr>
            <a:normAutofit/>
          </a:bodyPr>
          <a:lstStyle/>
          <a:p>
            <a:r>
              <a:rPr lang="en-US" sz="6600" dirty="0"/>
              <a:t>Thank You</a:t>
            </a:r>
            <a:r>
              <a:rPr lang="en-US" sz="6600" dirty="0" smtClean="0"/>
              <a:t>!!</a:t>
            </a:r>
            <a:endParaRPr lang="en-US" sz="6600" dirty="0"/>
          </a:p>
        </p:txBody>
      </p:sp>
    </p:spTree>
    <p:extLst>
      <p:ext uri="{BB962C8B-B14F-4D97-AF65-F5344CB8AC3E}">
        <p14:creationId xmlns:p14="http://schemas.microsoft.com/office/powerpoint/2010/main" val="29399308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600" b="1" dirty="0"/>
              <a:t>I-O psychologists</a:t>
            </a:r>
          </a:p>
        </p:txBody>
      </p:sp>
      <p:sp>
        <p:nvSpPr>
          <p:cNvPr id="3" name="Content Placeholder 2"/>
          <p:cNvSpPr>
            <a:spLocks noGrp="1"/>
          </p:cNvSpPr>
          <p:nvPr>
            <p:ph idx="1"/>
          </p:nvPr>
        </p:nvSpPr>
        <p:spPr/>
        <p:txBody>
          <a:bodyPr/>
          <a:lstStyle/>
          <a:p>
            <a:pPr marL="0" indent="0" algn="just">
              <a:buNone/>
            </a:pPr>
            <a:r>
              <a:rPr lang="en-IN" sz="2400" dirty="0"/>
              <a:t>I-O psychologists are trained in the scientist–practitioner model. As an applied field, the discipline involves both research and practice and I-O psychologists apply psychological theories and principles to organizations and the individuals within </a:t>
            </a:r>
            <a:r>
              <a:rPr lang="en-IN" sz="2400" dirty="0" smtClean="0"/>
              <a:t>them.</a:t>
            </a:r>
            <a:r>
              <a:rPr lang="en-IN" sz="2400" baseline="30000" dirty="0"/>
              <a:t> </a:t>
            </a:r>
            <a:r>
              <a:rPr lang="en-IN" sz="2400" dirty="0" smtClean="0"/>
              <a:t>They </a:t>
            </a:r>
            <a:r>
              <a:rPr lang="en-IN" sz="2400" dirty="0"/>
              <a:t>contribute to an organization's success by improving the job performance, wellbeing, motivation, job satisfaction and the health and safety of employees.</a:t>
            </a:r>
          </a:p>
          <a:p>
            <a:endParaRPr lang="en-IN" dirty="0"/>
          </a:p>
        </p:txBody>
      </p:sp>
    </p:spTree>
    <p:extLst>
      <p:ext uri="{BB962C8B-B14F-4D97-AF65-F5344CB8AC3E}">
        <p14:creationId xmlns:p14="http://schemas.microsoft.com/office/powerpoint/2010/main" val="4993448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000" b="1" dirty="0" smtClean="0"/>
              <a:t>MAJOR SIDES OF PSYCHOLOGY</a:t>
            </a:r>
            <a:endParaRPr lang="en-IN" sz="6000" b="1" dirty="0"/>
          </a:p>
        </p:txBody>
      </p:sp>
      <p:sp>
        <p:nvSpPr>
          <p:cNvPr id="4" name="Oval 3"/>
          <p:cNvSpPr/>
          <p:nvPr/>
        </p:nvSpPr>
        <p:spPr>
          <a:xfrm>
            <a:off x="189855" y="2588217"/>
            <a:ext cx="2712203" cy="1596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INDUSTRIAL</a:t>
            </a:r>
            <a:endParaRPr lang="en-IN" sz="2400" dirty="0"/>
          </a:p>
        </p:txBody>
      </p:sp>
      <p:sp>
        <p:nvSpPr>
          <p:cNvPr id="5" name="Oval 4"/>
          <p:cNvSpPr/>
          <p:nvPr/>
        </p:nvSpPr>
        <p:spPr>
          <a:xfrm>
            <a:off x="9079423" y="2650210"/>
            <a:ext cx="2931763" cy="1596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ORGANIZATIONAL</a:t>
            </a:r>
            <a:endParaRPr lang="en-IN" dirty="0"/>
          </a:p>
        </p:txBody>
      </p:sp>
      <p:sp>
        <p:nvSpPr>
          <p:cNvPr id="6" name="Rounded Rectangle 5"/>
          <p:cNvSpPr/>
          <p:nvPr/>
        </p:nvSpPr>
        <p:spPr>
          <a:xfrm>
            <a:off x="4804475" y="2712203"/>
            <a:ext cx="2433234" cy="147233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2800" dirty="0" smtClean="0"/>
              <a:t>I-O PSYCHOLOGY</a:t>
            </a:r>
            <a:endParaRPr lang="en-IN" sz="2800" dirty="0"/>
          </a:p>
        </p:txBody>
      </p:sp>
      <p:sp>
        <p:nvSpPr>
          <p:cNvPr id="7" name="Right Arrow 6"/>
          <p:cNvSpPr/>
          <p:nvPr/>
        </p:nvSpPr>
        <p:spPr>
          <a:xfrm>
            <a:off x="3177152" y="3161654"/>
            <a:ext cx="1286359" cy="511444"/>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Left Arrow 7"/>
          <p:cNvSpPr/>
          <p:nvPr/>
        </p:nvSpPr>
        <p:spPr>
          <a:xfrm>
            <a:off x="7501180" y="3161654"/>
            <a:ext cx="1270861" cy="557939"/>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TextBox 9"/>
          <p:cNvSpPr txBox="1"/>
          <p:nvPr/>
        </p:nvSpPr>
        <p:spPr>
          <a:xfrm>
            <a:off x="449451" y="4510007"/>
            <a:ext cx="2452607" cy="1323439"/>
          </a:xfrm>
          <a:prstGeom prst="rect">
            <a:avLst/>
          </a:prstGeom>
          <a:noFill/>
        </p:spPr>
        <p:txBody>
          <a:bodyPr wrap="square" rtlCol="0">
            <a:spAutoFit/>
          </a:bodyPr>
          <a:lstStyle/>
          <a:p>
            <a:pPr algn="just"/>
            <a:r>
              <a:rPr lang="en-IN" sz="2000" dirty="0"/>
              <a:t>I</a:t>
            </a:r>
            <a:r>
              <a:rPr lang="en-IN" sz="2000" dirty="0" smtClean="0"/>
              <a:t>nvolves </a:t>
            </a:r>
            <a:r>
              <a:rPr lang="en-IN" sz="2000" dirty="0"/>
              <a:t>looking at how to best match individuals to specific job </a:t>
            </a:r>
            <a:r>
              <a:rPr lang="en-IN" sz="2000" dirty="0" smtClean="0"/>
              <a:t>roles.</a:t>
            </a:r>
            <a:endParaRPr lang="en-IN" sz="2000" dirty="0"/>
          </a:p>
        </p:txBody>
      </p:sp>
      <p:sp>
        <p:nvSpPr>
          <p:cNvPr id="11" name="TextBox 10"/>
          <p:cNvSpPr txBox="1"/>
          <p:nvPr/>
        </p:nvSpPr>
        <p:spPr>
          <a:xfrm>
            <a:off x="9314481" y="4664990"/>
            <a:ext cx="2216258" cy="1631216"/>
          </a:xfrm>
          <a:prstGeom prst="rect">
            <a:avLst/>
          </a:prstGeom>
          <a:noFill/>
        </p:spPr>
        <p:txBody>
          <a:bodyPr wrap="square" rtlCol="0">
            <a:spAutoFit/>
          </a:bodyPr>
          <a:lstStyle/>
          <a:p>
            <a:pPr algn="just"/>
            <a:r>
              <a:rPr lang="en-IN" sz="2000" dirty="0"/>
              <a:t>F</a:t>
            </a:r>
            <a:r>
              <a:rPr lang="en-IN" sz="2000" dirty="0" smtClean="0"/>
              <a:t>ocused </a:t>
            </a:r>
            <a:r>
              <a:rPr lang="en-IN" sz="2000" dirty="0"/>
              <a:t>on understanding how organizations affect individual behaviour.</a:t>
            </a:r>
          </a:p>
        </p:txBody>
      </p:sp>
    </p:spTree>
    <p:extLst>
      <p:ext uri="{BB962C8B-B14F-4D97-AF65-F5344CB8AC3E}">
        <p14:creationId xmlns:p14="http://schemas.microsoft.com/office/powerpoint/2010/main" val="25257796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155" y="191146"/>
            <a:ext cx="10131425" cy="1456267"/>
          </a:xfrm>
        </p:spPr>
        <p:txBody>
          <a:bodyPr>
            <a:normAutofit/>
          </a:bodyPr>
          <a:lstStyle/>
          <a:p>
            <a:pPr algn="ctr"/>
            <a:r>
              <a:rPr lang="en-IN" sz="6000" b="1" dirty="0"/>
              <a:t>Six Key Subject Areas</a:t>
            </a:r>
          </a:p>
        </p:txBody>
      </p:sp>
      <p:sp>
        <p:nvSpPr>
          <p:cNvPr id="4" name="Right Arrow 3"/>
          <p:cNvSpPr/>
          <p:nvPr/>
        </p:nvSpPr>
        <p:spPr>
          <a:xfrm>
            <a:off x="685801" y="1813302"/>
            <a:ext cx="5095067" cy="14878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t>EMPLOYEE SELECTION</a:t>
            </a:r>
            <a:endParaRPr lang="en-IN" sz="3200" dirty="0"/>
          </a:p>
        </p:txBody>
      </p:sp>
      <p:sp>
        <p:nvSpPr>
          <p:cNvPr id="5" name="Left Arrow 4"/>
          <p:cNvSpPr/>
          <p:nvPr/>
        </p:nvSpPr>
        <p:spPr>
          <a:xfrm>
            <a:off x="6726264" y="1890794"/>
            <a:ext cx="5145438" cy="1456840"/>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3200" b="1" dirty="0" smtClean="0"/>
              <a:t>ERGONOMICS</a:t>
            </a:r>
            <a:endParaRPr lang="en-IN" sz="3200" dirty="0"/>
          </a:p>
        </p:txBody>
      </p:sp>
      <p:sp>
        <p:nvSpPr>
          <p:cNvPr id="6" name="Right Arrow 5"/>
          <p:cNvSpPr/>
          <p:nvPr/>
        </p:nvSpPr>
        <p:spPr>
          <a:xfrm>
            <a:off x="685801" y="3500034"/>
            <a:ext cx="5095067" cy="148783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2400" b="1" dirty="0" smtClean="0"/>
              <a:t>ORGANIZATIONAL DEVELOPMENT</a:t>
            </a:r>
            <a:endParaRPr lang="en-IN" sz="2400" dirty="0"/>
          </a:p>
        </p:txBody>
      </p:sp>
      <p:sp>
        <p:nvSpPr>
          <p:cNvPr id="7" name="Right Arrow 6"/>
          <p:cNvSpPr/>
          <p:nvPr/>
        </p:nvSpPr>
        <p:spPr>
          <a:xfrm>
            <a:off x="685801" y="5248760"/>
            <a:ext cx="5095067" cy="14878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TRAINING AND DEVELOPMENT</a:t>
            </a:r>
            <a:endParaRPr lang="en-IN" sz="2400" dirty="0"/>
          </a:p>
        </p:txBody>
      </p:sp>
      <p:sp>
        <p:nvSpPr>
          <p:cNvPr id="8" name="Left Arrow 7"/>
          <p:cNvSpPr/>
          <p:nvPr/>
        </p:nvSpPr>
        <p:spPr>
          <a:xfrm>
            <a:off x="6726264" y="3531031"/>
            <a:ext cx="5145438" cy="14568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PERFORMANCE MANAGEMENT</a:t>
            </a:r>
            <a:endParaRPr lang="en-IN" sz="2400" dirty="0"/>
          </a:p>
        </p:txBody>
      </p:sp>
      <p:sp>
        <p:nvSpPr>
          <p:cNvPr id="9" name="Left Arrow 8"/>
          <p:cNvSpPr/>
          <p:nvPr/>
        </p:nvSpPr>
        <p:spPr>
          <a:xfrm>
            <a:off x="6726264" y="5248760"/>
            <a:ext cx="5145438" cy="1456840"/>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3200" dirty="0" smtClean="0"/>
              <a:t>WORK LIFE</a:t>
            </a:r>
            <a:endParaRPr lang="en-IN" sz="3200" dirty="0"/>
          </a:p>
        </p:txBody>
      </p:sp>
    </p:spTree>
    <p:extLst>
      <p:ext uri="{BB962C8B-B14F-4D97-AF65-F5344CB8AC3E}">
        <p14:creationId xmlns:p14="http://schemas.microsoft.com/office/powerpoint/2010/main" val="5539294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smtClean="0"/>
              <a:t>topics </a:t>
            </a:r>
            <a:r>
              <a:rPr lang="en-IN" b="1" dirty="0"/>
              <a:t>addressed by industrial-organizational psychology experts</a:t>
            </a:r>
          </a:p>
        </p:txBody>
      </p:sp>
      <p:sp>
        <p:nvSpPr>
          <p:cNvPr id="4" name="Teardrop 3"/>
          <p:cNvSpPr/>
          <p:nvPr/>
        </p:nvSpPr>
        <p:spPr>
          <a:xfrm rot="13484413">
            <a:off x="9263965" y="4636187"/>
            <a:ext cx="1859796" cy="1851851"/>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ardrop 4"/>
          <p:cNvSpPr/>
          <p:nvPr/>
        </p:nvSpPr>
        <p:spPr>
          <a:xfrm rot="18904731">
            <a:off x="5043746" y="4932756"/>
            <a:ext cx="1859796" cy="1851851"/>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ardrop 5"/>
          <p:cNvSpPr/>
          <p:nvPr/>
        </p:nvSpPr>
        <p:spPr>
          <a:xfrm rot="2835323">
            <a:off x="766997" y="4620715"/>
            <a:ext cx="1859796" cy="1851851"/>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ardrop 6"/>
          <p:cNvSpPr/>
          <p:nvPr/>
        </p:nvSpPr>
        <p:spPr>
          <a:xfrm rot="2748719">
            <a:off x="767952" y="2317617"/>
            <a:ext cx="1859796" cy="1851851"/>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ardrop 7"/>
          <p:cNvSpPr/>
          <p:nvPr/>
        </p:nvSpPr>
        <p:spPr>
          <a:xfrm rot="8044752">
            <a:off x="5043528" y="2015641"/>
            <a:ext cx="1859796" cy="1851851"/>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ardrop 8"/>
          <p:cNvSpPr/>
          <p:nvPr/>
        </p:nvSpPr>
        <p:spPr>
          <a:xfrm rot="13633079">
            <a:off x="9133730" y="2309104"/>
            <a:ext cx="1859796" cy="1851851"/>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960895" y="2918279"/>
            <a:ext cx="1611824" cy="707886"/>
          </a:xfrm>
          <a:prstGeom prst="rect">
            <a:avLst/>
          </a:prstGeom>
          <a:noFill/>
        </p:spPr>
        <p:txBody>
          <a:bodyPr wrap="square" rtlCol="0">
            <a:spAutoFit/>
          </a:bodyPr>
          <a:lstStyle/>
          <a:p>
            <a:r>
              <a:rPr lang="en-IN" sz="2000" b="1" dirty="0" smtClean="0"/>
              <a:t>EMPLOYEE MOTIVATION</a:t>
            </a:r>
            <a:endParaRPr lang="en-IN" sz="2000" dirty="0"/>
          </a:p>
        </p:txBody>
      </p:sp>
      <p:sp>
        <p:nvSpPr>
          <p:cNvPr id="12" name="TextBox 11"/>
          <p:cNvSpPr txBox="1"/>
          <p:nvPr/>
        </p:nvSpPr>
        <p:spPr>
          <a:xfrm>
            <a:off x="5346916" y="2664002"/>
            <a:ext cx="1379348" cy="707886"/>
          </a:xfrm>
          <a:prstGeom prst="rect">
            <a:avLst/>
          </a:prstGeom>
          <a:noFill/>
        </p:spPr>
        <p:txBody>
          <a:bodyPr wrap="square" rtlCol="0">
            <a:spAutoFit/>
          </a:bodyPr>
          <a:lstStyle/>
          <a:p>
            <a:r>
              <a:rPr lang="en-IN" sz="2000" b="1" dirty="0" smtClean="0"/>
              <a:t>EMPLOYEE TESTING</a:t>
            </a:r>
            <a:endParaRPr lang="en-IN" sz="2000" dirty="0"/>
          </a:p>
        </p:txBody>
      </p:sp>
      <p:sp>
        <p:nvSpPr>
          <p:cNvPr id="13" name="TextBox 12"/>
          <p:cNvSpPr txBox="1"/>
          <p:nvPr/>
        </p:nvSpPr>
        <p:spPr>
          <a:xfrm>
            <a:off x="9329980" y="2918279"/>
            <a:ext cx="1487246" cy="400110"/>
          </a:xfrm>
          <a:prstGeom prst="rect">
            <a:avLst/>
          </a:prstGeom>
          <a:noFill/>
        </p:spPr>
        <p:txBody>
          <a:bodyPr wrap="square" rtlCol="0">
            <a:spAutoFit/>
          </a:bodyPr>
          <a:lstStyle/>
          <a:p>
            <a:r>
              <a:rPr lang="en-IN" sz="2000" b="1" dirty="0" smtClean="0"/>
              <a:t>LEADERSHIP</a:t>
            </a:r>
            <a:endParaRPr lang="en-IN" sz="2000" dirty="0"/>
          </a:p>
        </p:txBody>
      </p:sp>
      <p:sp>
        <p:nvSpPr>
          <p:cNvPr id="14" name="TextBox 13"/>
          <p:cNvSpPr txBox="1"/>
          <p:nvPr/>
        </p:nvSpPr>
        <p:spPr>
          <a:xfrm>
            <a:off x="1162373" y="5253926"/>
            <a:ext cx="1410346" cy="707886"/>
          </a:xfrm>
          <a:prstGeom prst="rect">
            <a:avLst/>
          </a:prstGeom>
          <a:noFill/>
        </p:spPr>
        <p:txBody>
          <a:bodyPr wrap="square" rtlCol="0">
            <a:spAutoFit/>
          </a:bodyPr>
          <a:lstStyle/>
          <a:p>
            <a:r>
              <a:rPr lang="en-IN" sz="2000" b="1" dirty="0" smtClean="0"/>
              <a:t>PRODUCT DESIGN</a:t>
            </a:r>
            <a:endParaRPr lang="en-IN" sz="2000" b="1" dirty="0"/>
          </a:p>
        </p:txBody>
      </p:sp>
      <p:sp>
        <p:nvSpPr>
          <p:cNvPr id="15" name="TextBox 14"/>
          <p:cNvSpPr txBox="1"/>
          <p:nvPr/>
        </p:nvSpPr>
        <p:spPr>
          <a:xfrm>
            <a:off x="5176434" y="5455403"/>
            <a:ext cx="1549830" cy="707886"/>
          </a:xfrm>
          <a:prstGeom prst="rect">
            <a:avLst/>
          </a:prstGeom>
          <a:noFill/>
        </p:spPr>
        <p:txBody>
          <a:bodyPr wrap="square" rtlCol="0">
            <a:spAutoFit/>
          </a:bodyPr>
          <a:lstStyle/>
          <a:p>
            <a:r>
              <a:rPr lang="en-IN" sz="2000" b="1" dirty="0" smtClean="0"/>
              <a:t>WORKPLACE DIVERSITY</a:t>
            </a:r>
            <a:endParaRPr lang="en-IN" sz="2000" b="1" dirty="0"/>
          </a:p>
        </p:txBody>
      </p:sp>
      <p:sp>
        <p:nvSpPr>
          <p:cNvPr id="16" name="TextBox 15"/>
          <p:cNvSpPr txBox="1"/>
          <p:nvPr/>
        </p:nvSpPr>
        <p:spPr>
          <a:xfrm>
            <a:off x="9329980" y="5101460"/>
            <a:ext cx="1827846" cy="707886"/>
          </a:xfrm>
          <a:prstGeom prst="rect">
            <a:avLst/>
          </a:prstGeom>
          <a:noFill/>
        </p:spPr>
        <p:txBody>
          <a:bodyPr wrap="square" rtlCol="0">
            <a:spAutoFit/>
          </a:bodyPr>
          <a:lstStyle/>
          <a:p>
            <a:r>
              <a:rPr lang="en-IN" sz="2000" b="1" dirty="0" smtClean="0"/>
              <a:t>WORKPLACE PERFORMANCE</a:t>
            </a:r>
            <a:endParaRPr lang="en-IN" sz="2000" b="1" dirty="0"/>
          </a:p>
        </p:txBody>
      </p:sp>
    </p:spTree>
    <p:extLst>
      <p:ext uri="{BB962C8B-B14F-4D97-AF65-F5344CB8AC3E}">
        <p14:creationId xmlns:p14="http://schemas.microsoft.com/office/powerpoint/2010/main" val="25418747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000" b="1" dirty="0" smtClean="0"/>
              <a:t>What is research?</a:t>
            </a:r>
            <a:endParaRPr lang="en-IN" sz="6000" b="1" dirty="0"/>
          </a:p>
        </p:txBody>
      </p:sp>
      <p:sp>
        <p:nvSpPr>
          <p:cNvPr id="3" name="Content Placeholder 2"/>
          <p:cNvSpPr>
            <a:spLocks noGrp="1"/>
          </p:cNvSpPr>
          <p:nvPr>
            <p:ph idx="1"/>
          </p:nvPr>
        </p:nvSpPr>
        <p:spPr/>
        <p:txBody>
          <a:bodyPr/>
          <a:lstStyle/>
          <a:p>
            <a:pPr marL="0" indent="0" algn="just">
              <a:buNone/>
            </a:pPr>
            <a:r>
              <a:rPr lang="en-IN" sz="2800" b="1" dirty="0"/>
              <a:t>Research</a:t>
            </a:r>
            <a:r>
              <a:rPr lang="en-IN" sz="2800" dirty="0"/>
              <a:t> is "creative and systematic work undertaken to increase the stock of knowledge" It involves the collection, organization and analysis of evidence to increase understanding of a topic.</a:t>
            </a:r>
          </a:p>
          <a:p>
            <a:endParaRPr lang="en-IN" dirty="0"/>
          </a:p>
        </p:txBody>
      </p:sp>
    </p:spTree>
    <p:extLst>
      <p:ext uri="{BB962C8B-B14F-4D97-AF65-F5344CB8AC3E}">
        <p14:creationId xmlns:p14="http://schemas.microsoft.com/office/powerpoint/2010/main" val="29224047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375" y="0"/>
            <a:ext cx="10131425" cy="1456267"/>
          </a:xfrm>
        </p:spPr>
        <p:txBody>
          <a:bodyPr>
            <a:normAutofit/>
          </a:bodyPr>
          <a:lstStyle/>
          <a:p>
            <a:pPr algn="ctr"/>
            <a:r>
              <a:rPr lang="en-IN" sz="6000" b="1" dirty="0" smtClean="0"/>
              <a:t>RESEARCH METHODS</a:t>
            </a:r>
            <a:endParaRPr lang="en-IN" sz="6000" b="1" dirty="0"/>
          </a:p>
        </p:txBody>
      </p:sp>
      <p:sp>
        <p:nvSpPr>
          <p:cNvPr id="4" name="Rounded Rectangle 3"/>
          <p:cNvSpPr/>
          <p:nvPr/>
        </p:nvSpPr>
        <p:spPr>
          <a:xfrm>
            <a:off x="7036229" y="3332136"/>
            <a:ext cx="2169763" cy="11623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QUANTITATIVE</a:t>
            </a:r>
            <a:endParaRPr lang="en-IN" sz="2400" dirty="0"/>
          </a:p>
        </p:txBody>
      </p:sp>
      <p:sp>
        <p:nvSpPr>
          <p:cNvPr id="5" name="Rounded Rectangle 4"/>
          <p:cNvSpPr/>
          <p:nvPr/>
        </p:nvSpPr>
        <p:spPr>
          <a:xfrm>
            <a:off x="3329554" y="3332136"/>
            <a:ext cx="2061274" cy="11623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QUALITATIVE</a:t>
            </a:r>
            <a:endParaRPr lang="en-IN" sz="2400" dirty="0"/>
          </a:p>
        </p:txBody>
      </p:sp>
      <p:sp>
        <p:nvSpPr>
          <p:cNvPr id="6" name="Oval 5"/>
          <p:cNvSpPr/>
          <p:nvPr/>
        </p:nvSpPr>
        <p:spPr>
          <a:xfrm>
            <a:off x="9515959" y="1734376"/>
            <a:ext cx="2309247" cy="126626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smtClean="0"/>
              <a:t>OBSERAVTIONS</a:t>
            </a:r>
            <a:endParaRPr lang="en-IN" dirty="0"/>
          </a:p>
        </p:txBody>
      </p:sp>
      <p:sp>
        <p:nvSpPr>
          <p:cNvPr id="7" name="Oval 6"/>
          <p:cNvSpPr/>
          <p:nvPr/>
        </p:nvSpPr>
        <p:spPr>
          <a:xfrm>
            <a:off x="9965410" y="4195161"/>
            <a:ext cx="2014780" cy="126626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smtClean="0"/>
              <a:t>DOCUMENT SCREENING</a:t>
            </a:r>
            <a:endParaRPr lang="en-IN" dirty="0"/>
          </a:p>
        </p:txBody>
      </p:sp>
      <p:sp>
        <p:nvSpPr>
          <p:cNvPr id="8" name="Oval 7"/>
          <p:cNvSpPr/>
          <p:nvPr/>
        </p:nvSpPr>
        <p:spPr>
          <a:xfrm>
            <a:off x="7501180" y="5461430"/>
            <a:ext cx="2169762" cy="126626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smtClean="0"/>
              <a:t>EXPERIMENTS</a:t>
            </a:r>
            <a:endParaRPr lang="en-IN" dirty="0"/>
          </a:p>
        </p:txBody>
      </p:sp>
      <p:sp>
        <p:nvSpPr>
          <p:cNvPr id="9" name="Oval 8"/>
          <p:cNvSpPr/>
          <p:nvPr/>
        </p:nvSpPr>
        <p:spPr>
          <a:xfrm>
            <a:off x="3376048" y="5591731"/>
            <a:ext cx="2014780" cy="126626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smtClean="0"/>
              <a:t>LIFE STORIES</a:t>
            </a:r>
            <a:endParaRPr lang="en-IN" dirty="0"/>
          </a:p>
        </p:txBody>
      </p:sp>
      <p:sp>
        <p:nvSpPr>
          <p:cNvPr id="10" name="Oval 9"/>
          <p:cNvSpPr/>
          <p:nvPr/>
        </p:nvSpPr>
        <p:spPr>
          <a:xfrm>
            <a:off x="772333" y="5187053"/>
            <a:ext cx="2014780" cy="126626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smtClean="0"/>
              <a:t>DOCUMENT ANALYSIS </a:t>
            </a:r>
            <a:endParaRPr lang="en-IN" dirty="0"/>
          </a:p>
        </p:txBody>
      </p:sp>
      <p:sp>
        <p:nvSpPr>
          <p:cNvPr id="11" name="Oval 10"/>
          <p:cNvSpPr/>
          <p:nvPr/>
        </p:nvSpPr>
        <p:spPr>
          <a:xfrm>
            <a:off x="0" y="3562026"/>
            <a:ext cx="2324746" cy="126626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smtClean="0"/>
              <a:t>OBSERAVTIONS</a:t>
            </a:r>
            <a:endParaRPr lang="en-IN" dirty="0"/>
          </a:p>
        </p:txBody>
      </p:sp>
      <p:sp>
        <p:nvSpPr>
          <p:cNvPr id="12" name="Oval 11"/>
          <p:cNvSpPr/>
          <p:nvPr/>
        </p:nvSpPr>
        <p:spPr>
          <a:xfrm>
            <a:off x="772333" y="1734376"/>
            <a:ext cx="2014780" cy="126626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smtClean="0"/>
              <a:t>FOCUS GROUPS</a:t>
            </a:r>
            <a:endParaRPr lang="en-IN" dirty="0"/>
          </a:p>
        </p:txBody>
      </p:sp>
      <p:sp>
        <p:nvSpPr>
          <p:cNvPr id="13" name="Oval 12"/>
          <p:cNvSpPr/>
          <p:nvPr/>
        </p:nvSpPr>
        <p:spPr>
          <a:xfrm>
            <a:off x="3138406" y="1101242"/>
            <a:ext cx="2014780" cy="126626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smtClean="0"/>
              <a:t>INTERVIEWS</a:t>
            </a:r>
            <a:endParaRPr lang="en-IN" dirty="0"/>
          </a:p>
        </p:txBody>
      </p:sp>
      <p:sp>
        <p:nvSpPr>
          <p:cNvPr id="14" name="Oval 13"/>
          <p:cNvSpPr/>
          <p:nvPr/>
        </p:nvSpPr>
        <p:spPr>
          <a:xfrm>
            <a:off x="6493789" y="1101242"/>
            <a:ext cx="2495227" cy="126626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smtClean="0"/>
              <a:t>SURVEYS &amp; QUESTIONNAIRE</a:t>
            </a:r>
            <a:endParaRPr lang="en-IN" dirty="0"/>
          </a:p>
        </p:txBody>
      </p:sp>
      <p:sp>
        <p:nvSpPr>
          <p:cNvPr id="15" name="Double Wave 14"/>
          <p:cNvSpPr/>
          <p:nvPr/>
        </p:nvSpPr>
        <p:spPr>
          <a:xfrm>
            <a:off x="5390828" y="3766088"/>
            <a:ext cx="1645402" cy="340676"/>
          </a:xfrm>
          <a:prstGeom prst="doubleWav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TYPES</a:t>
            </a:r>
            <a:endParaRPr lang="en-IN" dirty="0"/>
          </a:p>
        </p:txBody>
      </p:sp>
      <p:cxnSp>
        <p:nvCxnSpPr>
          <p:cNvPr id="17" name="Straight Arrow Connector 16"/>
          <p:cNvCxnSpPr>
            <a:stCxn id="5" idx="0"/>
          </p:cNvCxnSpPr>
          <p:nvPr/>
        </p:nvCxnSpPr>
        <p:spPr>
          <a:xfrm flipH="1" flipV="1">
            <a:off x="4355024" y="2367511"/>
            <a:ext cx="5167" cy="964625"/>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flipH="1" flipV="1">
            <a:off x="2665708" y="2696705"/>
            <a:ext cx="976395" cy="6354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1"/>
          </p:cNvCxnSpPr>
          <p:nvPr/>
        </p:nvCxnSpPr>
        <p:spPr>
          <a:xfrm flipH="1">
            <a:off x="2324746" y="3913322"/>
            <a:ext cx="1004808" cy="1934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0" idx="7"/>
          </p:cNvCxnSpPr>
          <p:nvPr/>
        </p:nvCxnSpPr>
        <p:spPr>
          <a:xfrm flipH="1">
            <a:off x="2492055" y="4539281"/>
            <a:ext cx="1142298" cy="8332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360191" y="4511442"/>
            <a:ext cx="1" cy="10802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9205992" y="3001505"/>
            <a:ext cx="1069384" cy="4830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9205992" y="3996842"/>
            <a:ext cx="968642" cy="4976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0"/>
          </p:cNvCxnSpPr>
          <p:nvPr/>
        </p:nvCxnSpPr>
        <p:spPr>
          <a:xfrm flipH="1" flipV="1">
            <a:off x="7842142" y="2367511"/>
            <a:ext cx="278969" cy="964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8241225" y="4511442"/>
            <a:ext cx="178230" cy="9499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16389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6000" b="1" dirty="0"/>
              <a:t>Statistics</a:t>
            </a:r>
            <a:r>
              <a:rPr lang="en-IN" dirty="0" smtClean="0"/>
              <a:t> </a:t>
            </a:r>
            <a:endParaRPr lang="en-IN" dirty="0"/>
          </a:p>
        </p:txBody>
      </p:sp>
      <p:sp>
        <p:nvSpPr>
          <p:cNvPr id="3" name="Content Placeholder 2"/>
          <p:cNvSpPr>
            <a:spLocks noGrp="1"/>
          </p:cNvSpPr>
          <p:nvPr>
            <p:ph idx="1"/>
          </p:nvPr>
        </p:nvSpPr>
        <p:spPr/>
        <p:txBody>
          <a:bodyPr>
            <a:normAutofit/>
          </a:bodyPr>
          <a:lstStyle/>
          <a:p>
            <a:pPr marL="0" indent="0" algn="just">
              <a:buNone/>
            </a:pPr>
            <a:r>
              <a:rPr lang="en-IN" sz="2800" dirty="0"/>
              <a:t>Statistics is the science concerned with developing and studying methods for collecting, </a:t>
            </a:r>
            <a:r>
              <a:rPr lang="en-IN" sz="2800" dirty="0" smtClean="0"/>
              <a:t>analysing, </a:t>
            </a:r>
            <a:r>
              <a:rPr lang="en-IN" sz="2800" dirty="0"/>
              <a:t>interpreting and presenting empirical data.</a:t>
            </a:r>
          </a:p>
        </p:txBody>
      </p:sp>
    </p:spTree>
    <p:extLst>
      <p:ext uri="{BB962C8B-B14F-4D97-AF65-F5344CB8AC3E}">
        <p14:creationId xmlns:p14="http://schemas.microsoft.com/office/powerpoint/2010/main" val="40649155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15B3C4-7FB6-414C-8C24-8862C0E6C9F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E12C2FA-3740-4055-BA8A-74A1458F4A51}">
  <ds:schemaRefs>
    <ds:schemaRef ds:uri="http://schemas.microsoft.com/sharepoint/v3/contenttype/forms"/>
  </ds:schemaRefs>
</ds:datastoreItem>
</file>

<file path=customXml/itemProps3.xml><?xml version="1.0" encoding="utf-8"?>
<ds:datastoreItem xmlns:ds="http://schemas.openxmlformats.org/officeDocument/2006/customXml" ds:itemID="{0257C101-46E1-4CAE-AE60-1AB79022B7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design</Template>
  <TotalTime>0</TotalTime>
  <Words>466</Words>
  <Application>Microsoft Office PowerPoint</Application>
  <PresentationFormat>Widescreen</PresentationFormat>
  <Paragraphs>118</Paragraphs>
  <Slides>25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Celestial</vt:lpstr>
      <vt:lpstr>UNIT 1</vt:lpstr>
      <vt:lpstr>i-o Psychology</vt:lpstr>
      <vt:lpstr>I-O psychologists</vt:lpstr>
      <vt:lpstr>MAJOR SIDES OF PSYCHOLOGY</vt:lpstr>
      <vt:lpstr>Six Key Subject Areas</vt:lpstr>
      <vt:lpstr>topics addressed by industrial-organizational psychology experts</vt:lpstr>
      <vt:lpstr>What is research?</vt:lpstr>
      <vt:lpstr>RESEARCH METHODS</vt:lpstr>
      <vt:lpstr>Statistics </vt:lpstr>
      <vt:lpstr>methods of Statistics </vt:lpstr>
      <vt:lpstr>Evidence-based Practice </vt:lpstr>
      <vt:lpstr>Context of industrial psychology</vt:lpstr>
      <vt:lpstr>Job analysis</vt:lpstr>
      <vt:lpstr>competency model </vt:lpstr>
      <vt:lpstr>PowerPoint Presentation</vt:lpstr>
      <vt:lpstr>job evaluation</vt:lpstr>
      <vt:lpstr>PowerPoint Presentation</vt:lpstr>
      <vt:lpstr>Job Design </vt:lpstr>
      <vt:lpstr>PowerPoint Presentation</vt:lpstr>
      <vt:lpstr>Employee Well-Being</vt:lpstr>
      <vt:lpstr>5 Ways improve Employee well being</vt:lpstr>
      <vt:lpstr>Recruitment</vt:lpstr>
      <vt:lpstr>Criteria for evaluation employee</vt:lpstr>
      <vt:lpstr>Screening Methods</vt:lpstr>
      <vt:lpstr>Thank You!!</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2022-12-08T15:01:34Z</dcterms:created>
  <dcterms:modified xsi:type="dcterms:W3CDTF">2023-01-11T18:51:55Z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