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7" r:id="rId2"/>
    <p:sldId id="258" r:id="rId3"/>
    <p:sldId id="279" r:id="rId4"/>
    <p:sldId id="260" r:id="rId5"/>
    <p:sldId id="261" r:id="rId6"/>
    <p:sldId id="262" r:id="rId7"/>
    <p:sldId id="271" r:id="rId8"/>
    <p:sldId id="263" r:id="rId9"/>
    <p:sldId id="264" r:id="rId10"/>
    <p:sldId id="272" r:id="rId11"/>
    <p:sldId id="267" r:id="rId12"/>
    <p:sldId id="269" r:id="rId13"/>
    <p:sldId id="270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" userId="5b6c6415c4e0692c" providerId="LiveId" clId="{7AF6932A-95FD-41A4-A62D-5BC3C2A76E51}"/>
    <pc:docChg chg="undo custSel addSld delSld modSld">
      <pc:chgData name="Ajay" userId="5b6c6415c4e0692c" providerId="LiveId" clId="{7AF6932A-95FD-41A4-A62D-5BC3C2A76E51}" dt="2022-07-10T17:34:43.766" v="696" actId="47"/>
      <pc:docMkLst>
        <pc:docMk/>
      </pc:docMkLst>
      <pc:sldChg chg="del">
        <pc:chgData name="Ajay" userId="5b6c6415c4e0692c" providerId="LiveId" clId="{7AF6932A-95FD-41A4-A62D-5BC3C2A76E51}" dt="2022-07-10T17:34:43.766" v="696" actId="47"/>
        <pc:sldMkLst>
          <pc:docMk/>
          <pc:sldMk cId="223247061" sldId="256"/>
        </pc:sldMkLst>
      </pc:sldChg>
      <pc:sldChg chg="addSp delSp modSp new mod">
        <pc:chgData name="Ajay" userId="5b6c6415c4e0692c" providerId="LiveId" clId="{7AF6932A-95FD-41A4-A62D-5BC3C2A76E51}" dt="2022-07-10T10:38:46.208" v="37" actId="5793"/>
        <pc:sldMkLst>
          <pc:docMk/>
          <pc:sldMk cId="3881530761" sldId="261"/>
        </pc:sldMkLst>
        <pc:spChg chg="mod">
          <ac:chgData name="Ajay" userId="5b6c6415c4e0692c" providerId="LiveId" clId="{7AF6932A-95FD-41A4-A62D-5BC3C2A76E51}" dt="2022-07-10T10:38:46.208" v="37" actId="5793"/>
          <ac:spMkLst>
            <pc:docMk/>
            <pc:sldMk cId="3881530761" sldId="261"/>
            <ac:spMk id="2" creationId="{70A22C1F-597E-D9F4-9A8F-467258A60ACA}"/>
          </ac:spMkLst>
        </pc:spChg>
        <pc:spChg chg="del">
          <ac:chgData name="Ajay" userId="5b6c6415c4e0692c" providerId="LiveId" clId="{7AF6932A-95FD-41A4-A62D-5BC3C2A76E51}" dt="2022-07-10T10:37:43.559" v="1" actId="931"/>
          <ac:spMkLst>
            <pc:docMk/>
            <pc:sldMk cId="3881530761" sldId="261"/>
            <ac:spMk id="3" creationId="{4AB8514A-39C4-F004-5A69-297AE0FBC3E7}"/>
          </ac:spMkLst>
        </pc:spChg>
        <pc:picChg chg="add mod">
          <ac:chgData name="Ajay" userId="5b6c6415c4e0692c" providerId="LiveId" clId="{7AF6932A-95FD-41A4-A62D-5BC3C2A76E51}" dt="2022-07-10T10:38:22.995" v="7" actId="14100"/>
          <ac:picMkLst>
            <pc:docMk/>
            <pc:sldMk cId="3881530761" sldId="261"/>
            <ac:picMk id="5" creationId="{42753BD6-02CE-FA51-CB94-06C041CAFCFC}"/>
          </ac:picMkLst>
        </pc:picChg>
      </pc:sldChg>
      <pc:sldChg chg="addSp delSp modSp new mod">
        <pc:chgData name="Ajay" userId="5b6c6415c4e0692c" providerId="LiveId" clId="{7AF6932A-95FD-41A4-A62D-5BC3C2A76E51}" dt="2022-07-10T10:39:23.936" v="57" actId="14100"/>
        <pc:sldMkLst>
          <pc:docMk/>
          <pc:sldMk cId="704442251" sldId="262"/>
        </pc:sldMkLst>
        <pc:spChg chg="mod">
          <ac:chgData name="Ajay" userId="5b6c6415c4e0692c" providerId="LiveId" clId="{7AF6932A-95FD-41A4-A62D-5BC3C2A76E51}" dt="2022-07-10T10:38:58.821" v="52" actId="20577"/>
          <ac:spMkLst>
            <pc:docMk/>
            <pc:sldMk cId="704442251" sldId="262"/>
            <ac:spMk id="2" creationId="{EC2ED828-2729-35F4-67A2-EBA22316DEEE}"/>
          </ac:spMkLst>
        </pc:spChg>
        <pc:spChg chg="del">
          <ac:chgData name="Ajay" userId="5b6c6415c4e0692c" providerId="LiveId" clId="{7AF6932A-95FD-41A4-A62D-5BC3C2A76E51}" dt="2022-07-10T10:39:08.312" v="53" actId="931"/>
          <ac:spMkLst>
            <pc:docMk/>
            <pc:sldMk cId="704442251" sldId="262"/>
            <ac:spMk id="3" creationId="{B45B4209-6C33-FAFE-64A0-D5975114F11A}"/>
          </ac:spMkLst>
        </pc:spChg>
        <pc:picChg chg="add mod">
          <ac:chgData name="Ajay" userId="5b6c6415c4e0692c" providerId="LiveId" clId="{7AF6932A-95FD-41A4-A62D-5BC3C2A76E51}" dt="2022-07-10T10:39:23.936" v="57" actId="14100"/>
          <ac:picMkLst>
            <pc:docMk/>
            <pc:sldMk cId="704442251" sldId="262"/>
            <ac:picMk id="5" creationId="{265D3D17-153A-03E4-EBAD-CE0603E1DC4E}"/>
          </ac:picMkLst>
        </pc:picChg>
      </pc:sldChg>
      <pc:sldChg chg="addSp delSp modSp new mod">
        <pc:chgData name="Ajay" userId="5b6c6415c4e0692c" providerId="LiveId" clId="{7AF6932A-95FD-41A4-A62D-5BC3C2A76E51}" dt="2022-07-10T17:05:48.268" v="95" actId="1076"/>
        <pc:sldMkLst>
          <pc:docMk/>
          <pc:sldMk cId="3866409240" sldId="263"/>
        </pc:sldMkLst>
        <pc:spChg chg="mod">
          <ac:chgData name="Ajay" userId="5b6c6415c4e0692c" providerId="LiveId" clId="{7AF6932A-95FD-41A4-A62D-5BC3C2A76E51}" dt="2022-07-10T10:42:39.478" v="73" actId="20577"/>
          <ac:spMkLst>
            <pc:docMk/>
            <pc:sldMk cId="3866409240" sldId="263"/>
            <ac:spMk id="2" creationId="{2D83EECD-D647-FCCB-13A5-A219E4068AF0}"/>
          </ac:spMkLst>
        </pc:spChg>
        <pc:spChg chg="del">
          <ac:chgData name="Ajay" userId="5b6c6415c4e0692c" providerId="LiveId" clId="{7AF6932A-95FD-41A4-A62D-5BC3C2A76E51}" dt="2022-07-10T10:42:46.225" v="74" actId="931"/>
          <ac:spMkLst>
            <pc:docMk/>
            <pc:sldMk cId="3866409240" sldId="263"/>
            <ac:spMk id="3" creationId="{C0870E86-025B-1E5A-0246-544DEE4E1628}"/>
          </ac:spMkLst>
        </pc:spChg>
        <pc:spChg chg="add del mod">
          <ac:chgData name="Ajay" userId="5b6c6415c4e0692c" providerId="LiveId" clId="{7AF6932A-95FD-41A4-A62D-5BC3C2A76E51}" dt="2022-07-10T16:59:57.492" v="87" actId="931"/>
          <ac:spMkLst>
            <pc:docMk/>
            <pc:sldMk cId="3866409240" sldId="263"/>
            <ac:spMk id="4" creationId="{735D99F2-51FA-1EB7-A864-7A89D24672EE}"/>
          </ac:spMkLst>
        </pc:spChg>
        <pc:spChg chg="add del mod">
          <ac:chgData name="Ajay" userId="5b6c6415c4e0692c" providerId="LiveId" clId="{7AF6932A-95FD-41A4-A62D-5BC3C2A76E51}" dt="2022-07-10T17:00:09.486" v="89" actId="931"/>
          <ac:spMkLst>
            <pc:docMk/>
            <pc:sldMk cId="3866409240" sldId="263"/>
            <ac:spMk id="9" creationId="{BCEFEBC5-7128-6EEF-8405-97DE339F5298}"/>
          </ac:spMkLst>
        </pc:spChg>
        <pc:spChg chg="add del mod">
          <ac:chgData name="Ajay" userId="5b6c6415c4e0692c" providerId="LiveId" clId="{7AF6932A-95FD-41A4-A62D-5BC3C2A76E51}" dt="2022-07-10T17:05:25.282" v="91" actId="931"/>
          <ac:spMkLst>
            <pc:docMk/>
            <pc:sldMk cId="3866409240" sldId="263"/>
            <ac:spMk id="13" creationId="{B9C011DA-8FAD-F941-5F70-66AB52F3752B}"/>
          </ac:spMkLst>
        </pc:spChg>
        <pc:picChg chg="add del mod">
          <ac:chgData name="Ajay" userId="5b6c6415c4e0692c" providerId="LiveId" clId="{7AF6932A-95FD-41A4-A62D-5BC3C2A76E51}" dt="2022-07-10T16:59:44.290" v="86" actId="478"/>
          <ac:picMkLst>
            <pc:docMk/>
            <pc:sldMk cId="3866409240" sldId="263"/>
            <ac:picMk id="5" creationId="{E9E9BBDA-4A44-6F9E-A9A1-289D76261CA3}"/>
          </ac:picMkLst>
        </pc:picChg>
        <pc:picChg chg="add del mod">
          <ac:chgData name="Ajay" userId="5b6c6415c4e0692c" providerId="LiveId" clId="{7AF6932A-95FD-41A4-A62D-5BC3C2A76E51}" dt="2022-07-10T17:00:00.013" v="88" actId="478"/>
          <ac:picMkLst>
            <pc:docMk/>
            <pc:sldMk cId="3866409240" sldId="263"/>
            <ac:picMk id="7" creationId="{172264A5-70A8-76DF-1D4E-7E65D311638A}"/>
          </ac:picMkLst>
        </pc:picChg>
        <pc:picChg chg="add del mod">
          <ac:chgData name="Ajay" userId="5b6c6415c4e0692c" providerId="LiveId" clId="{7AF6932A-95FD-41A4-A62D-5BC3C2A76E51}" dt="2022-07-10T17:00:11.787" v="90" actId="478"/>
          <ac:picMkLst>
            <pc:docMk/>
            <pc:sldMk cId="3866409240" sldId="263"/>
            <ac:picMk id="11" creationId="{85121899-4387-7FD4-F8AF-B4C2FE0F3265}"/>
          </ac:picMkLst>
        </pc:picChg>
        <pc:picChg chg="add mod">
          <ac:chgData name="Ajay" userId="5b6c6415c4e0692c" providerId="LiveId" clId="{7AF6932A-95FD-41A4-A62D-5BC3C2A76E51}" dt="2022-07-10T17:05:48.268" v="95" actId="1076"/>
          <ac:picMkLst>
            <pc:docMk/>
            <pc:sldMk cId="3866409240" sldId="263"/>
            <ac:picMk id="15" creationId="{56744FBD-D3D4-D02B-117B-1C7CF7EB31FD}"/>
          </ac:picMkLst>
        </pc:picChg>
      </pc:sldChg>
      <pc:sldChg chg="addSp delSp modSp new mod">
        <pc:chgData name="Ajay" userId="5b6c6415c4e0692c" providerId="LiveId" clId="{7AF6932A-95FD-41A4-A62D-5BC3C2A76E51}" dt="2022-07-10T17:11:53.303" v="117" actId="1035"/>
        <pc:sldMkLst>
          <pc:docMk/>
          <pc:sldMk cId="1065750802" sldId="264"/>
        </pc:sldMkLst>
        <pc:spChg chg="mod">
          <ac:chgData name="Ajay" userId="5b6c6415c4e0692c" providerId="LiveId" clId="{7AF6932A-95FD-41A4-A62D-5BC3C2A76E51}" dt="2022-07-10T17:10:50.416" v="110" actId="5793"/>
          <ac:spMkLst>
            <pc:docMk/>
            <pc:sldMk cId="1065750802" sldId="264"/>
            <ac:spMk id="2" creationId="{4E2D6274-F244-FE01-1668-EBCE2A7E86B0}"/>
          </ac:spMkLst>
        </pc:spChg>
        <pc:spChg chg="del">
          <ac:chgData name="Ajay" userId="5b6c6415c4e0692c" providerId="LiveId" clId="{7AF6932A-95FD-41A4-A62D-5BC3C2A76E51}" dt="2022-07-10T17:11:02.198" v="111" actId="931"/>
          <ac:spMkLst>
            <pc:docMk/>
            <pc:sldMk cId="1065750802" sldId="264"/>
            <ac:spMk id="3" creationId="{79CCBB29-BB0B-E9E7-82B5-1BA6A4D92C40}"/>
          </ac:spMkLst>
        </pc:spChg>
        <pc:picChg chg="add mod">
          <ac:chgData name="Ajay" userId="5b6c6415c4e0692c" providerId="LiveId" clId="{7AF6932A-95FD-41A4-A62D-5BC3C2A76E51}" dt="2022-07-10T17:11:53.303" v="117" actId="1035"/>
          <ac:picMkLst>
            <pc:docMk/>
            <pc:sldMk cId="1065750802" sldId="264"/>
            <ac:picMk id="5" creationId="{EE4F7825-1184-3E94-0959-40B71F5206B7}"/>
          </ac:picMkLst>
        </pc:picChg>
      </pc:sldChg>
      <pc:sldChg chg="addSp delSp modSp new mod">
        <pc:chgData name="Ajay" userId="5b6c6415c4e0692c" providerId="LiveId" clId="{7AF6932A-95FD-41A4-A62D-5BC3C2A76E51}" dt="2022-07-10T17:16:34.318" v="290" actId="20577"/>
        <pc:sldMkLst>
          <pc:docMk/>
          <pc:sldMk cId="3935903368" sldId="265"/>
        </pc:sldMkLst>
        <pc:spChg chg="mod">
          <ac:chgData name="Ajay" userId="5b6c6415c4e0692c" providerId="LiveId" clId="{7AF6932A-95FD-41A4-A62D-5BC3C2A76E51}" dt="2022-07-10T17:15:04.191" v="226" actId="6549"/>
          <ac:spMkLst>
            <pc:docMk/>
            <pc:sldMk cId="3935903368" sldId="265"/>
            <ac:spMk id="2" creationId="{CC750F69-4FDE-25FE-5908-7CEDE6F6C664}"/>
          </ac:spMkLst>
        </pc:spChg>
        <pc:spChg chg="del">
          <ac:chgData name="Ajay" userId="5b6c6415c4e0692c" providerId="LiveId" clId="{7AF6932A-95FD-41A4-A62D-5BC3C2A76E51}" dt="2022-07-10T17:12:53.319" v="134" actId="1032"/>
          <ac:spMkLst>
            <pc:docMk/>
            <pc:sldMk cId="3935903368" sldId="265"/>
            <ac:spMk id="3" creationId="{DF505063-2920-ECB8-279F-A850BD99F389}"/>
          </ac:spMkLst>
        </pc:spChg>
        <pc:graphicFrameChg chg="add mod modGraphic">
          <ac:chgData name="Ajay" userId="5b6c6415c4e0692c" providerId="LiveId" clId="{7AF6932A-95FD-41A4-A62D-5BC3C2A76E51}" dt="2022-07-10T17:16:34.318" v="290" actId="20577"/>
          <ac:graphicFrameMkLst>
            <pc:docMk/>
            <pc:sldMk cId="3935903368" sldId="265"/>
            <ac:graphicFrameMk id="4" creationId="{8E3CED63-06E4-DBA5-FA20-09D2E7FF0FBD}"/>
          </ac:graphicFrameMkLst>
        </pc:graphicFrameChg>
      </pc:sldChg>
      <pc:sldChg chg="modSp new mod">
        <pc:chgData name="Ajay" userId="5b6c6415c4e0692c" providerId="LiveId" clId="{7AF6932A-95FD-41A4-A62D-5BC3C2A76E51}" dt="2022-07-10T17:14:49.453" v="211" actId="255"/>
        <pc:sldMkLst>
          <pc:docMk/>
          <pc:sldMk cId="2777649680" sldId="266"/>
        </pc:sldMkLst>
        <pc:spChg chg="mod">
          <ac:chgData name="Ajay" userId="5b6c6415c4e0692c" providerId="LiveId" clId="{7AF6932A-95FD-41A4-A62D-5BC3C2A76E51}" dt="2022-07-10T17:13:59.086" v="152" actId="20577"/>
          <ac:spMkLst>
            <pc:docMk/>
            <pc:sldMk cId="2777649680" sldId="266"/>
            <ac:spMk id="2" creationId="{A9BE2493-1255-E333-3655-FCE7DC382EB8}"/>
          </ac:spMkLst>
        </pc:spChg>
        <pc:spChg chg="mod">
          <ac:chgData name="Ajay" userId="5b6c6415c4e0692c" providerId="LiveId" clId="{7AF6932A-95FD-41A4-A62D-5BC3C2A76E51}" dt="2022-07-10T17:14:49.453" v="211" actId="255"/>
          <ac:spMkLst>
            <pc:docMk/>
            <pc:sldMk cId="2777649680" sldId="266"/>
            <ac:spMk id="3" creationId="{6F922B96-B057-8519-FEB6-C01514E15F4A}"/>
          </ac:spMkLst>
        </pc:spChg>
      </pc:sldChg>
      <pc:sldChg chg="addSp delSp modSp new mod">
        <pc:chgData name="Ajay" userId="5b6c6415c4e0692c" providerId="LiveId" clId="{7AF6932A-95FD-41A4-A62D-5BC3C2A76E51}" dt="2022-07-10T17:25:35.213" v="464" actId="13782"/>
        <pc:sldMkLst>
          <pc:docMk/>
          <pc:sldMk cId="633551449" sldId="267"/>
        </pc:sldMkLst>
        <pc:spChg chg="mod">
          <ac:chgData name="Ajay" userId="5b6c6415c4e0692c" providerId="LiveId" clId="{7AF6932A-95FD-41A4-A62D-5BC3C2A76E51}" dt="2022-07-10T17:23:46.496" v="426" actId="20577"/>
          <ac:spMkLst>
            <pc:docMk/>
            <pc:sldMk cId="633551449" sldId="267"/>
            <ac:spMk id="2" creationId="{DE04A43C-7409-8B10-D17E-91B4E6F3DC6E}"/>
          </ac:spMkLst>
        </pc:spChg>
        <pc:spChg chg="del">
          <ac:chgData name="Ajay" userId="5b6c6415c4e0692c" providerId="LiveId" clId="{7AF6932A-95FD-41A4-A62D-5BC3C2A76E51}" dt="2022-07-10T17:18:12.963" v="292" actId="1032"/>
          <ac:spMkLst>
            <pc:docMk/>
            <pc:sldMk cId="633551449" sldId="267"/>
            <ac:spMk id="3" creationId="{40CB75CC-1520-4306-6A3D-CF92DCB78DE4}"/>
          </ac:spMkLst>
        </pc:spChg>
        <pc:graphicFrameChg chg="add mod modGraphic">
          <ac:chgData name="Ajay" userId="5b6c6415c4e0692c" providerId="LiveId" clId="{7AF6932A-95FD-41A4-A62D-5BC3C2A76E51}" dt="2022-07-10T17:25:35.213" v="464" actId="13782"/>
          <ac:graphicFrameMkLst>
            <pc:docMk/>
            <pc:sldMk cId="633551449" sldId="267"/>
            <ac:graphicFrameMk id="4" creationId="{0F95C7CB-B762-C973-9C4C-2F0BF28D4817}"/>
          </ac:graphicFrameMkLst>
        </pc:graphicFrameChg>
      </pc:sldChg>
      <pc:sldChg chg="addSp delSp modSp new mod">
        <pc:chgData name="Ajay" userId="5b6c6415c4e0692c" providerId="LiveId" clId="{7AF6932A-95FD-41A4-A62D-5BC3C2A76E51}" dt="2022-07-10T17:28:43.079" v="531" actId="13782"/>
        <pc:sldMkLst>
          <pc:docMk/>
          <pc:sldMk cId="1060781987" sldId="268"/>
        </pc:sldMkLst>
        <pc:spChg chg="del">
          <ac:chgData name="Ajay" userId="5b6c6415c4e0692c" providerId="LiveId" clId="{7AF6932A-95FD-41A4-A62D-5BC3C2A76E51}" dt="2022-07-10T17:26:09.128" v="466" actId="1032"/>
          <ac:spMkLst>
            <pc:docMk/>
            <pc:sldMk cId="1060781987" sldId="268"/>
            <ac:spMk id="3" creationId="{06688AD1-4A12-31CF-2030-2DD684D529DF}"/>
          </ac:spMkLst>
        </pc:spChg>
        <pc:graphicFrameChg chg="add mod modGraphic">
          <ac:chgData name="Ajay" userId="5b6c6415c4e0692c" providerId="LiveId" clId="{7AF6932A-95FD-41A4-A62D-5BC3C2A76E51}" dt="2022-07-10T17:28:43.079" v="531" actId="13782"/>
          <ac:graphicFrameMkLst>
            <pc:docMk/>
            <pc:sldMk cId="1060781987" sldId="268"/>
            <ac:graphicFrameMk id="4" creationId="{DF8829A2-3035-D1E9-0164-2A0C902E4DEC}"/>
          </ac:graphicFrameMkLst>
        </pc:graphicFrameChg>
      </pc:sldChg>
      <pc:sldChg chg="addSp delSp modSp new mod">
        <pc:chgData name="Ajay" userId="5b6c6415c4e0692c" providerId="LiveId" clId="{7AF6932A-95FD-41A4-A62D-5BC3C2A76E51}" dt="2022-07-10T17:34:03.867" v="694" actId="255"/>
        <pc:sldMkLst>
          <pc:docMk/>
          <pc:sldMk cId="685908743" sldId="269"/>
        </pc:sldMkLst>
        <pc:spChg chg="mod">
          <ac:chgData name="Ajay" userId="5b6c6415c4e0692c" providerId="LiveId" clId="{7AF6932A-95FD-41A4-A62D-5BC3C2A76E51}" dt="2022-07-10T17:30:53.949" v="550" actId="20577"/>
          <ac:spMkLst>
            <pc:docMk/>
            <pc:sldMk cId="685908743" sldId="269"/>
            <ac:spMk id="2" creationId="{3450FB16-1D01-065C-855C-2BFF81D017D7}"/>
          </ac:spMkLst>
        </pc:spChg>
        <pc:spChg chg="del">
          <ac:chgData name="Ajay" userId="5b6c6415c4e0692c" providerId="LiveId" clId="{7AF6932A-95FD-41A4-A62D-5BC3C2A76E51}" dt="2022-07-10T17:29:28.528" v="533" actId="1032"/>
          <ac:spMkLst>
            <pc:docMk/>
            <pc:sldMk cId="685908743" sldId="269"/>
            <ac:spMk id="3" creationId="{E9B0A108-CDEF-62BB-23DC-C0021CB736CC}"/>
          </ac:spMkLst>
        </pc:spChg>
        <pc:spChg chg="add mod">
          <ac:chgData name="Ajay" userId="5b6c6415c4e0692c" providerId="LiveId" clId="{7AF6932A-95FD-41A4-A62D-5BC3C2A76E51}" dt="2022-07-10T17:34:03.867" v="694" actId="255"/>
          <ac:spMkLst>
            <pc:docMk/>
            <pc:sldMk cId="685908743" sldId="269"/>
            <ac:spMk id="6" creationId="{F2744722-49BF-A855-5FAF-79C799C54632}"/>
          </ac:spMkLst>
        </pc:spChg>
        <pc:graphicFrameChg chg="add del modGraphic">
          <ac:chgData name="Ajay" userId="5b6c6415c4e0692c" providerId="LiveId" clId="{7AF6932A-95FD-41A4-A62D-5BC3C2A76E51}" dt="2022-07-10T17:30:38.904" v="534" actId="478"/>
          <ac:graphicFrameMkLst>
            <pc:docMk/>
            <pc:sldMk cId="685908743" sldId="269"/>
            <ac:graphicFrameMk id="4" creationId="{481DA433-0CBE-0B00-5F7E-8276C9154735}"/>
          </ac:graphicFrameMkLst>
        </pc:graphicFrameChg>
      </pc:sldChg>
      <pc:sldChg chg="new">
        <pc:chgData name="Ajay" userId="5b6c6415c4e0692c" providerId="LiveId" clId="{7AF6932A-95FD-41A4-A62D-5BC3C2A76E51}" dt="2022-07-10T17:34:07.195" v="695" actId="680"/>
        <pc:sldMkLst>
          <pc:docMk/>
          <pc:sldMk cId="101195854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67ED9-23D0-4871-AFF3-4DD43F0209BB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3C942-89CA-4AAD-AB99-33858D4AC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72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824B7C-8A76-CB60-005D-A58A1ADF9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0B4BB-7CB2-4457-91DB-5CDF31BD0E98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14690" name="Rectangle 1026">
            <a:extLst>
              <a:ext uri="{FF2B5EF4-FFF2-40B4-BE49-F238E27FC236}">
                <a16:creationId xmlns:a16="http://schemas.microsoft.com/office/drawing/2014/main" id="{980A80DF-1B2E-53FE-B5C8-AA37F83FC4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1027">
            <a:extLst>
              <a:ext uri="{FF2B5EF4-FFF2-40B4-BE49-F238E27FC236}">
                <a16:creationId xmlns:a16="http://schemas.microsoft.com/office/drawing/2014/main" id="{D6D46DAD-7A08-D8CD-2DC3-CC33768D6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-Roman" charset="0"/>
              </a:rPr>
              <a:t>Cryptographic systems can be characterized along these three independent dimensions.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1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2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0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969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2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5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1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7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5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0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7106-3EBB-43E1-9E20-A86ED15E2625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24B36-4B6E-4029-987A-891B4158D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0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039E-BBFA-5AFA-5EAD-3B2995CE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CRYPTOLOGY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877F-A636-A581-3DA6-FA77BFED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CRYPTOGRAPHY  +  CRYPTANALYSIS</a:t>
            </a:r>
          </a:p>
          <a:p>
            <a:pPr marL="0" indent="0">
              <a:buNone/>
            </a:pPr>
            <a:r>
              <a:rPr lang="en-IN" sz="3600" dirty="0"/>
              <a:t>           =CRYPTOLOGY</a:t>
            </a:r>
          </a:p>
        </p:txBody>
      </p:sp>
    </p:spTree>
    <p:extLst>
      <p:ext uri="{BB962C8B-B14F-4D97-AF65-F5344CB8AC3E}">
        <p14:creationId xmlns:p14="http://schemas.microsoft.com/office/powerpoint/2010/main" val="159037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13DA-B576-7B27-0537-8B90DABF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control: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82A0-70B4-B70D-44D1-DFD8081A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Access control specifies and controls who can access what.</a:t>
            </a:r>
          </a:p>
          <a:p>
            <a:pPr marL="0" indent="0">
              <a:buNone/>
            </a:pPr>
            <a:r>
              <a:rPr lang="en-IN" sz="2800" dirty="0"/>
              <a:t>For </a:t>
            </a:r>
            <a:r>
              <a:rPr lang="en-IN" sz="2800" dirty="0" err="1"/>
              <a:t>eg.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r>
              <a:rPr lang="en-IN" sz="2800" dirty="0"/>
              <a:t>User A can write can write to file x ,but can only update files y and Z.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535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A43C-7409-8B10-D17E-91B4E6F3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6E3F-F707-EE7B-3D19-FEB751D1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IN" dirty="0"/>
          </a:p>
          <a:p>
            <a:pPr lvl="1"/>
            <a:r>
              <a:rPr lang="en-IN" sz="3600" dirty="0"/>
              <a:t>Active </a:t>
            </a:r>
            <a:r>
              <a:rPr lang="en-IN" sz="3600" dirty="0" err="1"/>
              <a:t>attack:</a:t>
            </a:r>
            <a:r>
              <a:rPr lang="en-IN" sz="2400" dirty="0" err="1"/>
              <a:t>the</a:t>
            </a:r>
            <a:r>
              <a:rPr lang="en-IN" sz="2400" dirty="0"/>
              <a:t> contents of original message are modified in some way.</a:t>
            </a:r>
          </a:p>
          <a:p>
            <a:pPr marL="457200" lvl="1" indent="0">
              <a:buNone/>
            </a:pPr>
            <a:endParaRPr lang="en-IN" sz="3600" dirty="0"/>
          </a:p>
          <a:p>
            <a:pPr lvl="1"/>
            <a:r>
              <a:rPr lang="en-IN" sz="3600" dirty="0"/>
              <a:t>passive </a:t>
            </a:r>
            <a:r>
              <a:rPr lang="en-IN" sz="3600" dirty="0" err="1"/>
              <a:t>attack:</a:t>
            </a:r>
            <a:r>
              <a:rPr lang="en-IN" sz="2400" dirty="0" err="1"/>
              <a:t>attacker</a:t>
            </a:r>
            <a:r>
              <a:rPr lang="en-IN" sz="2400" dirty="0"/>
              <a:t> aim is to obtain information that is in </a:t>
            </a:r>
            <a:r>
              <a:rPr lang="en-IN" sz="2400" dirty="0" err="1"/>
              <a:t>transit.the</a:t>
            </a:r>
            <a:r>
              <a:rPr lang="en-IN" sz="2400" dirty="0"/>
              <a:t> attacker does not attempt to perform any modification to data.</a:t>
            </a:r>
          </a:p>
        </p:txBody>
      </p:sp>
    </p:spTree>
    <p:extLst>
      <p:ext uri="{BB962C8B-B14F-4D97-AF65-F5344CB8AC3E}">
        <p14:creationId xmlns:p14="http://schemas.microsoft.com/office/powerpoint/2010/main" val="63355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FB16-1D01-065C-855C-2BFF81D0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attack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44722-49BF-A855-5FAF-79C799C54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930400"/>
            <a:ext cx="8596668" cy="3880773"/>
          </a:xfrm>
        </p:spPr>
        <p:txBody>
          <a:bodyPr/>
          <a:lstStyle/>
          <a:p>
            <a:r>
              <a:rPr lang="en-IN" sz="2800" dirty="0"/>
              <a:t>Masquerades (absence of authentication)</a:t>
            </a:r>
          </a:p>
          <a:p>
            <a:r>
              <a:rPr lang="en-IN" sz="2800" dirty="0"/>
              <a:t>Modification(loss of integrity) </a:t>
            </a:r>
          </a:p>
          <a:p>
            <a:pPr marL="514350" indent="-514350">
              <a:buAutoNum type="arabicPeriod"/>
            </a:pPr>
            <a:r>
              <a:rPr lang="en-IN" sz="2800" dirty="0"/>
              <a:t>replay attack  </a:t>
            </a:r>
          </a:p>
          <a:p>
            <a:pPr marL="514350" indent="-514350">
              <a:buAutoNum type="arabicPeriod"/>
            </a:pPr>
            <a:r>
              <a:rPr lang="en-IN" sz="2800" dirty="0"/>
              <a:t>alteration</a:t>
            </a:r>
          </a:p>
          <a:p>
            <a:r>
              <a:rPr lang="en-IN" sz="2800" dirty="0"/>
              <a:t>Denial of service</a:t>
            </a:r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90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B8F6-2986-84EC-C66A-9D6E146F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Passive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F86F-BF00-B40D-36E9-094A1962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785258"/>
            <a:ext cx="8707945" cy="4025916"/>
          </a:xfrm>
        </p:spPr>
        <p:txBody>
          <a:bodyPr>
            <a:normAutofit/>
          </a:bodyPr>
          <a:lstStyle/>
          <a:p>
            <a:r>
              <a:rPr lang="en-IN" sz="4000" dirty="0"/>
              <a:t>Release of message content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Traffic analysis</a:t>
            </a:r>
          </a:p>
        </p:txBody>
      </p:sp>
    </p:spTree>
    <p:extLst>
      <p:ext uri="{BB962C8B-B14F-4D97-AF65-F5344CB8AC3E}">
        <p14:creationId xmlns:p14="http://schemas.microsoft.com/office/powerpoint/2010/main" val="101195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B562-5F06-FD0D-B807-4AB06E38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Releaseof</a:t>
            </a:r>
            <a:r>
              <a:rPr lang="en-IN" dirty="0"/>
              <a:t> message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D5A64-877C-48FF-120F-5F241A0AF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94" y="2243931"/>
            <a:ext cx="8096250" cy="3714750"/>
          </a:xfrm>
        </p:spPr>
      </p:pic>
    </p:spTree>
    <p:extLst>
      <p:ext uri="{BB962C8B-B14F-4D97-AF65-F5344CB8AC3E}">
        <p14:creationId xmlns:p14="http://schemas.microsoft.com/office/powerpoint/2010/main" val="256918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DC96-6F02-523E-7533-00759C76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Traffic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E0974-97D7-B5D8-0A99-95D2EA487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4" y="1930400"/>
            <a:ext cx="8596668" cy="3905624"/>
          </a:xfrm>
        </p:spPr>
      </p:pic>
    </p:spTree>
    <p:extLst>
      <p:ext uri="{BB962C8B-B14F-4D97-AF65-F5344CB8AC3E}">
        <p14:creationId xmlns:p14="http://schemas.microsoft.com/office/powerpoint/2010/main" val="111472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E9A4-C58C-7542-1A5F-60905EA6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4122-7367-8B60-3A78-C067B8F8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Assures that individuals control or influence what information related to them may be collected and stored and by whom and to whom that information may be </a:t>
            </a:r>
            <a:r>
              <a:rPr lang="en-IN" sz="2400" dirty="0" err="1"/>
              <a:t>dislosed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05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DC1A-2729-73D1-DD82-C88CB52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we need </a:t>
            </a:r>
            <a:r>
              <a:rPr lang="en-IN" dirty="0" err="1"/>
              <a:t>cryptography:</a:t>
            </a:r>
            <a:r>
              <a:rPr lang="en-IN" sz="2700" dirty="0" err="1">
                <a:solidFill>
                  <a:schemeClr val="tx1"/>
                </a:solidFill>
              </a:rPr>
              <a:t>cryptography</a:t>
            </a:r>
            <a:r>
              <a:rPr lang="en-IN" sz="2700" dirty="0">
                <a:solidFill>
                  <a:schemeClr val="tx1"/>
                </a:solidFill>
              </a:rPr>
              <a:t> is used to provide security from different kinds of attack.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07FD2-1723-5E2E-1CDC-06C9ADB36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" y="2345658"/>
            <a:ext cx="8014447" cy="3511296"/>
          </a:xfrm>
        </p:spPr>
      </p:pic>
    </p:spTree>
    <p:extLst>
      <p:ext uri="{BB962C8B-B14F-4D97-AF65-F5344CB8AC3E}">
        <p14:creationId xmlns:p14="http://schemas.microsoft.com/office/powerpoint/2010/main" val="367859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C531FC2-BB26-4F12-D79A-6027603E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8" y="260649"/>
            <a:ext cx="8229600" cy="1139825"/>
          </a:xfrm>
        </p:spPr>
        <p:txBody>
          <a:bodyPr/>
          <a:lstStyle/>
          <a:p>
            <a:r>
              <a:rPr lang="en-US" altLang="en-US"/>
              <a:t>Cryptography</a:t>
            </a:r>
            <a:endParaRPr lang="en-AU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ADF443F-982A-4CC7-F26E-33921B466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8506" y="1369098"/>
            <a:ext cx="8229600" cy="4724400"/>
          </a:xfrm>
        </p:spPr>
        <p:txBody>
          <a:bodyPr/>
          <a:lstStyle/>
          <a:p>
            <a:r>
              <a:rPr lang="en-US" altLang="en-US" b="1" dirty="0"/>
              <a:t>characterize cryptographic system by:</a:t>
            </a:r>
          </a:p>
          <a:p>
            <a:pPr lvl="1"/>
            <a:r>
              <a:rPr lang="en-US" altLang="en-US" sz="2400" b="1" dirty="0"/>
              <a:t>type of encryption operations used</a:t>
            </a:r>
          </a:p>
          <a:p>
            <a:pPr lvl="2"/>
            <a:r>
              <a:rPr lang="en-US" altLang="en-US" sz="2400" b="1" dirty="0"/>
              <a:t>substitution / transposition </a:t>
            </a:r>
          </a:p>
          <a:p>
            <a:pPr lvl="1"/>
            <a:r>
              <a:rPr lang="en-US" altLang="en-US" sz="2400" b="1" dirty="0"/>
              <a:t>number of keys used</a:t>
            </a:r>
          </a:p>
          <a:p>
            <a:pPr lvl="2"/>
            <a:r>
              <a:rPr lang="en-US" altLang="en-US" sz="2400" b="1" dirty="0"/>
              <a:t>single-key or private / two-key or public</a:t>
            </a:r>
          </a:p>
          <a:p>
            <a:pPr lvl="1"/>
            <a:r>
              <a:rPr lang="en-US" altLang="en-US" sz="2400" b="1" dirty="0"/>
              <a:t>way in which plaintext is processed</a:t>
            </a:r>
          </a:p>
          <a:p>
            <a:pPr lvl="2"/>
            <a:r>
              <a:rPr lang="en-US" altLang="en-US" sz="2400" b="1" dirty="0"/>
              <a:t>block / stream</a:t>
            </a:r>
            <a:endParaRPr lang="en-AU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0E0E-964B-217D-6870-53AF5A1F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5753"/>
          </a:xfrm>
        </p:spPr>
        <p:txBody>
          <a:bodyPr/>
          <a:lstStyle/>
          <a:p>
            <a:r>
              <a:rPr lang="en-IN" dirty="0"/>
              <a:t>Principal of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1996-5E60-1386-228B-5696B155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/>
              <a:t>Confideniality</a:t>
            </a:r>
            <a:endParaRPr lang="en-IN" sz="2800" dirty="0"/>
          </a:p>
          <a:p>
            <a:r>
              <a:rPr lang="en-IN" sz="2800" dirty="0"/>
              <a:t>Authentication</a:t>
            </a:r>
          </a:p>
          <a:p>
            <a:r>
              <a:rPr lang="en-IN" sz="2800" dirty="0"/>
              <a:t>Integrity</a:t>
            </a:r>
          </a:p>
          <a:p>
            <a:r>
              <a:rPr lang="en-IN" sz="2800" dirty="0"/>
              <a:t>Non-</a:t>
            </a:r>
            <a:r>
              <a:rPr lang="en-IN" sz="2800" dirty="0" err="1"/>
              <a:t>repudation</a:t>
            </a:r>
            <a:endParaRPr lang="en-IN" sz="2800" dirty="0"/>
          </a:p>
          <a:p>
            <a:r>
              <a:rPr lang="en-IN" sz="2800" dirty="0"/>
              <a:t>Access control</a:t>
            </a:r>
          </a:p>
          <a:p>
            <a:r>
              <a:rPr lang="en-IN" sz="2800" dirty="0"/>
              <a:t>Availability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5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2C1F-597E-D9F4-9A8F-467258A6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Confidentiality:</a:t>
            </a:r>
            <a:r>
              <a:rPr lang="en-IN" sz="2700" dirty="0" err="1">
                <a:solidFill>
                  <a:schemeClr val="tx1"/>
                </a:solidFill>
              </a:rPr>
              <a:t>only</a:t>
            </a:r>
            <a:r>
              <a:rPr lang="en-IN" sz="2700" dirty="0">
                <a:solidFill>
                  <a:schemeClr val="tx1"/>
                </a:solidFill>
              </a:rPr>
              <a:t> the sender and intended recipient should be able to access the </a:t>
            </a:r>
            <a:r>
              <a:rPr lang="en-IN" sz="2700" dirty="0" err="1">
                <a:solidFill>
                  <a:schemeClr val="tx1"/>
                </a:solidFill>
              </a:rPr>
              <a:t>contenet</a:t>
            </a:r>
            <a:r>
              <a:rPr lang="en-IN" sz="2700" dirty="0">
                <a:solidFill>
                  <a:schemeClr val="tx1"/>
                </a:solidFill>
              </a:rPr>
              <a:t> of message.</a:t>
            </a:r>
            <a:br>
              <a:rPr lang="en-IN" sz="2700" dirty="0">
                <a:solidFill>
                  <a:schemeClr val="tx1"/>
                </a:solidFill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53BD6-02CE-FA51-CB94-06C041CAF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4" y="2057400"/>
            <a:ext cx="8148917" cy="4007224"/>
          </a:xfrm>
        </p:spPr>
      </p:pic>
    </p:spTree>
    <p:extLst>
      <p:ext uri="{BB962C8B-B14F-4D97-AF65-F5344CB8AC3E}">
        <p14:creationId xmlns:p14="http://schemas.microsoft.com/office/powerpoint/2010/main" val="388153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D828-2729-35F4-67A2-EBA22316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Authentication</a:t>
            </a:r>
            <a:r>
              <a:rPr lang="en-IN" sz="2700" dirty="0">
                <a:solidFill>
                  <a:schemeClr val="tx1"/>
                </a:solidFill>
              </a:rPr>
              <a:t>: help</a:t>
            </a:r>
            <a:r>
              <a:rPr lang="en-IN" sz="2700" dirty="0">
                <a:solidFill>
                  <a:schemeClr val="tx1"/>
                </a:solidFill>
                <a:highlight>
                  <a:srgbClr val="000000"/>
                </a:highlight>
              </a:rPr>
              <a:t> </a:t>
            </a:r>
            <a:r>
              <a:rPr lang="en-IN" sz="2700" dirty="0">
                <a:solidFill>
                  <a:schemeClr val="tx1"/>
                </a:solidFill>
              </a:rPr>
              <a:t>in establishing proof of </a:t>
            </a:r>
            <a:r>
              <a:rPr lang="en-IN" sz="2700" dirty="0" err="1">
                <a:solidFill>
                  <a:schemeClr val="tx1"/>
                </a:solidFill>
              </a:rPr>
              <a:t>identities.It</a:t>
            </a:r>
            <a:r>
              <a:rPr lang="en-IN" sz="2700" dirty="0">
                <a:solidFill>
                  <a:schemeClr val="tx1"/>
                </a:solidFill>
              </a:rPr>
              <a:t> ensure that the origin of electronic message is </a:t>
            </a:r>
            <a:r>
              <a:rPr lang="en-IN" sz="2700" dirty="0" err="1">
                <a:solidFill>
                  <a:schemeClr val="tx1"/>
                </a:solidFill>
              </a:rPr>
              <a:t>corrhelpectly</a:t>
            </a:r>
            <a:r>
              <a:rPr lang="en-IN" sz="2700" dirty="0">
                <a:solidFill>
                  <a:schemeClr val="tx1"/>
                </a:solidFill>
              </a:rPr>
              <a:t> </a:t>
            </a:r>
            <a:r>
              <a:rPr lang="en-IN" sz="2700" dirty="0" err="1">
                <a:solidFill>
                  <a:schemeClr val="tx1"/>
                </a:solidFill>
              </a:rPr>
              <a:t>idetified</a:t>
            </a:r>
            <a:endParaRPr lang="en-IN" sz="27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D3D17-153A-03E4-EBAD-CE0603E1D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32000"/>
            <a:ext cx="9044890" cy="3919084"/>
          </a:xfrm>
        </p:spPr>
      </p:pic>
    </p:spTree>
    <p:extLst>
      <p:ext uri="{BB962C8B-B14F-4D97-AF65-F5344CB8AC3E}">
        <p14:creationId xmlns:p14="http://schemas.microsoft.com/office/powerpoint/2010/main" val="70444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EEA1-042B-2ABA-40AE-10F75EBA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Integrity:</a:t>
            </a:r>
            <a:r>
              <a:rPr lang="en-IN" sz="2700" dirty="0" err="1">
                <a:solidFill>
                  <a:schemeClr val="tx1"/>
                </a:solidFill>
              </a:rPr>
              <a:t>the</a:t>
            </a:r>
            <a:r>
              <a:rPr lang="en-IN" sz="2700" dirty="0">
                <a:solidFill>
                  <a:schemeClr val="tx1"/>
                </a:solidFill>
              </a:rPr>
              <a:t> contents of the message should not be change after the sender send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4F93-E569-6829-1E55-65988F00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Loss of integrity is called modification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CB6AA-0A5B-C04F-F9FE-2264CE26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55981" y="489300"/>
            <a:ext cx="3880771" cy="82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8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EECD-D647-FCCB-13A5-A219E406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Non </a:t>
            </a:r>
            <a:r>
              <a:rPr lang="en-IN" dirty="0" err="1"/>
              <a:t>repudation:</a:t>
            </a:r>
            <a:r>
              <a:rPr lang="en-IN" sz="2700" dirty="0" err="1">
                <a:solidFill>
                  <a:schemeClr val="tx1"/>
                </a:solidFill>
              </a:rPr>
              <a:t>does</a:t>
            </a:r>
            <a:r>
              <a:rPr lang="en-IN" sz="2700" dirty="0">
                <a:solidFill>
                  <a:schemeClr val="tx1"/>
                </a:solidFill>
              </a:rPr>
              <a:t> not allow the sender of a message to refute the claim of not sending that message.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6744FBD-D3D4-D02B-117B-1C7CF7EB3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60" y="1957294"/>
            <a:ext cx="7839634" cy="3560295"/>
          </a:xfrm>
        </p:spPr>
      </p:pic>
    </p:spTree>
    <p:extLst>
      <p:ext uri="{BB962C8B-B14F-4D97-AF65-F5344CB8AC3E}">
        <p14:creationId xmlns:p14="http://schemas.microsoft.com/office/powerpoint/2010/main" val="386640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6274-F244-FE01-1668-EBCE2A7E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Availability:</a:t>
            </a:r>
            <a:r>
              <a:rPr lang="en-IN" sz="2700" dirty="0" err="1">
                <a:solidFill>
                  <a:schemeClr val="tx1"/>
                </a:solidFill>
              </a:rPr>
              <a:t>resources</a:t>
            </a:r>
            <a:r>
              <a:rPr lang="en-IN" sz="2700" dirty="0">
                <a:solidFill>
                  <a:schemeClr val="tx1"/>
                </a:solidFill>
              </a:rPr>
              <a:t> should be available to authorized parties at all the time.</a:t>
            </a:r>
            <a:br>
              <a:rPr lang="en-IN" sz="2700" dirty="0">
                <a:solidFill>
                  <a:schemeClr val="tx1"/>
                </a:solidFill>
              </a:rPr>
            </a:br>
            <a:endParaRPr lang="en-IN" sz="27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F7825-1184-3E94-0959-40B71F52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4" y="1943847"/>
            <a:ext cx="7785847" cy="4414931"/>
          </a:xfrm>
        </p:spPr>
      </p:pic>
    </p:spTree>
    <p:extLst>
      <p:ext uri="{BB962C8B-B14F-4D97-AF65-F5344CB8AC3E}">
        <p14:creationId xmlns:p14="http://schemas.microsoft.com/office/powerpoint/2010/main" val="1065750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319</Words>
  <Application>Microsoft Office PowerPoint</Application>
  <PresentationFormat>Widescreen</PresentationFormat>
  <Paragraphs>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Abadi</vt:lpstr>
      <vt:lpstr>Calibri</vt:lpstr>
      <vt:lpstr>Times-Roman</vt:lpstr>
      <vt:lpstr>Trebuchet MS</vt:lpstr>
      <vt:lpstr>Wingdings 3</vt:lpstr>
      <vt:lpstr>Facet</vt:lpstr>
      <vt:lpstr>CRYPTOLOGY</vt:lpstr>
      <vt:lpstr>Why we need cryptography:cryptography is used to provide security from different kinds of attack. </vt:lpstr>
      <vt:lpstr>Cryptography</vt:lpstr>
      <vt:lpstr>Principal of security</vt:lpstr>
      <vt:lpstr>Confidentiality:only the sender and intended recipient should be able to access the contenet of message.  </vt:lpstr>
      <vt:lpstr>Authentication: help in establishing proof of identities.It ensure that the origin of electronic message is corrhelpectly idetified</vt:lpstr>
      <vt:lpstr>Integrity:the contents of the message should not be change after the sender send it.</vt:lpstr>
      <vt:lpstr>Non repudation:does not allow the sender of a message to refute the claim of not sending that message.</vt:lpstr>
      <vt:lpstr>Availability:resources should be available to authorized parties at all the time. </vt:lpstr>
      <vt:lpstr>Access control:</vt:lpstr>
      <vt:lpstr>Types of Attack </vt:lpstr>
      <vt:lpstr>Active attack</vt:lpstr>
      <vt:lpstr>Passive attack</vt:lpstr>
      <vt:lpstr>Releaseof message content</vt:lpstr>
      <vt:lpstr>Traffic analysis</vt:lpstr>
      <vt:lpstr>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</dc:creator>
  <cp:lastModifiedBy>Ajay</cp:lastModifiedBy>
  <cp:revision>29</cp:revision>
  <dcterms:created xsi:type="dcterms:W3CDTF">2022-07-10T10:14:41Z</dcterms:created>
  <dcterms:modified xsi:type="dcterms:W3CDTF">2022-07-24T10:14:25Z</dcterms:modified>
</cp:coreProperties>
</file>