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5" r:id="rId2"/>
    <p:sldId id="307" r:id="rId3"/>
    <p:sldId id="309" r:id="rId4"/>
    <p:sldId id="310" r:id="rId5"/>
    <p:sldId id="316" r:id="rId6"/>
    <p:sldId id="318" r:id="rId7"/>
    <p:sldId id="277" r:id="rId8"/>
    <p:sldId id="278" r:id="rId9"/>
    <p:sldId id="312" r:id="rId10"/>
    <p:sldId id="313" r:id="rId11"/>
    <p:sldId id="314"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userId="5b6c6415c4e0692c" providerId="LiveId" clId="{366ECBBA-A258-4616-9206-02A71D015033}"/>
    <pc:docChg chg="undo custSel addSld delSld modSld">
      <pc:chgData name="Ajay" userId="5b6c6415c4e0692c" providerId="LiveId" clId="{366ECBBA-A258-4616-9206-02A71D015033}" dt="2022-07-24T09:19:23.045" v="1039" actId="5793"/>
      <pc:docMkLst>
        <pc:docMk/>
      </pc:docMkLst>
      <pc:sldChg chg="del">
        <pc:chgData name="Ajay" userId="5b6c6415c4e0692c" providerId="LiveId" clId="{366ECBBA-A258-4616-9206-02A71D015033}" dt="2022-07-24T06:34:46.437" v="5" actId="47"/>
        <pc:sldMkLst>
          <pc:docMk/>
          <pc:sldMk cId="3355642131" sldId="256"/>
        </pc:sldMkLst>
      </pc:sldChg>
      <pc:sldChg chg="addSp delSp modSp add mod">
        <pc:chgData name="Ajay" userId="5b6c6415c4e0692c" providerId="LiveId" clId="{366ECBBA-A258-4616-9206-02A71D015033}" dt="2022-07-24T07:23:46.896" v="468" actId="6549"/>
        <pc:sldMkLst>
          <pc:docMk/>
          <pc:sldMk cId="0" sldId="277"/>
        </pc:sldMkLst>
        <pc:spChg chg="add del mod">
          <ac:chgData name="Ajay" userId="5b6c6415c4e0692c" providerId="LiveId" clId="{366ECBBA-A258-4616-9206-02A71D015033}" dt="2022-07-24T07:22:28.102" v="440"/>
          <ac:spMkLst>
            <pc:docMk/>
            <pc:sldMk cId="0" sldId="277"/>
            <ac:spMk id="2" creationId="{B7B15CDA-CBDA-6A80-AFA4-528B82B91438}"/>
          </ac:spMkLst>
        </pc:spChg>
        <pc:spChg chg="mod">
          <ac:chgData name="Ajay" userId="5b6c6415c4e0692c" providerId="LiveId" clId="{366ECBBA-A258-4616-9206-02A71D015033}" dt="2022-07-24T07:23:46.896" v="468" actId="6549"/>
          <ac:spMkLst>
            <pc:docMk/>
            <pc:sldMk cId="0" sldId="277"/>
            <ac:spMk id="49154" creationId="{F4863483-59D0-4976-1D5E-CAE23770F359}"/>
          </ac:spMkLst>
        </pc:spChg>
        <pc:picChg chg="add mod">
          <ac:chgData name="Ajay" userId="5b6c6415c4e0692c" providerId="LiveId" clId="{366ECBBA-A258-4616-9206-02A71D015033}" dt="2022-07-24T07:22:42.969" v="445" actId="14100"/>
          <ac:picMkLst>
            <pc:docMk/>
            <pc:sldMk cId="0" sldId="277"/>
            <ac:picMk id="4098" creationId="{406E8DC5-6080-D6D0-92E9-148C82915876}"/>
          </ac:picMkLst>
        </pc:picChg>
        <pc:picChg chg="del">
          <ac:chgData name="Ajay" userId="5b6c6415c4e0692c" providerId="LiveId" clId="{366ECBBA-A258-4616-9206-02A71D015033}" dt="2022-07-24T07:22:24.656" v="439" actId="478"/>
          <ac:picMkLst>
            <pc:docMk/>
            <pc:sldMk cId="0" sldId="277"/>
            <ac:picMk id="49155" creationId="{550BCBCD-09EA-FDF5-C569-D501F465C7E4}"/>
          </ac:picMkLst>
        </pc:picChg>
      </pc:sldChg>
      <pc:sldChg chg="add">
        <pc:chgData name="Ajay" userId="5b6c6415c4e0692c" providerId="LiveId" clId="{366ECBBA-A258-4616-9206-02A71D015033}" dt="2022-07-24T06:50:07.591" v="127"/>
        <pc:sldMkLst>
          <pc:docMk/>
          <pc:sldMk cId="0" sldId="278"/>
        </pc:sldMkLst>
      </pc:sldChg>
      <pc:sldChg chg="add">
        <pc:chgData name="Ajay" userId="5b6c6415c4e0692c" providerId="LiveId" clId="{366ECBBA-A258-4616-9206-02A71D015033}" dt="2022-07-24T06:32:34.007" v="0"/>
        <pc:sldMkLst>
          <pc:docMk/>
          <pc:sldMk cId="0" sldId="305"/>
        </pc:sldMkLst>
      </pc:sldChg>
      <pc:sldChg chg="new del">
        <pc:chgData name="Ajay" userId="5b6c6415c4e0692c" providerId="LiveId" clId="{366ECBBA-A258-4616-9206-02A71D015033}" dt="2022-07-24T06:34:51.743" v="6" actId="47"/>
        <pc:sldMkLst>
          <pc:docMk/>
          <pc:sldMk cId="2498053471" sldId="306"/>
        </pc:sldMkLst>
      </pc:sldChg>
      <pc:sldChg chg="add">
        <pc:chgData name="Ajay" userId="5b6c6415c4e0692c" providerId="LiveId" clId="{366ECBBA-A258-4616-9206-02A71D015033}" dt="2022-07-24T06:33:41.318" v="2"/>
        <pc:sldMkLst>
          <pc:docMk/>
          <pc:sldMk cId="0" sldId="307"/>
        </pc:sldMkLst>
      </pc:sldChg>
      <pc:sldChg chg="new del">
        <pc:chgData name="Ajay" userId="5b6c6415c4e0692c" providerId="LiveId" clId="{366ECBBA-A258-4616-9206-02A71D015033}" dt="2022-07-24T06:34:54.943" v="7" actId="47"/>
        <pc:sldMkLst>
          <pc:docMk/>
          <pc:sldMk cId="432771546" sldId="308"/>
        </pc:sldMkLst>
      </pc:sldChg>
      <pc:sldChg chg="add">
        <pc:chgData name="Ajay" userId="5b6c6415c4e0692c" providerId="LiveId" clId="{366ECBBA-A258-4616-9206-02A71D015033}" dt="2022-07-24T06:34:42.432" v="4"/>
        <pc:sldMkLst>
          <pc:docMk/>
          <pc:sldMk cId="0" sldId="309"/>
        </pc:sldMkLst>
      </pc:sldChg>
      <pc:sldChg chg="modSp new mod">
        <pc:chgData name="Ajay" userId="5b6c6415c4e0692c" providerId="LiveId" clId="{366ECBBA-A258-4616-9206-02A71D015033}" dt="2022-07-24T06:45:46.849" v="95" actId="20577"/>
        <pc:sldMkLst>
          <pc:docMk/>
          <pc:sldMk cId="4012326585" sldId="310"/>
        </pc:sldMkLst>
        <pc:spChg chg="mod">
          <ac:chgData name="Ajay" userId="5b6c6415c4e0692c" providerId="LiveId" clId="{366ECBBA-A258-4616-9206-02A71D015033}" dt="2022-07-24T06:44:53.526" v="31" actId="20577"/>
          <ac:spMkLst>
            <pc:docMk/>
            <pc:sldMk cId="4012326585" sldId="310"/>
            <ac:spMk id="2" creationId="{7286065E-CF92-184E-D957-EEC40AAB7725}"/>
          </ac:spMkLst>
        </pc:spChg>
        <pc:spChg chg="mod">
          <ac:chgData name="Ajay" userId="5b6c6415c4e0692c" providerId="LiveId" clId="{366ECBBA-A258-4616-9206-02A71D015033}" dt="2022-07-24T06:45:46.849" v="95" actId="20577"/>
          <ac:spMkLst>
            <pc:docMk/>
            <pc:sldMk cId="4012326585" sldId="310"/>
            <ac:spMk id="3" creationId="{08974D2D-B533-2933-DF6F-B48AE9B33138}"/>
          </ac:spMkLst>
        </pc:spChg>
      </pc:sldChg>
      <pc:sldChg chg="modSp new del mod">
        <pc:chgData name="Ajay" userId="5b6c6415c4e0692c" providerId="LiveId" clId="{366ECBBA-A258-4616-9206-02A71D015033}" dt="2022-07-24T06:49:05.271" v="125" actId="47"/>
        <pc:sldMkLst>
          <pc:docMk/>
          <pc:sldMk cId="253912191" sldId="311"/>
        </pc:sldMkLst>
        <pc:spChg chg="mod">
          <ac:chgData name="Ajay" userId="5b6c6415c4e0692c" providerId="LiveId" clId="{366ECBBA-A258-4616-9206-02A71D015033}" dt="2022-07-24T06:46:13.408" v="123" actId="20577"/>
          <ac:spMkLst>
            <pc:docMk/>
            <pc:sldMk cId="253912191" sldId="311"/>
            <ac:spMk id="2" creationId="{BE37E184-8461-4EE0-FBF2-4A426D75CEDE}"/>
          </ac:spMkLst>
        </pc:spChg>
      </pc:sldChg>
      <pc:sldChg chg="new del">
        <pc:chgData name="Ajay" userId="5b6c6415c4e0692c" providerId="LiveId" clId="{366ECBBA-A258-4616-9206-02A71D015033}" dt="2022-07-24T06:50:34.461" v="129" actId="47"/>
        <pc:sldMkLst>
          <pc:docMk/>
          <pc:sldMk cId="1838329344" sldId="311"/>
        </pc:sldMkLst>
      </pc:sldChg>
      <pc:sldChg chg="modSp new mod">
        <pc:chgData name="Ajay" userId="5b6c6415c4e0692c" providerId="LiveId" clId="{366ECBBA-A258-4616-9206-02A71D015033}" dt="2022-07-24T07:07:15.227" v="351" actId="20577"/>
        <pc:sldMkLst>
          <pc:docMk/>
          <pc:sldMk cId="989647972" sldId="312"/>
        </pc:sldMkLst>
        <pc:spChg chg="mod">
          <ac:chgData name="Ajay" userId="5b6c6415c4e0692c" providerId="LiveId" clId="{366ECBBA-A258-4616-9206-02A71D015033}" dt="2022-07-24T06:51:15.416" v="166" actId="20577"/>
          <ac:spMkLst>
            <pc:docMk/>
            <pc:sldMk cId="989647972" sldId="312"/>
            <ac:spMk id="2" creationId="{38C00348-187D-D85F-C00D-5FDA4713A039}"/>
          </ac:spMkLst>
        </pc:spChg>
        <pc:spChg chg="mod">
          <ac:chgData name="Ajay" userId="5b6c6415c4e0692c" providerId="LiveId" clId="{366ECBBA-A258-4616-9206-02A71D015033}" dt="2022-07-24T07:07:15.227" v="351" actId="20577"/>
          <ac:spMkLst>
            <pc:docMk/>
            <pc:sldMk cId="989647972" sldId="312"/>
            <ac:spMk id="3" creationId="{2118F7C9-8613-E919-2497-398AA9F2F120}"/>
          </ac:spMkLst>
        </pc:spChg>
      </pc:sldChg>
      <pc:sldChg chg="modSp new mod">
        <pc:chgData name="Ajay" userId="5b6c6415c4e0692c" providerId="LiveId" clId="{366ECBBA-A258-4616-9206-02A71D015033}" dt="2022-07-24T07:13:47.330" v="384" actId="20577"/>
        <pc:sldMkLst>
          <pc:docMk/>
          <pc:sldMk cId="1970066788" sldId="313"/>
        </pc:sldMkLst>
        <pc:spChg chg="mod">
          <ac:chgData name="Ajay" userId="5b6c6415c4e0692c" providerId="LiveId" clId="{366ECBBA-A258-4616-9206-02A71D015033}" dt="2022-07-24T07:13:47.330" v="384" actId="20577"/>
          <ac:spMkLst>
            <pc:docMk/>
            <pc:sldMk cId="1970066788" sldId="313"/>
            <ac:spMk id="2" creationId="{2CBAC398-57C4-20C6-A360-CE0B9934B8B9}"/>
          </ac:spMkLst>
        </pc:spChg>
        <pc:spChg chg="mod">
          <ac:chgData name="Ajay" userId="5b6c6415c4e0692c" providerId="LiveId" clId="{366ECBBA-A258-4616-9206-02A71D015033}" dt="2022-07-24T07:13:25.502" v="352"/>
          <ac:spMkLst>
            <pc:docMk/>
            <pc:sldMk cId="1970066788" sldId="313"/>
            <ac:spMk id="3" creationId="{8D74539C-BC54-4B1A-6659-8404E2850D53}"/>
          </ac:spMkLst>
        </pc:spChg>
      </pc:sldChg>
      <pc:sldChg chg="addSp delSp modSp new del">
        <pc:chgData name="Ajay" userId="5b6c6415c4e0692c" providerId="LiveId" clId="{366ECBBA-A258-4616-9206-02A71D015033}" dt="2022-07-24T07:05:42.809" v="249" actId="2696"/>
        <pc:sldMkLst>
          <pc:docMk/>
          <pc:sldMk cId="3275766473" sldId="313"/>
        </pc:sldMkLst>
        <pc:spChg chg="del">
          <ac:chgData name="Ajay" userId="5b6c6415c4e0692c" providerId="LiveId" clId="{366ECBBA-A258-4616-9206-02A71D015033}" dt="2022-07-24T06:59:38.832" v="243"/>
          <ac:spMkLst>
            <pc:docMk/>
            <pc:sldMk cId="3275766473" sldId="313"/>
            <ac:spMk id="3" creationId="{53415A80-2AEE-8646-2654-BC418E689F1F}"/>
          </ac:spMkLst>
        </pc:spChg>
        <pc:spChg chg="add mod">
          <ac:chgData name="Ajay" userId="5b6c6415c4e0692c" providerId="LiveId" clId="{366ECBBA-A258-4616-9206-02A71D015033}" dt="2022-07-24T06:59:58.045" v="248" actId="1076"/>
          <ac:spMkLst>
            <pc:docMk/>
            <pc:sldMk cId="3275766473" sldId="313"/>
            <ac:spMk id="5" creationId="{41AA5862-5EAF-F14F-904E-81A04BEDCF06}"/>
          </ac:spMkLst>
        </pc:spChg>
        <pc:spChg chg="add mod">
          <ac:chgData name="Ajay" userId="5b6c6415c4e0692c" providerId="LiveId" clId="{366ECBBA-A258-4616-9206-02A71D015033}" dt="2022-07-24T06:59:58.045" v="248" actId="1076"/>
          <ac:spMkLst>
            <pc:docMk/>
            <pc:sldMk cId="3275766473" sldId="313"/>
            <ac:spMk id="6" creationId="{BC4D47BB-3DCA-8306-9E2D-A7ED9CEB6B15}"/>
          </ac:spMkLst>
        </pc:spChg>
        <pc:spChg chg="add mod">
          <ac:chgData name="Ajay" userId="5b6c6415c4e0692c" providerId="LiveId" clId="{366ECBBA-A258-4616-9206-02A71D015033}" dt="2022-07-24T06:59:58.045" v="248" actId="1076"/>
          <ac:spMkLst>
            <pc:docMk/>
            <pc:sldMk cId="3275766473" sldId="313"/>
            <ac:spMk id="7" creationId="{A7512CB8-E5E8-8971-6202-769FDD4B2BD0}"/>
          </ac:spMkLst>
        </pc:spChg>
        <pc:spChg chg="add mod">
          <ac:chgData name="Ajay" userId="5b6c6415c4e0692c" providerId="LiveId" clId="{366ECBBA-A258-4616-9206-02A71D015033}" dt="2022-07-24T06:59:58.045" v="248" actId="1076"/>
          <ac:spMkLst>
            <pc:docMk/>
            <pc:sldMk cId="3275766473" sldId="313"/>
            <ac:spMk id="8" creationId="{5302462D-5591-26CD-A303-295CB001442F}"/>
          </ac:spMkLst>
        </pc:spChg>
        <pc:spChg chg="add mod">
          <ac:chgData name="Ajay" userId="5b6c6415c4e0692c" providerId="LiveId" clId="{366ECBBA-A258-4616-9206-02A71D015033}" dt="2022-07-24T06:59:58.045" v="248" actId="1076"/>
          <ac:spMkLst>
            <pc:docMk/>
            <pc:sldMk cId="3275766473" sldId="313"/>
            <ac:spMk id="9" creationId="{09FADA49-E782-75E1-5270-D56270CF1DF5}"/>
          </ac:spMkLst>
        </pc:spChg>
        <pc:graphicFrameChg chg="add mod">
          <ac:chgData name="Ajay" userId="5b6c6415c4e0692c" providerId="LiveId" clId="{366ECBBA-A258-4616-9206-02A71D015033}" dt="2022-07-24T06:59:58.045" v="248" actId="1076"/>
          <ac:graphicFrameMkLst>
            <pc:docMk/>
            <pc:sldMk cId="3275766473" sldId="313"/>
            <ac:graphicFrameMk id="4" creationId="{8962DA6D-0E40-57B3-6B6F-AFE78DB974A2}"/>
          </ac:graphicFrameMkLst>
        </pc:graphicFrameChg>
      </pc:sldChg>
      <pc:sldChg chg="addSp modSp new">
        <pc:chgData name="Ajay" userId="5b6c6415c4e0692c" providerId="LiveId" clId="{366ECBBA-A258-4616-9206-02A71D015033}" dt="2022-07-24T07:15:59.126" v="388" actId="14100"/>
        <pc:sldMkLst>
          <pc:docMk/>
          <pc:sldMk cId="4199282549" sldId="314"/>
        </pc:sldMkLst>
        <pc:picChg chg="add mod">
          <ac:chgData name="Ajay" userId="5b6c6415c4e0692c" providerId="LiveId" clId="{366ECBBA-A258-4616-9206-02A71D015033}" dt="2022-07-24T07:15:59.126" v="388" actId="14100"/>
          <ac:picMkLst>
            <pc:docMk/>
            <pc:sldMk cId="4199282549" sldId="314"/>
            <ac:picMk id="6146" creationId="{46ACAFA6-9550-4040-1B48-3F37ED20EABE}"/>
          </ac:picMkLst>
        </pc:picChg>
      </pc:sldChg>
      <pc:sldChg chg="new del">
        <pc:chgData name="Ajay" userId="5b6c6415c4e0692c" providerId="LiveId" clId="{366ECBBA-A258-4616-9206-02A71D015033}" dt="2022-07-24T07:22:47.545" v="446" actId="47"/>
        <pc:sldMkLst>
          <pc:docMk/>
          <pc:sldMk cId="1506954820" sldId="315"/>
        </pc:sldMkLst>
      </pc:sldChg>
      <pc:sldChg chg="modSp new mod">
        <pc:chgData name="Ajay" userId="5b6c6415c4e0692c" providerId="LiveId" clId="{366ECBBA-A258-4616-9206-02A71D015033}" dt="2022-07-24T09:19:23.045" v="1039" actId="5793"/>
        <pc:sldMkLst>
          <pc:docMk/>
          <pc:sldMk cId="1570338591" sldId="316"/>
        </pc:sldMkLst>
        <pc:spChg chg="mod">
          <ac:chgData name="Ajay" userId="5b6c6415c4e0692c" providerId="LiveId" clId="{366ECBBA-A258-4616-9206-02A71D015033}" dt="2022-07-24T07:20:32.937" v="438" actId="20577"/>
          <ac:spMkLst>
            <pc:docMk/>
            <pc:sldMk cId="1570338591" sldId="316"/>
            <ac:spMk id="2" creationId="{0B2798A2-BB5F-85BC-D99C-CC5769252194}"/>
          </ac:spMkLst>
        </pc:spChg>
        <pc:spChg chg="mod">
          <ac:chgData name="Ajay" userId="5b6c6415c4e0692c" providerId="LiveId" clId="{366ECBBA-A258-4616-9206-02A71D015033}" dt="2022-07-24T09:19:23.045" v="1039" actId="5793"/>
          <ac:spMkLst>
            <pc:docMk/>
            <pc:sldMk cId="1570338591" sldId="316"/>
            <ac:spMk id="3" creationId="{B38D19E0-4B96-97D5-3144-E87032ED90C3}"/>
          </ac:spMkLst>
        </pc:spChg>
      </pc:sldChg>
      <pc:sldChg chg="addSp delSp modSp new mod">
        <pc:chgData name="Ajay" userId="5b6c6415c4e0692c" providerId="LiveId" clId="{366ECBBA-A258-4616-9206-02A71D015033}" dt="2022-07-24T08:32:58.032" v="1037" actId="20577"/>
        <pc:sldMkLst>
          <pc:docMk/>
          <pc:sldMk cId="1041299819" sldId="317"/>
        </pc:sldMkLst>
        <pc:spChg chg="mod">
          <ac:chgData name="Ajay" userId="5b6c6415c4e0692c" providerId="LiveId" clId="{366ECBBA-A258-4616-9206-02A71D015033}" dt="2022-07-24T07:25:31.775" v="535" actId="20577"/>
          <ac:spMkLst>
            <pc:docMk/>
            <pc:sldMk cId="1041299819" sldId="317"/>
            <ac:spMk id="2" creationId="{16B8657F-5D6A-142A-2379-8F1FFD4E985F}"/>
          </ac:spMkLst>
        </pc:spChg>
        <pc:spChg chg="del">
          <ac:chgData name="Ajay" userId="5b6c6415c4e0692c" providerId="LiveId" clId="{366ECBBA-A258-4616-9206-02A71D015033}" dt="2022-07-24T07:24:34.245" v="470" actId="3680"/>
          <ac:spMkLst>
            <pc:docMk/>
            <pc:sldMk cId="1041299819" sldId="317"/>
            <ac:spMk id="3" creationId="{07330E05-159F-A2A4-D8C6-C9BDF11011CB}"/>
          </ac:spMkLst>
        </pc:spChg>
        <pc:graphicFrameChg chg="add mod ord modGraphic">
          <ac:chgData name="Ajay" userId="5b6c6415c4e0692c" providerId="LiveId" clId="{366ECBBA-A258-4616-9206-02A71D015033}" dt="2022-07-24T08:32:58.032" v="1037" actId="20577"/>
          <ac:graphicFrameMkLst>
            <pc:docMk/>
            <pc:sldMk cId="1041299819" sldId="317"/>
            <ac:graphicFrameMk id="4" creationId="{D042DCA2-5928-8014-8D86-49B90F9E4721}"/>
          </ac:graphicFrameMkLst>
        </pc:graphicFrameChg>
      </pc:sldChg>
      <pc:sldChg chg="add">
        <pc:chgData name="Ajay" userId="5b6c6415c4e0692c" providerId="LiveId" clId="{366ECBBA-A258-4616-9206-02A71D015033}" dt="2022-07-24T09:19:13.137" v="1038"/>
        <pc:sldMkLst>
          <pc:docMk/>
          <pc:sldMk cId="0" sldId="3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62E86-55B9-4B29-B679-6A5D6985B99F}" type="datetimeFigureOut">
              <a:rPr lang="en-IN" smtClean="0"/>
              <a:t>24-07-2022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3D7C2-2DDE-45C7-8782-2ED1C526592C}" type="slidenum">
              <a:rPr lang="en-IN" smtClean="0"/>
              <a:t>‹#›</a:t>
            </a:fld>
            <a:endParaRPr lang="en-IN"/>
          </a:p>
        </p:txBody>
      </p:sp>
    </p:spTree>
    <p:extLst>
      <p:ext uri="{BB962C8B-B14F-4D97-AF65-F5344CB8AC3E}">
        <p14:creationId xmlns:p14="http://schemas.microsoft.com/office/powerpoint/2010/main" val="25369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3A94A9-6F08-E273-86BA-AB028C5C26B9}"/>
              </a:ext>
            </a:extLst>
          </p:cNvPr>
          <p:cNvSpPr>
            <a:spLocks noGrp="1" noChangeArrowheads="1"/>
          </p:cNvSpPr>
          <p:nvPr>
            <p:ph type="sldNum" sz="quarter" idx="5"/>
          </p:nvPr>
        </p:nvSpPr>
        <p:spPr>
          <a:ln/>
        </p:spPr>
        <p:txBody>
          <a:bodyPr/>
          <a:lstStyle/>
          <a:p>
            <a:fld id="{41B5A51A-CF50-4DF3-9674-96839279C19C}" type="slidenum">
              <a:rPr lang="en-AU" altLang="en-US"/>
              <a:pPr/>
              <a:t>1</a:t>
            </a:fld>
            <a:endParaRPr lang="en-AU" altLang="en-US"/>
          </a:p>
        </p:txBody>
      </p:sp>
      <p:sp>
        <p:nvSpPr>
          <p:cNvPr id="101378" name="Rectangle 2">
            <a:extLst>
              <a:ext uri="{FF2B5EF4-FFF2-40B4-BE49-F238E27FC236}">
                <a16:creationId xmlns:a16="http://schemas.microsoft.com/office/drawing/2014/main" id="{9B3BBE69-2DB1-55FE-53DC-30F78903F038}"/>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D801DA74-877F-B524-89F9-FB745D3E30FA}"/>
              </a:ext>
            </a:extLst>
          </p:cNvPr>
          <p:cNvSpPr>
            <a:spLocks noGrp="1" noChangeArrowheads="1"/>
          </p:cNvSpPr>
          <p:nvPr>
            <p:ph type="body" idx="1"/>
          </p:nvPr>
        </p:nvSpPr>
        <p:spPr/>
        <p:txBody>
          <a:bodyPr/>
          <a:lstStyle/>
          <a:p>
            <a:r>
              <a:rPr lang="en-US" altLang="en-US">
                <a:latin typeface="Times-Roman"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altLang="en-US"/>
              <a:t>form the second basic building block of ciphers. The core idea is to rearrange the order of basic units (letters/bytes/bits) without altering their actual values.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DAACD5-91B7-150B-BE1D-FCBB0912E5E0}"/>
              </a:ext>
            </a:extLst>
          </p:cNvPr>
          <p:cNvSpPr>
            <a:spLocks noGrp="1" noChangeArrowheads="1"/>
          </p:cNvSpPr>
          <p:nvPr>
            <p:ph type="sldNum" sz="quarter" idx="5"/>
          </p:nvPr>
        </p:nvSpPr>
        <p:spPr>
          <a:ln/>
        </p:spPr>
        <p:txBody>
          <a:bodyPr/>
          <a:lstStyle/>
          <a:p>
            <a:fld id="{621E063C-91B3-45C7-8D13-FBE0365CF7B5}" type="slidenum">
              <a:rPr lang="en-AU" altLang="en-US"/>
              <a:pPr/>
              <a:t>2</a:t>
            </a:fld>
            <a:endParaRPr lang="en-AU" altLang="en-US"/>
          </a:p>
        </p:txBody>
      </p:sp>
      <p:sp>
        <p:nvSpPr>
          <p:cNvPr id="103426" name="Rectangle 2">
            <a:extLst>
              <a:ext uri="{FF2B5EF4-FFF2-40B4-BE49-F238E27FC236}">
                <a16:creationId xmlns:a16="http://schemas.microsoft.com/office/drawing/2014/main" id="{D6905353-EB39-96E3-27F9-262622617974}"/>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93E05845-B644-4A02-D736-A0C819BDDE66}"/>
              </a:ext>
            </a:extLst>
          </p:cNvPr>
          <p:cNvSpPr>
            <a:spLocks noGrp="1" noChangeArrowheads="1"/>
          </p:cNvSpPr>
          <p:nvPr>
            <p:ph type="body" idx="1"/>
          </p:nvPr>
        </p:nvSpPr>
        <p:spPr/>
        <p:txBody>
          <a:bodyPr/>
          <a:lstStyle/>
          <a:p>
            <a:r>
              <a:rPr lang="en-US" altLang="en-US">
                <a:latin typeface="Times-Roman" charset="0"/>
              </a:rPr>
              <a:t>The simplest such cipher is the rail fence technique, in which the plaintext is written down as a sequence of diagonals and then read off as a sequence of rows.</a:t>
            </a:r>
            <a:endParaRPr lang="en-US" altLang="en-US"/>
          </a:p>
          <a:p>
            <a:r>
              <a:rPr lang="en-US" altLang="en-US"/>
              <a:t>The example message is: </a:t>
            </a:r>
            <a:r>
              <a:rPr lang="en-AU" altLang="en-US"/>
              <a:t>"meet me after the toga party" with a rail fence of depth 2.</a:t>
            </a:r>
          </a:p>
          <a:p>
            <a:r>
              <a:rPr lang="en-US" altLang="en-US">
                <a:latin typeface="Times-Roman" charset="0"/>
              </a:rPr>
              <a:t>This sort of thing would be trivial to cryptanalyze.</a:t>
            </a:r>
            <a:endParaRPr lang="en-AU" altLang="en-US">
              <a:latin typeface="Times-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9B9B76-CAB1-0D13-D131-D5059FF35EA9}"/>
              </a:ext>
            </a:extLst>
          </p:cNvPr>
          <p:cNvSpPr>
            <a:spLocks noGrp="1" noChangeArrowheads="1"/>
          </p:cNvSpPr>
          <p:nvPr>
            <p:ph type="sldNum" sz="quarter" idx="5"/>
          </p:nvPr>
        </p:nvSpPr>
        <p:spPr>
          <a:ln/>
        </p:spPr>
        <p:txBody>
          <a:bodyPr/>
          <a:lstStyle/>
          <a:p>
            <a:fld id="{13C10FA3-F093-4A15-A478-7FBAFD0C8BBC}" type="slidenum">
              <a:rPr lang="en-AU" altLang="en-US"/>
              <a:pPr/>
              <a:t>3</a:t>
            </a:fld>
            <a:endParaRPr lang="en-AU" altLang="en-US"/>
          </a:p>
        </p:txBody>
      </p:sp>
      <p:sp>
        <p:nvSpPr>
          <p:cNvPr id="125954" name="Rectangle 2">
            <a:extLst>
              <a:ext uri="{FF2B5EF4-FFF2-40B4-BE49-F238E27FC236}">
                <a16:creationId xmlns:a16="http://schemas.microsoft.com/office/drawing/2014/main" id="{F5572FEB-DD7E-2C9E-1659-BD272D778FFD}"/>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376AE022-0830-9CC0-63AE-7B50BFB48461}"/>
              </a:ext>
            </a:extLst>
          </p:cNvPr>
          <p:cNvSpPr>
            <a:spLocks noGrp="1" noChangeArrowheads="1"/>
          </p:cNvSpPr>
          <p:nvPr>
            <p:ph type="body" idx="1"/>
          </p:nvPr>
        </p:nvSpPr>
        <p:spPr/>
        <p:txBody>
          <a:bodyPr/>
          <a:lstStyle/>
          <a:p>
            <a:r>
              <a:rPr lang="en-US" altLang="en-US">
                <a:latin typeface="Times-Roman" charset="0"/>
              </a:rPr>
              <a:t>A more complex </a:t>
            </a:r>
            <a:r>
              <a:rPr lang="en-US" altLang="en-US"/>
              <a:t>transposition</a:t>
            </a:r>
            <a:r>
              <a:rPr lang="en-US" altLang="en-US">
                <a:latin typeface="Times-Roman" charset="0"/>
              </a:rPr>
              <a:t> cipher is to write the message in a rectangle, row by row, and read the message off shuffling the order of the columns in each row.</a:t>
            </a:r>
          </a:p>
          <a:p>
            <a:r>
              <a:rPr lang="en-US" altLang="en-US">
                <a:latin typeface="Times-Roman" charset="0"/>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D3EBE8B-6479-6DF3-1384-1C663302380D}"/>
              </a:ext>
            </a:extLst>
          </p:cNvPr>
          <p:cNvSpPr>
            <a:spLocks noGrp="1" noChangeArrowheads="1"/>
          </p:cNvSpPr>
          <p:nvPr>
            <p:ph type="sldNum" sz="quarter" idx="5"/>
          </p:nvPr>
        </p:nvSpPr>
        <p:spPr>
          <a:ln/>
        </p:spPr>
        <p:txBody>
          <a:bodyPr/>
          <a:lstStyle/>
          <a:p>
            <a:fld id="{BBC4513A-1304-400F-8921-C9FD17744A2E}" type="slidenum">
              <a:rPr lang="en-AU" altLang="en-US"/>
              <a:pPr/>
              <a:t>6</a:t>
            </a:fld>
            <a:endParaRPr lang="en-AU" altLang="en-US"/>
          </a:p>
        </p:txBody>
      </p:sp>
      <p:sp>
        <p:nvSpPr>
          <p:cNvPr id="53250" name="Rectangle 2">
            <a:extLst>
              <a:ext uri="{FF2B5EF4-FFF2-40B4-BE49-F238E27FC236}">
                <a16:creationId xmlns:a16="http://schemas.microsoft.com/office/drawing/2014/main" id="{B7F81E3D-61C9-6FCA-7C18-C0E3E4F390AF}"/>
              </a:ext>
            </a:extLst>
          </p:cNvPr>
          <p:cNvSpPr>
            <a:spLocks noRot="1" noChangeArrowheads="1" noTextEdit="1"/>
          </p:cNvSpPr>
          <p:nvPr>
            <p:ph type="sldImg"/>
          </p:nvPr>
        </p:nvSpPr>
        <p:spPr>
          <a:ln/>
        </p:spPr>
      </p:sp>
      <p:sp>
        <p:nvSpPr>
          <p:cNvPr id="53251" name="Rectangle 3">
            <a:extLst>
              <a:ext uri="{FF2B5EF4-FFF2-40B4-BE49-F238E27FC236}">
                <a16:creationId xmlns:a16="http://schemas.microsoft.com/office/drawing/2014/main" id="{E6792874-DD12-B790-A471-C0CAE6C41CBB}"/>
              </a:ext>
            </a:extLst>
          </p:cNvPr>
          <p:cNvSpPr>
            <a:spLocks noGrp="1" noChangeArrowheads="1"/>
          </p:cNvSpPr>
          <p:nvPr>
            <p:ph type="body" idx="1"/>
          </p:nvPr>
        </p:nvSpPr>
        <p:spPr/>
        <p:txBody>
          <a:bodyPr/>
          <a:lstStyle/>
          <a:p>
            <a:r>
              <a:rPr lang="en-US" altLang="en-US">
                <a:latin typeface="Times-Roman" charset="0"/>
              </a:rPr>
              <a:t>We assume that it is impractical to decrypt a message on the basis of the cipher- text plus knowledge of the encryption/decryption algorithm, and do not need to keep the algorithm secret; rather we only need to keep the key secret. This feature of symmetric encryption is what makes it feasible for widespread use.</a:t>
            </a:r>
            <a:r>
              <a:rPr lang="en-US" altLang="en-US"/>
              <a:t> It allows easy distribution of s/w and h/w implementations.</a:t>
            </a:r>
          </a:p>
          <a:p>
            <a:r>
              <a:rPr lang="en-US" altLang="en-US"/>
              <a:t>Can </a:t>
            </a:r>
            <a:r>
              <a:rPr lang="en-US" altLang="en-US">
                <a:latin typeface="Times-Roman" charset="0"/>
              </a:rPr>
              <a:t>take a closer look at the essential elements of a symmetric encryption scheme: mathematically it can be considered a pair of functions with: </a:t>
            </a:r>
            <a:r>
              <a:rPr lang="en-US" altLang="en-US"/>
              <a:t>plaintext X, ciphertext Y, key K, encryption algorithm E</a:t>
            </a:r>
            <a:r>
              <a:rPr lang="en-US" altLang="en-US" baseline="-25000"/>
              <a:t>K</a:t>
            </a:r>
            <a:r>
              <a:rPr lang="en-US" altLang="en-US"/>
              <a:t>, decryption algorithm D</a:t>
            </a:r>
            <a:r>
              <a:rPr lang="en-US" altLang="en-US" baseline="-25000"/>
              <a:t>K</a:t>
            </a:r>
            <a:r>
              <a:rPr lang="en-US" altLang="en-US"/>
              <a:t>.</a:t>
            </a:r>
          </a:p>
          <a:p>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245BC3-F7B2-7A5D-1B1A-FD4946B9314D}"/>
              </a:ext>
            </a:extLst>
          </p:cNvPr>
          <p:cNvSpPr>
            <a:spLocks noGrp="1" noChangeArrowheads="1"/>
          </p:cNvSpPr>
          <p:nvPr>
            <p:ph type="sldNum" sz="quarter" idx="5"/>
          </p:nvPr>
        </p:nvSpPr>
        <p:spPr>
          <a:ln/>
        </p:spPr>
        <p:txBody>
          <a:bodyPr/>
          <a:lstStyle/>
          <a:p>
            <a:fld id="{53A602F4-96A8-4190-9E7E-0A414CCA8917}" type="slidenum">
              <a:rPr lang="en-AU" altLang="en-US"/>
              <a:pPr/>
              <a:t>7</a:t>
            </a:fld>
            <a:endParaRPr lang="en-AU" altLang="en-US"/>
          </a:p>
        </p:txBody>
      </p:sp>
      <p:sp>
        <p:nvSpPr>
          <p:cNvPr id="51202" name="Rectangle 2">
            <a:extLst>
              <a:ext uri="{FF2B5EF4-FFF2-40B4-BE49-F238E27FC236}">
                <a16:creationId xmlns:a16="http://schemas.microsoft.com/office/drawing/2014/main" id="{7B33EEFD-4342-7932-3A14-6BACA462D02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611DB8CE-65E7-BF90-3D67-B517D59579C5}"/>
              </a:ext>
            </a:extLst>
          </p:cNvPr>
          <p:cNvSpPr>
            <a:spLocks noGrp="1" noChangeArrowheads="1"/>
          </p:cNvSpPr>
          <p:nvPr>
            <p:ph type="body" idx="1"/>
          </p:nvPr>
        </p:nvSpPr>
        <p:spPr/>
        <p:txBody>
          <a:bodyPr/>
          <a:lstStyle/>
          <a:p>
            <a:r>
              <a:rPr lang="en-US" altLang="en-US"/>
              <a:t>Detail the five ingredients of the symmetric cipher model, shown in Stallings Figure 2.1:</a:t>
            </a:r>
          </a:p>
          <a:p>
            <a:pPr>
              <a:buFontTx/>
              <a:buChar char="-"/>
            </a:pPr>
            <a:r>
              <a:rPr lang="en-US" altLang="en-US"/>
              <a:t>plaintext - original message</a:t>
            </a:r>
          </a:p>
          <a:p>
            <a:pPr>
              <a:buFontTx/>
              <a:buChar char="-"/>
            </a:pPr>
            <a:r>
              <a:rPr lang="en-US" altLang="en-US"/>
              <a:t>encryption algorithm – performs substitutions/transformations on plaintext</a:t>
            </a:r>
          </a:p>
          <a:p>
            <a:pPr>
              <a:buFontTx/>
              <a:buChar char="-"/>
            </a:pPr>
            <a:r>
              <a:rPr lang="en-US" altLang="en-US"/>
              <a:t>secret key – control exact substitutions/transformations used in encryption algorithm</a:t>
            </a:r>
          </a:p>
          <a:p>
            <a:pPr>
              <a:buFontTx/>
              <a:buChar char="-"/>
            </a:pPr>
            <a:r>
              <a:rPr lang="en-US" altLang="en-US"/>
              <a:t>ciphertext - scrambled message</a:t>
            </a:r>
          </a:p>
          <a:p>
            <a:pPr>
              <a:buFontTx/>
              <a:buChar char="-"/>
            </a:pPr>
            <a:r>
              <a:rPr lang="en-US" altLang="en-US"/>
              <a:t>decryption algorithm – inverse of encryption algorithm</a:t>
            </a:r>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D3EBE8B-6479-6DF3-1384-1C663302380D}"/>
              </a:ext>
            </a:extLst>
          </p:cNvPr>
          <p:cNvSpPr>
            <a:spLocks noGrp="1" noChangeArrowheads="1"/>
          </p:cNvSpPr>
          <p:nvPr>
            <p:ph type="sldNum" sz="quarter" idx="5"/>
          </p:nvPr>
        </p:nvSpPr>
        <p:spPr>
          <a:ln/>
        </p:spPr>
        <p:txBody>
          <a:bodyPr/>
          <a:lstStyle/>
          <a:p>
            <a:fld id="{BBC4513A-1304-400F-8921-C9FD17744A2E}" type="slidenum">
              <a:rPr lang="en-AU" altLang="en-US"/>
              <a:pPr/>
              <a:t>8</a:t>
            </a:fld>
            <a:endParaRPr lang="en-AU" altLang="en-US"/>
          </a:p>
        </p:txBody>
      </p:sp>
      <p:sp>
        <p:nvSpPr>
          <p:cNvPr id="53250" name="Rectangle 2">
            <a:extLst>
              <a:ext uri="{FF2B5EF4-FFF2-40B4-BE49-F238E27FC236}">
                <a16:creationId xmlns:a16="http://schemas.microsoft.com/office/drawing/2014/main" id="{B7F81E3D-61C9-6FCA-7C18-C0E3E4F390AF}"/>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E6792874-DD12-B790-A471-C0CAE6C41CBB}"/>
              </a:ext>
            </a:extLst>
          </p:cNvPr>
          <p:cNvSpPr>
            <a:spLocks noGrp="1" noChangeArrowheads="1"/>
          </p:cNvSpPr>
          <p:nvPr>
            <p:ph type="body" idx="1"/>
          </p:nvPr>
        </p:nvSpPr>
        <p:spPr/>
        <p:txBody>
          <a:bodyPr/>
          <a:lstStyle/>
          <a:p>
            <a:r>
              <a:rPr lang="en-US" altLang="en-US">
                <a:latin typeface="Times-Roman" charset="0"/>
              </a:rPr>
              <a:t>We assume that it is impractical to decrypt a message on the basis of the cipher- text plus knowledge of the encryption/decryption algorithm, and do not need to keep the algorithm secret; rather we only need to keep the key secret. This feature of symmetric encryption is what makes it feasible for widespread use.</a:t>
            </a:r>
            <a:r>
              <a:rPr lang="en-US" altLang="en-US"/>
              <a:t> It allows easy distribution of s/w and h/w implementations.</a:t>
            </a:r>
          </a:p>
          <a:p>
            <a:r>
              <a:rPr lang="en-US" altLang="en-US"/>
              <a:t>Can </a:t>
            </a:r>
            <a:r>
              <a:rPr lang="en-US" altLang="en-US">
                <a:latin typeface="Times-Roman" charset="0"/>
              </a:rPr>
              <a:t>take a closer look at the essential elements of a symmetric encryption scheme: mathematically it can be considered a pair of functions with: </a:t>
            </a:r>
            <a:r>
              <a:rPr lang="en-US" altLang="en-US"/>
              <a:t>plaintext X, ciphertext Y, key K, encryption algorithm E</a:t>
            </a:r>
            <a:r>
              <a:rPr lang="en-US" altLang="en-US" baseline="-25000"/>
              <a:t>K</a:t>
            </a:r>
            <a:r>
              <a:rPr lang="en-US" altLang="en-US"/>
              <a:t>, decryption algorithm D</a:t>
            </a:r>
            <a:r>
              <a:rPr lang="en-US" altLang="en-US" baseline="-25000"/>
              <a:t>K</a:t>
            </a:r>
            <a:r>
              <a:rPr lang="en-US" altLang="en-US"/>
              <a:t>.</a:t>
            </a:r>
          </a:p>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331A-240E-D45A-9450-CC95F10D13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176090-339F-BFE8-B502-F136412A8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AA5E8B-5159-0399-D234-08F12120CB71}"/>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5" name="Footer Placeholder 4">
            <a:extLst>
              <a:ext uri="{FF2B5EF4-FFF2-40B4-BE49-F238E27FC236}">
                <a16:creationId xmlns:a16="http://schemas.microsoft.com/office/drawing/2014/main" id="{FEDFA658-680B-1A57-CFB0-5C49E34AC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78CD2B-B19A-EBDB-A652-F8C605F2EF9B}"/>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1686468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ADEA-4109-CFC6-BBA8-E450CC579F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77FCB9-7766-5244-53C2-FB85BE3DD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C70721-8269-59B1-107A-E77FF1E4CBF8}"/>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5" name="Footer Placeholder 4">
            <a:extLst>
              <a:ext uri="{FF2B5EF4-FFF2-40B4-BE49-F238E27FC236}">
                <a16:creationId xmlns:a16="http://schemas.microsoft.com/office/drawing/2014/main" id="{400F8AD7-1C4E-0A21-0B33-04BB594354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BC78C-7D84-2852-649E-302C1BE89B34}"/>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137436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6CE7FB-6967-4BFB-68C4-14E5356A4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4352D-4572-5500-3C19-19FEC1D4A0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B71BC-5CE9-DA2B-A4D8-16021FE59A7C}"/>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5" name="Footer Placeholder 4">
            <a:extLst>
              <a:ext uri="{FF2B5EF4-FFF2-40B4-BE49-F238E27FC236}">
                <a16:creationId xmlns:a16="http://schemas.microsoft.com/office/drawing/2014/main" id="{85E22D8B-29FC-892E-2CE1-6D6E8EA4F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6BE38D-E49C-9428-4EC9-1A06A838AC67}"/>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425968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F751-1825-6C71-9C65-ACF60116BD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63A570-6A5D-18AF-89FF-B1B6C26A8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E9F3E-70EB-1459-57F3-FC9367F1BEFB}"/>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5" name="Footer Placeholder 4">
            <a:extLst>
              <a:ext uri="{FF2B5EF4-FFF2-40B4-BE49-F238E27FC236}">
                <a16:creationId xmlns:a16="http://schemas.microsoft.com/office/drawing/2014/main" id="{7E24B3D0-25E4-D9B6-82A0-91D097C68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6F98A-D2F8-3F14-C568-B8B61DF5EDB0}"/>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366789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A8D9-8E40-2DEF-55B8-3CC6F7029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7CA1EA-D981-71DF-C90B-B8AAFF812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E1099-6FB6-DDD2-74CF-4A275F5C6CD8}"/>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5" name="Footer Placeholder 4">
            <a:extLst>
              <a:ext uri="{FF2B5EF4-FFF2-40B4-BE49-F238E27FC236}">
                <a16:creationId xmlns:a16="http://schemas.microsoft.com/office/drawing/2014/main" id="{66F04003-E432-FBB8-7377-CFCF2C042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F754C0-8E17-17CA-B653-60642F951E53}"/>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282485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129E-3BC8-52B9-009B-904E69D71A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D872EB-ADDE-9216-DF9C-F85B694E44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3130E4-C809-C0AA-C4A9-69D520A76D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298191-7AA2-C78F-8AA4-7AFA214AE388}"/>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6" name="Footer Placeholder 5">
            <a:extLst>
              <a:ext uri="{FF2B5EF4-FFF2-40B4-BE49-F238E27FC236}">
                <a16:creationId xmlns:a16="http://schemas.microsoft.com/office/drawing/2014/main" id="{958D273B-515C-6E13-2143-8F466D45B2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609BE8-86DF-BDFF-D1B9-3F9304E842CA}"/>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36837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7492-BB49-3227-3CFD-F6257D9DA8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CDD287-DDEB-8729-45C2-5409945BE6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79720-C197-40D9-8CE4-C630045B1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601142-105D-D695-D205-01F3B59D1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31F0D-19A5-94DF-34FF-41DDD758F3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63403-04B3-B6E5-E484-F5F64B891AD8}"/>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8" name="Footer Placeholder 7">
            <a:extLst>
              <a:ext uri="{FF2B5EF4-FFF2-40B4-BE49-F238E27FC236}">
                <a16:creationId xmlns:a16="http://schemas.microsoft.com/office/drawing/2014/main" id="{0C319D33-D747-0E47-4E7D-87DAFBE610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EC17DC-92A9-F990-83B0-CCE258796350}"/>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425267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66BA-947C-DC7D-9545-0237BD2EBC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0F49E3-D9C0-8181-D043-F2E2AB5FB5B5}"/>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4" name="Footer Placeholder 3">
            <a:extLst>
              <a:ext uri="{FF2B5EF4-FFF2-40B4-BE49-F238E27FC236}">
                <a16:creationId xmlns:a16="http://schemas.microsoft.com/office/drawing/2014/main" id="{EC04999D-A757-4E4C-1185-A1D595F759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96E776-B24D-0E61-CDED-65F83BE797E8}"/>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17513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97C12-A3CF-767D-0906-2F876A9941CC}"/>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3" name="Footer Placeholder 2">
            <a:extLst>
              <a:ext uri="{FF2B5EF4-FFF2-40B4-BE49-F238E27FC236}">
                <a16:creationId xmlns:a16="http://schemas.microsoft.com/office/drawing/2014/main" id="{2C1FF0D1-BCAD-CBC7-0750-75911F70E6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7D62CF-29AB-910A-EEA6-CB5E50337A37}"/>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344421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9BBA-384C-27E9-06E8-45F349F3D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B9DC2B-52E3-6D0D-E06E-FD1A4AEBD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F56E26-7CF0-609A-2321-1CF544ABE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4D081-95DE-9F66-89EF-49A58355686F}"/>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6" name="Footer Placeholder 5">
            <a:extLst>
              <a:ext uri="{FF2B5EF4-FFF2-40B4-BE49-F238E27FC236}">
                <a16:creationId xmlns:a16="http://schemas.microsoft.com/office/drawing/2014/main" id="{01AB0489-9404-9BB5-CB4A-75D5971662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FF3C83-D45E-30D0-7A73-DFE2447C6469}"/>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397812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7F3D-09D6-BB8B-8D7F-67138FB28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8E5752-9334-BE1D-79BD-37A42AFD3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848803-A4D8-679E-4C29-7DD2CD733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E3B2C-4696-59C5-1514-FA5E00CCB7C6}"/>
              </a:ext>
            </a:extLst>
          </p:cNvPr>
          <p:cNvSpPr>
            <a:spLocks noGrp="1"/>
          </p:cNvSpPr>
          <p:nvPr>
            <p:ph type="dt" sz="half" idx="10"/>
          </p:nvPr>
        </p:nvSpPr>
        <p:spPr/>
        <p:txBody>
          <a:bodyPr/>
          <a:lstStyle/>
          <a:p>
            <a:fld id="{C923AD3C-C73B-4691-87DA-7C6F11111991}" type="datetimeFigureOut">
              <a:rPr lang="en-IN" smtClean="0"/>
              <a:t>24-07-2022</a:t>
            </a:fld>
            <a:endParaRPr lang="en-IN"/>
          </a:p>
        </p:txBody>
      </p:sp>
      <p:sp>
        <p:nvSpPr>
          <p:cNvPr id="6" name="Footer Placeholder 5">
            <a:extLst>
              <a:ext uri="{FF2B5EF4-FFF2-40B4-BE49-F238E27FC236}">
                <a16:creationId xmlns:a16="http://schemas.microsoft.com/office/drawing/2014/main" id="{3E06A700-4FB7-3089-E88C-43A3B5BC3C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3F0E9D-81FA-1BC5-FB9C-A47774470842}"/>
              </a:ext>
            </a:extLst>
          </p:cNvPr>
          <p:cNvSpPr>
            <a:spLocks noGrp="1"/>
          </p:cNvSpPr>
          <p:nvPr>
            <p:ph type="sldNum" sz="quarter" idx="12"/>
          </p:nvPr>
        </p:nvSpPr>
        <p:spPr/>
        <p:txBody>
          <a:bodyPr/>
          <a:lstStyle/>
          <a:p>
            <a:fld id="{B8F4CD06-6579-4D3F-B894-F69B97548FF2}" type="slidenum">
              <a:rPr lang="en-IN" smtClean="0"/>
              <a:t>‹#›</a:t>
            </a:fld>
            <a:endParaRPr lang="en-IN"/>
          </a:p>
        </p:txBody>
      </p:sp>
    </p:spTree>
    <p:extLst>
      <p:ext uri="{BB962C8B-B14F-4D97-AF65-F5344CB8AC3E}">
        <p14:creationId xmlns:p14="http://schemas.microsoft.com/office/powerpoint/2010/main" val="308324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10C67-D00F-812B-F2B9-C3DD21E9D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D53859-8EBC-97B5-6B83-EBF59278E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43DB2-E421-F895-7DDA-6EC223DE4F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3AD3C-C73B-4691-87DA-7C6F11111991}" type="datetimeFigureOut">
              <a:rPr lang="en-IN" smtClean="0"/>
              <a:t>24-07-2022</a:t>
            </a:fld>
            <a:endParaRPr lang="en-IN"/>
          </a:p>
        </p:txBody>
      </p:sp>
      <p:sp>
        <p:nvSpPr>
          <p:cNvPr id="5" name="Footer Placeholder 4">
            <a:extLst>
              <a:ext uri="{FF2B5EF4-FFF2-40B4-BE49-F238E27FC236}">
                <a16:creationId xmlns:a16="http://schemas.microsoft.com/office/drawing/2014/main" id="{6970B00C-5B99-1BB5-2827-2B25B7595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CE098F-C586-44D6-AE4E-BF1A62E55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4CD06-6579-4D3F-B894-F69B97548FF2}" type="slidenum">
              <a:rPr lang="en-IN" smtClean="0"/>
              <a:t>‹#›</a:t>
            </a:fld>
            <a:endParaRPr lang="en-IN"/>
          </a:p>
        </p:txBody>
      </p:sp>
    </p:spTree>
    <p:extLst>
      <p:ext uri="{BB962C8B-B14F-4D97-AF65-F5344CB8AC3E}">
        <p14:creationId xmlns:p14="http://schemas.microsoft.com/office/powerpoint/2010/main" val="2331417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target.com/searchsecurity/definition/encryption" TargetMode="External"/><Relationship Id="rId2" Type="http://schemas.openxmlformats.org/officeDocument/2006/relationships/hyperlink" Target="https://www.techtarget.com/searchsecurity/definition/key" TargetMode="External"/><Relationship Id="rId1" Type="http://schemas.openxmlformats.org/officeDocument/2006/relationships/slideLayout" Target="../slideLayouts/slideLayout2.xml"/><Relationship Id="rId4" Type="http://schemas.openxmlformats.org/officeDocument/2006/relationships/hyperlink" Target="https://www.techtarget.com/searchsecurity/definition/public-key"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E9E4C41-CD27-AE83-C0C6-E0996CFF10A8}"/>
              </a:ext>
            </a:extLst>
          </p:cNvPr>
          <p:cNvSpPr>
            <a:spLocks noGrp="1" noChangeArrowheads="1"/>
          </p:cNvSpPr>
          <p:nvPr>
            <p:ph type="title"/>
          </p:nvPr>
        </p:nvSpPr>
        <p:spPr/>
        <p:txBody>
          <a:bodyPr/>
          <a:lstStyle/>
          <a:p>
            <a:r>
              <a:rPr lang="en-AU" altLang="en-US"/>
              <a:t>Transposition Ciphers</a:t>
            </a:r>
          </a:p>
        </p:txBody>
      </p:sp>
      <p:sp>
        <p:nvSpPr>
          <p:cNvPr id="100355" name="Rectangle 3">
            <a:extLst>
              <a:ext uri="{FF2B5EF4-FFF2-40B4-BE49-F238E27FC236}">
                <a16:creationId xmlns:a16="http://schemas.microsoft.com/office/drawing/2014/main" id="{F6A8FCA7-534F-104B-392D-A8759E4E938E}"/>
              </a:ext>
            </a:extLst>
          </p:cNvPr>
          <p:cNvSpPr>
            <a:spLocks noGrp="1" noChangeArrowheads="1"/>
          </p:cNvSpPr>
          <p:nvPr>
            <p:ph type="body" idx="1"/>
          </p:nvPr>
        </p:nvSpPr>
        <p:spPr/>
        <p:txBody>
          <a:bodyPr/>
          <a:lstStyle/>
          <a:p>
            <a:r>
              <a:rPr lang="en-AU" altLang="en-US"/>
              <a:t>now consider classical </a:t>
            </a:r>
            <a:r>
              <a:rPr lang="en-AU" altLang="en-US" b="1"/>
              <a:t>transposition</a:t>
            </a:r>
            <a:r>
              <a:rPr lang="en-AU" altLang="en-US"/>
              <a:t> or </a:t>
            </a:r>
            <a:r>
              <a:rPr lang="en-AU" altLang="en-US" b="1"/>
              <a:t>permutation</a:t>
            </a:r>
            <a:r>
              <a:rPr lang="en-AU" altLang="en-US"/>
              <a:t> ciphers </a:t>
            </a:r>
          </a:p>
          <a:p>
            <a:r>
              <a:rPr lang="en-AU" altLang="en-US"/>
              <a:t>these hide the message by rearranging the letter order </a:t>
            </a:r>
          </a:p>
          <a:p>
            <a:r>
              <a:rPr lang="en-AU" altLang="en-US"/>
              <a:t>without altering the actual letters used</a:t>
            </a:r>
          </a:p>
          <a:p>
            <a:r>
              <a:rPr lang="en-AU" altLang="en-US"/>
              <a:t>can recognise these since have the same frequency distribution as the original text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C398-57C4-20C6-A360-CE0B9934B8B9}"/>
              </a:ext>
            </a:extLst>
          </p:cNvPr>
          <p:cNvSpPr>
            <a:spLocks noGrp="1"/>
          </p:cNvSpPr>
          <p:nvPr>
            <p:ph type="title"/>
          </p:nvPr>
        </p:nvSpPr>
        <p:spPr/>
        <p:txBody>
          <a:bodyPr/>
          <a:lstStyle/>
          <a:p>
            <a:r>
              <a:rPr lang="en-IN" dirty="0"/>
              <a:t>Asymmetric key cryptography</a:t>
            </a:r>
          </a:p>
        </p:txBody>
      </p:sp>
      <p:sp>
        <p:nvSpPr>
          <p:cNvPr id="3" name="Content Placeholder 2">
            <a:extLst>
              <a:ext uri="{FF2B5EF4-FFF2-40B4-BE49-F238E27FC236}">
                <a16:creationId xmlns:a16="http://schemas.microsoft.com/office/drawing/2014/main" id="{8D74539C-BC54-4B1A-6659-8404E2850D53}"/>
              </a:ext>
            </a:extLst>
          </p:cNvPr>
          <p:cNvSpPr>
            <a:spLocks noGrp="1"/>
          </p:cNvSpPr>
          <p:nvPr>
            <p:ph idx="1"/>
          </p:nvPr>
        </p:nvSpPr>
        <p:spPr/>
        <p:txBody>
          <a:bodyPr/>
          <a:lstStyle/>
          <a:p>
            <a:pPr algn="l"/>
            <a:r>
              <a:rPr lang="en-US" b="0" i="0" dirty="0">
                <a:solidFill>
                  <a:srgbClr val="666666"/>
                </a:solidFill>
                <a:effectLst/>
                <a:latin typeface="Arial" panose="020B0604020202020204" pitchFamily="34" charset="0"/>
              </a:rPr>
              <a:t>Asymmetric cryptography, also known as public-key cryptography, is a process that uses a pair of related </a:t>
            </a:r>
            <a:r>
              <a:rPr lang="en-US" b="0" i="0" u="sng" dirty="0">
                <a:solidFill>
                  <a:srgbClr val="007CAD"/>
                </a:solidFill>
                <a:effectLst/>
                <a:latin typeface="Arial" panose="020B0604020202020204" pitchFamily="34" charset="0"/>
                <a:hlinkClick r:id="rId2"/>
              </a:rPr>
              <a:t>keys</a:t>
            </a:r>
            <a:r>
              <a:rPr lang="en-US" b="0" i="0" dirty="0">
                <a:solidFill>
                  <a:srgbClr val="666666"/>
                </a:solidFill>
                <a:effectLst/>
                <a:latin typeface="Arial" panose="020B0604020202020204" pitchFamily="34" charset="0"/>
              </a:rPr>
              <a:t> -- one public key and one private key -- to </a:t>
            </a:r>
            <a:r>
              <a:rPr lang="en-US" b="0" i="0" u="sng" dirty="0">
                <a:solidFill>
                  <a:srgbClr val="007CAD"/>
                </a:solidFill>
                <a:effectLst/>
                <a:latin typeface="Arial" panose="020B0604020202020204" pitchFamily="34" charset="0"/>
                <a:hlinkClick r:id="rId3"/>
              </a:rPr>
              <a:t>encrypt</a:t>
            </a:r>
            <a:r>
              <a:rPr lang="en-US" b="0" i="0" dirty="0">
                <a:solidFill>
                  <a:srgbClr val="666666"/>
                </a:solidFill>
                <a:effectLst/>
                <a:latin typeface="Arial" panose="020B0604020202020204" pitchFamily="34" charset="0"/>
              </a:rPr>
              <a:t> and decrypt a message and protect it from unauthorized access or use.</a:t>
            </a:r>
          </a:p>
          <a:p>
            <a:pPr algn="l"/>
            <a:r>
              <a:rPr lang="en-US" b="0" i="0" dirty="0">
                <a:solidFill>
                  <a:srgbClr val="666666"/>
                </a:solidFill>
                <a:effectLst/>
                <a:latin typeface="Arial" panose="020B0604020202020204" pitchFamily="34" charset="0"/>
              </a:rPr>
              <a:t>A </a:t>
            </a:r>
            <a:r>
              <a:rPr lang="en-US" b="0" i="0" u="sng" dirty="0">
                <a:solidFill>
                  <a:srgbClr val="007CAD"/>
                </a:solidFill>
                <a:effectLst/>
                <a:latin typeface="Arial" panose="020B0604020202020204" pitchFamily="34" charset="0"/>
                <a:hlinkClick r:id="rId4"/>
              </a:rPr>
              <a:t>public key</a:t>
            </a:r>
            <a:r>
              <a:rPr lang="en-US" b="0" i="0" dirty="0">
                <a:solidFill>
                  <a:srgbClr val="666666"/>
                </a:solidFill>
                <a:effectLst/>
                <a:latin typeface="Arial" panose="020B0604020202020204" pitchFamily="34" charset="0"/>
              </a:rPr>
              <a:t> is a cryptographic key that can be used by any person to encrypt a message so that it can only be decrypted by the intended recipient with their private key. A private key -- also known as a secret key -- is shared only with key's initiator.</a:t>
            </a:r>
          </a:p>
          <a:p>
            <a:endParaRPr lang="en-IN" dirty="0"/>
          </a:p>
        </p:txBody>
      </p:sp>
    </p:spTree>
    <p:extLst>
      <p:ext uri="{BB962C8B-B14F-4D97-AF65-F5344CB8AC3E}">
        <p14:creationId xmlns:p14="http://schemas.microsoft.com/office/powerpoint/2010/main" val="197006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6206-8A4F-C509-FDD1-A87BF2D12B1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52BCBBF-F8D8-35AD-A2DF-3DDAD7ED218F}"/>
              </a:ext>
            </a:extLst>
          </p:cNvPr>
          <p:cNvSpPr>
            <a:spLocks noGrp="1"/>
          </p:cNvSpPr>
          <p:nvPr>
            <p:ph idx="1"/>
          </p:nvPr>
        </p:nvSpPr>
        <p:spPr/>
        <p:txBody>
          <a:bodyPr/>
          <a:lstStyle/>
          <a:p>
            <a:endParaRPr lang="en-IN" dirty="0"/>
          </a:p>
        </p:txBody>
      </p:sp>
      <p:pic>
        <p:nvPicPr>
          <p:cNvPr id="6146" name="Picture 2" descr="Types of Encryption: What to Know About Symmetric vs Asymmetric Encryption  - InfoSec Insights">
            <a:extLst>
              <a:ext uri="{FF2B5EF4-FFF2-40B4-BE49-F238E27FC236}">
                <a16:creationId xmlns:a16="http://schemas.microsoft.com/office/drawing/2014/main" id="{46ACAFA6-9550-4040-1B48-3F37ED20E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95463"/>
            <a:ext cx="8982075" cy="451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28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657F-5D6A-142A-2379-8F1FFD4E985F}"/>
              </a:ext>
            </a:extLst>
          </p:cNvPr>
          <p:cNvSpPr>
            <a:spLocks noGrp="1"/>
          </p:cNvSpPr>
          <p:nvPr>
            <p:ph type="title"/>
          </p:nvPr>
        </p:nvSpPr>
        <p:spPr/>
        <p:txBody>
          <a:bodyPr/>
          <a:lstStyle/>
          <a:p>
            <a:r>
              <a:rPr lang="en-IN" dirty="0"/>
              <a:t>Difference between symmetric and asymmetric key cryptography</a:t>
            </a:r>
          </a:p>
        </p:txBody>
      </p:sp>
      <p:graphicFrame>
        <p:nvGraphicFramePr>
          <p:cNvPr id="4" name="Table 4">
            <a:extLst>
              <a:ext uri="{FF2B5EF4-FFF2-40B4-BE49-F238E27FC236}">
                <a16:creationId xmlns:a16="http://schemas.microsoft.com/office/drawing/2014/main" id="{D042DCA2-5928-8014-8D86-49B90F9E4721}"/>
              </a:ext>
            </a:extLst>
          </p:cNvPr>
          <p:cNvGraphicFramePr>
            <a:graphicFrameLocks noGrp="1"/>
          </p:cNvGraphicFramePr>
          <p:nvPr>
            <p:ph idx="1"/>
            <p:extLst>
              <p:ext uri="{D42A27DB-BD31-4B8C-83A1-F6EECF244321}">
                <p14:modId xmlns:p14="http://schemas.microsoft.com/office/powerpoint/2010/main" val="1887634383"/>
              </p:ext>
            </p:extLst>
          </p:nvPr>
        </p:nvGraphicFramePr>
        <p:xfrm>
          <a:off x="838200" y="2070847"/>
          <a:ext cx="10515600" cy="348278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60420792"/>
                    </a:ext>
                  </a:extLst>
                </a:gridCol>
                <a:gridCol w="5257800">
                  <a:extLst>
                    <a:ext uri="{9D8B030D-6E8A-4147-A177-3AD203B41FA5}">
                      <a16:colId xmlns:a16="http://schemas.microsoft.com/office/drawing/2014/main" val="2057723210"/>
                    </a:ext>
                  </a:extLst>
                </a:gridCol>
              </a:tblGrid>
              <a:tr h="3482788">
                <a:tc>
                  <a:txBody>
                    <a:bodyPr/>
                    <a:lstStyle/>
                    <a:p>
                      <a:r>
                        <a:rPr lang="en-IN" dirty="0">
                          <a:solidFill>
                            <a:schemeClr val="tx1"/>
                          </a:solidFill>
                        </a:rPr>
                        <a:t>Same key is used for encryption and decryption.</a:t>
                      </a:r>
                    </a:p>
                    <a:p>
                      <a:endParaRPr lang="en-IN" dirty="0">
                        <a:solidFill>
                          <a:schemeClr val="tx1"/>
                        </a:solidFill>
                      </a:endParaRPr>
                    </a:p>
                    <a:p>
                      <a:r>
                        <a:rPr lang="en-IN" dirty="0">
                          <a:solidFill>
                            <a:schemeClr val="tx1"/>
                          </a:solidFill>
                        </a:rPr>
                        <a:t>Speed of encryption/decryption is very fast.</a:t>
                      </a:r>
                    </a:p>
                    <a:p>
                      <a:endParaRPr lang="en-IN" dirty="0">
                        <a:solidFill>
                          <a:schemeClr val="tx1"/>
                        </a:solidFill>
                      </a:endParaRPr>
                    </a:p>
                    <a:p>
                      <a:r>
                        <a:rPr lang="en-IN" dirty="0">
                          <a:solidFill>
                            <a:schemeClr val="tx1"/>
                          </a:solidFill>
                        </a:rPr>
                        <a:t>Key agreement is very big problem.</a:t>
                      </a:r>
                    </a:p>
                    <a:p>
                      <a:endParaRPr lang="en-IN" dirty="0">
                        <a:solidFill>
                          <a:schemeClr val="tx1"/>
                        </a:solidFill>
                      </a:endParaRPr>
                    </a:p>
                    <a:p>
                      <a:r>
                        <a:rPr lang="en-IN" dirty="0">
                          <a:solidFill>
                            <a:schemeClr val="tx1"/>
                          </a:solidFill>
                        </a:rPr>
                        <a:t>No. of key required is n(n-1)/2.</a:t>
                      </a:r>
                    </a:p>
                    <a:p>
                      <a:endParaRPr lang="en-IN" dirty="0">
                        <a:solidFill>
                          <a:schemeClr val="tx1"/>
                        </a:solidFill>
                      </a:endParaRPr>
                    </a:p>
                    <a:p>
                      <a:r>
                        <a:rPr lang="en-IN" dirty="0">
                          <a:solidFill>
                            <a:schemeClr val="tx1"/>
                          </a:solidFill>
                        </a:rPr>
                        <a:t>Not used for digital signature.</a:t>
                      </a:r>
                    </a:p>
                  </a:txBody>
                  <a:tcPr>
                    <a:solidFill>
                      <a:schemeClr val="bg1"/>
                    </a:solidFill>
                  </a:tcPr>
                </a:tc>
                <a:tc>
                  <a:txBody>
                    <a:bodyPr/>
                    <a:lstStyle/>
                    <a:p>
                      <a:r>
                        <a:rPr lang="en-IN" dirty="0">
                          <a:solidFill>
                            <a:schemeClr val="tx1"/>
                          </a:solidFill>
                        </a:rPr>
                        <a:t>One key is used for encryption </a:t>
                      </a:r>
                      <a:r>
                        <a:rPr lang="en-IN" dirty="0" err="1">
                          <a:solidFill>
                            <a:schemeClr val="tx1"/>
                          </a:solidFill>
                        </a:rPr>
                        <a:t>nd</a:t>
                      </a:r>
                      <a:r>
                        <a:rPr lang="en-IN" dirty="0">
                          <a:solidFill>
                            <a:schemeClr val="tx1"/>
                          </a:solidFill>
                        </a:rPr>
                        <a:t> different key is used for decryption.</a:t>
                      </a:r>
                    </a:p>
                    <a:p>
                      <a:r>
                        <a:rPr lang="en-IN" dirty="0">
                          <a:solidFill>
                            <a:schemeClr val="tx1"/>
                          </a:solidFill>
                        </a:rPr>
                        <a:t>Speed of encryption/decryption is slow.</a:t>
                      </a:r>
                    </a:p>
                    <a:p>
                      <a:endParaRPr lang="en-IN" dirty="0">
                        <a:solidFill>
                          <a:schemeClr val="tx1"/>
                        </a:solidFill>
                      </a:endParaRPr>
                    </a:p>
                    <a:p>
                      <a:r>
                        <a:rPr lang="en-IN" dirty="0">
                          <a:solidFill>
                            <a:schemeClr val="tx1"/>
                          </a:solidFill>
                        </a:rPr>
                        <a:t>No problem at all.</a:t>
                      </a:r>
                    </a:p>
                    <a:p>
                      <a:endParaRPr lang="en-IN" dirty="0">
                        <a:solidFill>
                          <a:schemeClr val="tx1"/>
                        </a:solidFill>
                      </a:endParaRPr>
                    </a:p>
                    <a:p>
                      <a:r>
                        <a:rPr lang="en-IN" dirty="0">
                          <a:solidFill>
                            <a:schemeClr val="tx1"/>
                          </a:solidFill>
                        </a:rPr>
                        <a:t>No. of key is equal to the no. of participants.</a:t>
                      </a:r>
                    </a:p>
                    <a:p>
                      <a:endParaRPr lang="en-IN" dirty="0">
                        <a:solidFill>
                          <a:schemeClr val="tx1"/>
                        </a:solidFill>
                      </a:endParaRPr>
                    </a:p>
                    <a:p>
                      <a:r>
                        <a:rPr lang="en-IN" dirty="0">
                          <a:solidFill>
                            <a:schemeClr val="tx1"/>
                          </a:solidFill>
                        </a:rPr>
                        <a:t>Used for </a:t>
                      </a:r>
                      <a:r>
                        <a:rPr lang="en-IN">
                          <a:solidFill>
                            <a:schemeClr val="tx1"/>
                          </a:solidFill>
                        </a:rPr>
                        <a:t>digital signature.</a:t>
                      </a:r>
                      <a:endParaRPr lang="en-IN" dirty="0">
                        <a:solidFill>
                          <a:schemeClr val="tx1"/>
                        </a:solidFill>
                      </a:endParaRPr>
                    </a:p>
                  </a:txBody>
                  <a:tcPr>
                    <a:solidFill>
                      <a:schemeClr val="bg1"/>
                    </a:solidFill>
                  </a:tcPr>
                </a:tc>
                <a:extLst>
                  <a:ext uri="{0D108BD9-81ED-4DB2-BD59-A6C34878D82A}">
                    <a16:rowId xmlns:a16="http://schemas.microsoft.com/office/drawing/2014/main" val="3177305421"/>
                  </a:ext>
                </a:extLst>
              </a:tr>
            </a:tbl>
          </a:graphicData>
        </a:graphic>
      </p:graphicFrame>
    </p:spTree>
    <p:extLst>
      <p:ext uri="{BB962C8B-B14F-4D97-AF65-F5344CB8AC3E}">
        <p14:creationId xmlns:p14="http://schemas.microsoft.com/office/powerpoint/2010/main" val="104129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D92E3F0-2351-20D1-7DF9-30DA6A1E07ED}"/>
              </a:ext>
            </a:extLst>
          </p:cNvPr>
          <p:cNvSpPr>
            <a:spLocks noGrp="1" noChangeArrowheads="1"/>
          </p:cNvSpPr>
          <p:nvPr>
            <p:ph type="title"/>
          </p:nvPr>
        </p:nvSpPr>
        <p:spPr/>
        <p:txBody>
          <a:bodyPr/>
          <a:lstStyle/>
          <a:p>
            <a:r>
              <a:rPr lang="en-AU" altLang="en-US"/>
              <a:t>Rail Fence cipher</a:t>
            </a:r>
          </a:p>
        </p:txBody>
      </p:sp>
      <p:sp>
        <p:nvSpPr>
          <p:cNvPr id="102403" name="Rectangle 3">
            <a:extLst>
              <a:ext uri="{FF2B5EF4-FFF2-40B4-BE49-F238E27FC236}">
                <a16:creationId xmlns:a16="http://schemas.microsoft.com/office/drawing/2014/main" id="{A38645D0-2056-92E3-D333-F944BFA75E8A}"/>
              </a:ext>
            </a:extLst>
          </p:cNvPr>
          <p:cNvSpPr>
            <a:spLocks noGrp="1" noChangeArrowheads="1"/>
          </p:cNvSpPr>
          <p:nvPr>
            <p:ph type="body" idx="1"/>
          </p:nvPr>
        </p:nvSpPr>
        <p:spPr/>
        <p:txBody>
          <a:bodyPr/>
          <a:lstStyle/>
          <a:p>
            <a:pPr>
              <a:lnSpc>
                <a:spcPct val="90000"/>
              </a:lnSpc>
            </a:pPr>
            <a:r>
              <a:rPr lang="en-AU" altLang="en-US"/>
              <a:t>write message letters out diagonally over a number of rows </a:t>
            </a:r>
          </a:p>
          <a:p>
            <a:pPr>
              <a:lnSpc>
                <a:spcPct val="90000"/>
              </a:lnSpc>
            </a:pPr>
            <a:r>
              <a:rPr lang="en-AU" altLang="en-US"/>
              <a:t>then read off cipher row by row</a:t>
            </a:r>
          </a:p>
          <a:p>
            <a:pPr>
              <a:lnSpc>
                <a:spcPct val="90000"/>
              </a:lnSpc>
            </a:pPr>
            <a:r>
              <a:rPr lang="en-US" altLang="en-US"/>
              <a:t>eg. write message out as:</a:t>
            </a:r>
            <a:endParaRPr lang="en-AU" altLang="en-US"/>
          </a:p>
          <a:p>
            <a:pPr lvl="1">
              <a:lnSpc>
                <a:spcPct val="90000"/>
              </a:lnSpc>
              <a:buFont typeface="Wingdings" panose="05000000000000000000" pitchFamily="2" charset="2"/>
              <a:buNone/>
            </a:pPr>
            <a:r>
              <a:rPr lang="en-AU" altLang="en-US" sz="2000">
                <a:latin typeface="Courier New" panose="02070309020205020404" pitchFamily="49" charset="0"/>
              </a:rPr>
              <a:t>m e m a t r h t g p r y</a:t>
            </a:r>
          </a:p>
          <a:p>
            <a:pPr lvl="1">
              <a:lnSpc>
                <a:spcPct val="90000"/>
              </a:lnSpc>
              <a:buFont typeface="Wingdings" panose="05000000000000000000" pitchFamily="2" charset="2"/>
              <a:buNone/>
            </a:pPr>
            <a:r>
              <a:rPr lang="en-AU" altLang="en-US" sz="2000">
                <a:latin typeface="Courier New" panose="02070309020205020404" pitchFamily="49" charset="0"/>
              </a:rPr>
              <a:t> e t e f e t e o a a t</a:t>
            </a:r>
          </a:p>
          <a:p>
            <a:pPr>
              <a:lnSpc>
                <a:spcPct val="90000"/>
              </a:lnSpc>
            </a:pPr>
            <a:r>
              <a:rPr lang="en-US" altLang="en-US"/>
              <a:t>giving ciphertext</a:t>
            </a:r>
          </a:p>
          <a:p>
            <a:pPr lvl="1">
              <a:lnSpc>
                <a:spcPct val="90000"/>
              </a:lnSpc>
              <a:buFont typeface="Wingdings" panose="05000000000000000000" pitchFamily="2" charset="2"/>
              <a:buNone/>
            </a:pPr>
            <a:r>
              <a:rPr lang="en-AU" altLang="en-US" sz="2000">
                <a:latin typeface="Courier New" panose="02070309020205020404" pitchFamily="49" charset="0"/>
              </a:rPr>
              <a:t>MEMATRHTGPRYETEFETEOAAT</a:t>
            </a:r>
          </a:p>
          <a:p>
            <a:pPr lvl="1">
              <a:lnSpc>
                <a:spcPct val="90000"/>
              </a:lnSpc>
              <a:buFont typeface="Wingdings" panose="05000000000000000000" pitchFamily="2" charset="2"/>
              <a:buNone/>
            </a:pPr>
            <a:endParaRPr lang="en-AU" altLang="en-US"/>
          </a:p>
          <a:p>
            <a:pPr lvl="1">
              <a:lnSpc>
                <a:spcPct val="90000"/>
              </a:lnSpc>
            </a:pPr>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B2BC356-FDB3-6A67-0871-E09A06928CE2}"/>
              </a:ext>
            </a:extLst>
          </p:cNvPr>
          <p:cNvSpPr>
            <a:spLocks noGrp="1" noChangeArrowheads="1"/>
          </p:cNvSpPr>
          <p:nvPr>
            <p:ph type="title"/>
          </p:nvPr>
        </p:nvSpPr>
        <p:spPr/>
        <p:txBody>
          <a:bodyPr/>
          <a:lstStyle/>
          <a:p>
            <a:r>
              <a:rPr lang="en-AU" altLang="en-US"/>
              <a:t>Row Transposition Ciphers</a:t>
            </a:r>
          </a:p>
        </p:txBody>
      </p:sp>
      <p:sp>
        <p:nvSpPr>
          <p:cNvPr id="104451" name="Rectangle 3">
            <a:extLst>
              <a:ext uri="{FF2B5EF4-FFF2-40B4-BE49-F238E27FC236}">
                <a16:creationId xmlns:a16="http://schemas.microsoft.com/office/drawing/2014/main" id="{7E32B8AC-9565-7881-DDE8-B830133354F9}"/>
              </a:ext>
            </a:extLst>
          </p:cNvPr>
          <p:cNvSpPr>
            <a:spLocks noGrp="1" noChangeArrowheads="1"/>
          </p:cNvSpPr>
          <p:nvPr>
            <p:ph type="body" idx="1"/>
          </p:nvPr>
        </p:nvSpPr>
        <p:spPr/>
        <p:txBody>
          <a:bodyPr/>
          <a:lstStyle/>
          <a:p>
            <a:pPr>
              <a:lnSpc>
                <a:spcPct val="80000"/>
              </a:lnSpc>
            </a:pPr>
            <a:r>
              <a:rPr lang="en-US" altLang="en-US"/>
              <a:t>a more complex transposition</a:t>
            </a:r>
            <a:endParaRPr lang="en-AU" altLang="en-US"/>
          </a:p>
          <a:p>
            <a:pPr>
              <a:lnSpc>
                <a:spcPct val="80000"/>
              </a:lnSpc>
            </a:pPr>
            <a:r>
              <a:rPr lang="en-AU" altLang="en-US"/>
              <a:t>write letters of message out in rows over a specified number of columns</a:t>
            </a:r>
          </a:p>
          <a:p>
            <a:pPr>
              <a:lnSpc>
                <a:spcPct val="80000"/>
              </a:lnSpc>
            </a:pPr>
            <a:r>
              <a:rPr lang="en-AU" altLang="en-US"/>
              <a:t>then reorder the columns according to some key before reading off the rows</a:t>
            </a:r>
            <a:endParaRPr lang="en-AU" altLang="en-US" sz="3600">
              <a:latin typeface="Courier New" panose="02070309020205020404" pitchFamily="49" charset="0"/>
            </a:endParaRPr>
          </a:p>
          <a:p>
            <a:pPr lvl="1">
              <a:lnSpc>
                <a:spcPct val="80000"/>
              </a:lnSpc>
              <a:buFont typeface="Wingdings" panose="05000000000000000000" pitchFamily="2" charset="2"/>
              <a:buNone/>
            </a:pPr>
            <a:r>
              <a:rPr lang="en-AU" altLang="en-US" sz="2000">
                <a:latin typeface="Courier" charset="0"/>
              </a:rPr>
              <a:t>Key:       3 4 2 1 5 6 7</a:t>
            </a:r>
          </a:p>
          <a:p>
            <a:pPr lvl="1">
              <a:lnSpc>
                <a:spcPct val="80000"/>
              </a:lnSpc>
              <a:buFont typeface="Wingdings" panose="05000000000000000000" pitchFamily="2" charset="2"/>
              <a:buNone/>
            </a:pPr>
            <a:r>
              <a:rPr lang="en-AU" altLang="en-US" sz="2000">
                <a:latin typeface="Courier" charset="0"/>
              </a:rPr>
              <a:t>Plaintext: a t t a c k p</a:t>
            </a:r>
          </a:p>
          <a:p>
            <a:pPr lvl="1">
              <a:lnSpc>
                <a:spcPct val="80000"/>
              </a:lnSpc>
              <a:buFont typeface="Wingdings" panose="05000000000000000000" pitchFamily="2" charset="2"/>
              <a:buNone/>
            </a:pPr>
            <a:r>
              <a:rPr lang="en-AU" altLang="en-US" sz="2000">
                <a:latin typeface="Courier" charset="0"/>
              </a:rPr>
              <a:t>           o s t p o n e</a:t>
            </a:r>
          </a:p>
          <a:p>
            <a:pPr lvl="1">
              <a:lnSpc>
                <a:spcPct val="80000"/>
              </a:lnSpc>
              <a:buFont typeface="Wingdings" panose="05000000000000000000" pitchFamily="2" charset="2"/>
              <a:buNone/>
            </a:pPr>
            <a:r>
              <a:rPr lang="en-AU" altLang="en-US" sz="2000">
                <a:latin typeface="Courier" charset="0"/>
              </a:rPr>
              <a:t>           d u n t i l t</a:t>
            </a:r>
          </a:p>
          <a:p>
            <a:pPr lvl="1">
              <a:lnSpc>
                <a:spcPct val="80000"/>
              </a:lnSpc>
              <a:buFont typeface="Wingdings" panose="05000000000000000000" pitchFamily="2" charset="2"/>
              <a:buNone/>
            </a:pPr>
            <a:r>
              <a:rPr lang="en-AU" altLang="en-US" sz="2000">
                <a:latin typeface="Courier" charset="0"/>
              </a:rPr>
              <a:t>           w o a m x y z</a:t>
            </a:r>
          </a:p>
          <a:p>
            <a:pPr lvl="1">
              <a:lnSpc>
                <a:spcPct val="80000"/>
              </a:lnSpc>
              <a:buFont typeface="Wingdings" panose="05000000000000000000" pitchFamily="2" charset="2"/>
              <a:buNone/>
            </a:pPr>
            <a:r>
              <a:rPr lang="en-AU" altLang="en-US" sz="2000">
                <a:latin typeface="Courier" charset="0"/>
              </a:rPr>
              <a:t>Ciphertext: TTNAAPTMTSUOAODWCOIXKNLYPETZ</a:t>
            </a:r>
          </a:p>
          <a:p>
            <a:pPr lvl="1">
              <a:lnSpc>
                <a:spcPct val="80000"/>
              </a:lnSpc>
              <a:buFont typeface="Wingdings" panose="05000000000000000000" pitchFamily="2" charset="2"/>
              <a:buNone/>
            </a:pPr>
            <a:r>
              <a:rPr lang="en-AU" alt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065E-CF92-184E-D957-EEC40AAB7725}"/>
              </a:ext>
            </a:extLst>
          </p:cNvPr>
          <p:cNvSpPr>
            <a:spLocks noGrp="1"/>
          </p:cNvSpPr>
          <p:nvPr>
            <p:ph type="title"/>
          </p:nvPr>
        </p:nvSpPr>
        <p:spPr/>
        <p:txBody>
          <a:bodyPr/>
          <a:lstStyle/>
          <a:p>
            <a:r>
              <a:rPr lang="en-IN" dirty="0"/>
              <a:t>Cryptography technique</a:t>
            </a:r>
          </a:p>
        </p:txBody>
      </p:sp>
      <p:sp>
        <p:nvSpPr>
          <p:cNvPr id="3" name="Content Placeholder 2">
            <a:extLst>
              <a:ext uri="{FF2B5EF4-FFF2-40B4-BE49-F238E27FC236}">
                <a16:creationId xmlns:a16="http://schemas.microsoft.com/office/drawing/2014/main" id="{08974D2D-B533-2933-DF6F-B48AE9B33138}"/>
              </a:ext>
            </a:extLst>
          </p:cNvPr>
          <p:cNvSpPr>
            <a:spLocks noGrp="1"/>
          </p:cNvSpPr>
          <p:nvPr>
            <p:ph idx="1"/>
          </p:nvPr>
        </p:nvSpPr>
        <p:spPr/>
        <p:txBody>
          <a:bodyPr/>
          <a:lstStyle/>
          <a:p>
            <a:r>
              <a:rPr lang="en-IN" dirty="0"/>
              <a:t>Symmetric key cryptography</a:t>
            </a:r>
          </a:p>
          <a:p>
            <a:r>
              <a:rPr lang="en-IN" dirty="0"/>
              <a:t>Asymmetric key cryptography</a:t>
            </a:r>
          </a:p>
        </p:txBody>
      </p:sp>
    </p:spTree>
    <p:extLst>
      <p:ext uri="{BB962C8B-B14F-4D97-AF65-F5344CB8AC3E}">
        <p14:creationId xmlns:p14="http://schemas.microsoft.com/office/powerpoint/2010/main" val="401232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98A2-BB5F-85BC-D99C-CC5769252194}"/>
              </a:ext>
            </a:extLst>
          </p:cNvPr>
          <p:cNvSpPr>
            <a:spLocks noGrp="1"/>
          </p:cNvSpPr>
          <p:nvPr>
            <p:ph type="title"/>
          </p:nvPr>
        </p:nvSpPr>
        <p:spPr/>
        <p:txBody>
          <a:bodyPr/>
          <a:lstStyle/>
          <a:p>
            <a:r>
              <a:rPr lang="en-IN" dirty="0"/>
              <a:t>Symmetric key encryption</a:t>
            </a:r>
          </a:p>
        </p:txBody>
      </p:sp>
      <p:sp>
        <p:nvSpPr>
          <p:cNvPr id="3" name="Content Placeholder 2">
            <a:extLst>
              <a:ext uri="{FF2B5EF4-FFF2-40B4-BE49-F238E27FC236}">
                <a16:creationId xmlns:a16="http://schemas.microsoft.com/office/drawing/2014/main" id="{B38D19E0-4B96-97D5-3144-E87032ED90C3}"/>
              </a:ext>
            </a:extLst>
          </p:cNvPr>
          <p:cNvSpPr>
            <a:spLocks noGrp="1"/>
          </p:cNvSpPr>
          <p:nvPr>
            <p:ph idx="1"/>
          </p:nvPr>
        </p:nvSpPr>
        <p:spPr/>
        <p:txBody>
          <a:bodyPr/>
          <a:lstStyle/>
          <a:p>
            <a:pPr algn="l"/>
            <a:r>
              <a:rPr lang="en-IN" b="0" i="0" dirty="0">
                <a:solidFill>
                  <a:srgbClr val="202124"/>
                </a:solidFill>
                <a:effectLst/>
                <a:latin typeface="arial" panose="020B0604020202020204" pitchFamily="34" charset="0"/>
              </a:rPr>
              <a:t>Symmetric encryption </a:t>
            </a:r>
            <a:r>
              <a:rPr lang="en-IN" b="1" i="0" dirty="0">
                <a:solidFill>
                  <a:srgbClr val="202124"/>
                </a:solidFill>
                <a:effectLst/>
                <a:latin typeface="arial" panose="020B0604020202020204" pitchFamily="34" charset="0"/>
              </a:rPr>
              <a:t>uses a single key to encrypt and decrypt</a:t>
            </a:r>
            <a:r>
              <a:rPr lang="en-IN" b="0" i="0" dirty="0">
                <a:solidFill>
                  <a:srgbClr val="202124"/>
                </a:solidFill>
                <a:effectLst/>
                <a:latin typeface="arial" panose="020B0604020202020204" pitchFamily="34" charset="0"/>
              </a:rPr>
              <a:t>. If you encrypt a zip file, then decrypt with the same key, you are using symmetric encryption. Symmetric encryption is also called “secret key” or private key encryption because the key must be kept secret from third parties.</a:t>
            </a:r>
          </a:p>
          <a:p>
            <a:pPr marL="0" indent="0">
              <a:buNone/>
            </a:pPr>
            <a:br>
              <a:rPr lang="en-IN"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157033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942D4FA-7E9E-05F8-E7B7-8097714145BB}"/>
              </a:ext>
            </a:extLst>
          </p:cNvPr>
          <p:cNvSpPr>
            <a:spLocks noGrp="1" noChangeArrowheads="1"/>
          </p:cNvSpPr>
          <p:nvPr>
            <p:ph type="title"/>
          </p:nvPr>
        </p:nvSpPr>
        <p:spPr/>
        <p:txBody>
          <a:bodyPr/>
          <a:lstStyle/>
          <a:p>
            <a:r>
              <a:rPr lang="en-US" altLang="en-US"/>
              <a:t>Requirements</a:t>
            </a:r>
            <a:endParaRPr lang="en-AU" altLang="en-US"/>
          </a:p>
        </p:txBody>
      </p:sp>
      <p:sp>
        <p:nvSpPr>
          <p:cNvPr id="52227" name="Rectangle 3">
            <a:extLst>
              <a:ext uri="{FF2B5EF4-FFF2-40B4-BE49-F238E27FC236}">
                <a16:creationId xmlns:a16="http://schemas.microsoft.com/office/drawing/2014/main" id="{62BC8056-1FE9-5EB0-12B3-01A2A49A7F14}"/>
              </a:ext>
            </a:extLst>
          </p:cNvPr>
          <p:cNvSpPr>
            <a:spLocks noGrp="1" noChangeArrowheads="1"/>
          </p:cNvSpPr>
          <p:nvPr>
            <p:ph type="body" idx="1"/>
          </p:nvPr>
        </p:nvSpPr>
        <p:spPr/>
        <p:txBody>
          <a:bodyPr/>
          <a:lstStyle/>
          <a:p>
            <a:pPr>
              <a:lnSpc>
                <a:spcPct val="90000"/>
              </a:lnSpc>
            </a:pPr>
            <a:r>
              <a:rPr lang="en-US" altLang="en-US"/>
              <a:t>two requirements for secure use of symmetric encryption:</a:t>
            </a:r>
          </a:p>
          <a:p>
            <a:pPr lvl="1">
              <a:lnSpc>
                <a:spcPct val="90000"/>
              </a:lnSpc>
            </a:pPr>
            <a:r>
              <a:rPr lang="en-US" altLang="en-US"/>
              <a:t>a strong encryption algorithm</a:t>
            </a:r>
          </a:p>
          <a:p>
            <a:pPr lvl="1">
              <a:lnSpc>
                <a:spcPct val="90000"/>
              </a:lnSpc>
            </a:pPr>
            <a:r>
              <a:rPr lang="en-US" altLang="en-US"/>
              <a:t>a secret key known only to sender / receiver</a:t>
            </a:r>
          </a:p>
          <a:p>
            <a:pPr>
              <a:lnSpc>
                <a:spcPct val="90000"/>
              </a:lnSpc>
            </a:pPr>
            <a:r>
              <a:rPr lang="en-US" altLang="en-US"/>
              <a:t>mathematically have:</a:t>
            </a:r>
          </a:p>
          <a:p>
            <a:pPr lvl="1">
              <a:lnSpc>
                <a:spcPct val="90000"/>
              </a:lnSpc>
              <a:buFont typeface="Wingdings" panose="05000000000000000000" pitchFamily="2" charset="2"/>
              <a:buNone/>
            </a:pPr>
            <a:r>
              <a:rPr lang="en-US" altLang="en-US" i="1"/>
              <a:t>	Y </a:t>
            </a:r>
            <a:r>
              <a:rPr lang="en-US" altLang="en-US"/>
              <a:t>= E</a:t>
            </a:r>
            <a:r>
              <a:rPr lang="en-US" altLang="en-US" i="1" baseline="-25000"/>
              <a:t>K</a:t>
            </a:r>
            <a:r>
              <a:rPr lang="en-US" altLang="en-US"/>
              <a:t>(</a:t>
            </a:r>
            <a:r>
              <a:rPr lang="en-US" altLang="en-US" i="1"/>
              <a:t>X</a:t>
            </a:r>
            <a:r>
              <a:rPr lang="en-US" altLang="en-US"/>
              <a:t>)</a:t>
            </a:r>
          </a:p>
          <a:p>
            <a:pPr lvl="1">
              <a:lnSpc>
                <a:spcPct val="90000"/>
              </a:lnSpc>
              <a:buFont typeface="Wingdings" panose="05000000000000000000" pitchFamily="2" charset="2"/>
              <a:buNone/>
            </a:pPr>
            <a:r>
              <a:rPr lang="en-US" altLang="en-US" i="1"/>
              <a:t>	X </a:t>
            </a:r>
            <a:r>
              <a:rPr lang="en-US" altLang="en-US"/>
              <a:t>= D</a:t>
            </a:r>
            <a:r>
              <a:rPr lang="en-US" altLang="en-US" i="1" baseline="-25000"/>
              <a:t>K</a:t>
            </a:r>
            <a:r>
              <a:rPr lang="en-US" altLang="en-US"/>
              <a:t>(</a:t>
            </a:r>
            <a:r>
              <a:rPr lang="en-US" altLang="en-US" i="1"/>
              <a:t>Y</a:t>
            </a:r>
            <a:r>
              <a:rPr lang="en-US" altLang="en-US"/>
              <a:t>)</a:t>
            </a:r>
          </a:p>
          <a:p>
            <a:pPr>
              <a:lnSpc>
                <a:spcPct val="90000"/>
              </a:lnSpc>
            </a:pPr>
            <a:r>
              <a:rPr lang="en-US" altLang="en-US"/>
              <a:t>assume encryption algorithm is known</a:t>
            </a:r>
          </a:p>
          <a:p>
            <a:pPr>
              <a:lnSpc>
                <a:spcPct val="90000"/>
              </a:lnSpc>
            </a:pPr>
            <a:r>
              <a:rPr lang="en-US" altLang="en-US"/>
              <a:t>implies a secure channel to distribute key</a:t>
            </a:r>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4863483-59D0-4976-1D5E-CAE23770F359}"/>
              </a:ext>
            </a:extLst>
          </p:cNvPr>
          <p:cNvSpPr>
            <a:spLocks noGrp="1" noChangeArrowheads="1"/>
          </p:cNvSpPr>
          <p:nvPr>
            <p:ph type="title"/>
          </p:nvPr>
        </p:nvSpPr>
        <p:spPr/>
        <p:txBody>
          <a:bodyPr/>
          <a:lstStyle/>
          <a:p>
            <a:endParaRPr lang="en-AU" altLang="en-US" dirty="0"/>
          </a:p>
        </p:txBody>
      </p:sp>
      <p:pic>
        <p:nvPicPr>
          <p:cNvPr id="4098" name="Picture 2" descr="Symmetric vs. Asymmetric Encryption - What are differences?">
            <a:extLst>
              <a:ext uri="{FF2B5EF4-FFF2-40B4-BE49-F238E27FC236}">
                <a16:creationId xmlns:a16="http://schemas.microsoft.com/office/drawing/2014/main" id="{406E8DC5-6080-D6D0-92E9-148C829158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3305" y="1947465"/>
            <a:ext cx="8754035" cy="3364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942D4FA-7E9E-05F8-E7B7-8097714145BB}"/>
              </a:ext>
            </a:extLst>
          </p:cNvPr>
          <p:cNvSpPr>
            <a:spLocks noGrp="1" noChangeArrowheads="1"/>
          </p:cNvSpPr>
          <p:nvPr>
            <p:ph type="title"/>
          </p:nvPr>
        </p:nvSpPr>
        <p:spPr/>
        <p:txBody>
          <a:bodyPr/>
          <a:lstStyle/>
          <a:p>
            <a:r>
              <a:rPr lang="en-US" altLang="en-US"/>
              <a:t>Requirements</a:t>
            </a:r>
            <a:endParaRPr lang="en-AU" altLang="en-US"/>
          </a:p>
        </p:txBody>
      </p:sp>
      <p:sp>
        <p:nvSpPr>
          <p:cNvPr id="52227" name="Rectangle 3">
            <a:extLst>
              <a:ext uri="{FF2B5EF4-FFF2-40B4-BE49-F238E27FC236}">
                <a16:creationId xmlns:a16="http://schemas.microsoft.com/office/drawing/2014/main" id="{62BC8056-1FE9-5EB0-12B3-01A2A49A7F14}"/>
              </a:ext>
            </a:extLst>
          </p:cNvPr>
          <p:cNvSpPr>
            <a:spLocks noGrp="1" noChangeArrowheads="1"/>
          </p:cNvSpPr>
          <p:nvPr>
            <p:ph type="body" idx="1"/>
          </p:nvPr>
        </p:nvSpPr>
        <p:spPr/>
        <p:txBody>
          <a:bodyPr/>
          <a:lstStyle/>
          <a:p>
            <a:pPr>
              <a:lnSpc>
                <a:spcPct val="90000"/>
              </a:lnSpc>
            </a:pPr>
            <a:r>
              <a:rPr lang="en-US" altLang="en-US"/>
              <a:t>two requirements for secure use of symmetric encryption:</a:t>
            </a:r>
          </a:p>
          <a:p>
            <a:pPr lvl="1">
              <a:lnSpc>
                <a:spcPct val="90000"/>
              </a:lnSpc>
            </a:pPr>
            <a:r>
              <a:rPr lang="en-US" altLang="en-US"/>
              <a:t>a strong encryption algorithm</a:t>
            </a:r>
          </a:p>
          <a:p>
            <a:pPr lvl="1">
              <a:lnSpc>
                <a:spcPct val="90000"/>
              </a:lnSpc>
            </a:pPr>
            <a:r>
              <a:rPr lang="en-US" altLang="en-US"/>
              <a:t>a secret key known only to sender / receiver</a:t>
            </a:r>
          </a:p>
          <a:p>
            <a:pPr>
              <a:lnSpc>
                <a:spcPct val="90000"/>
              </a:lnSpc>
            </a:pPr>
            <a:r>
              <a:rPr lang="en-US" altLang="en-US"/>
              <a:t>mathematically have:</a:t>
            </a:r>
          </a:p>
          <a:p>
            <a:pPr lvl="1">
              <a:lnSpc>
                <a:spcPct val="90000"/>
              </a:lnSpc>
              <a:buFont typeface="Wingdings" panose="05000000000000000000" pitchFamily="2" charset="2"/>
              <a:buNone/>
            </a:pPr>
            <a:r>
              <a:rPr lang="en-US" altLang="en-US" i="1"/>
              <a:t>	Y </a:t>
            </a:r>
            <a:r>
              <a:rPr lang="en-US" altLang="en-US"/>
              <a:t>= E</a:t>
            </a:r>
            <a:r>
              <a:rPr lang="en-US" altLang="en-US" i="1" baseline="-25000"/>
              <a:t>K</a:t>
            </a:r>
            <a:r>
              <a:rPr lang="en-US" altLang="en-US"/>
              <a:t>(</a:t>
            </a:r>
            <a:r>
              <a:rPr lang="en-US" altLang="en-US" i="1"/>
              <a:t>X</a:t>
            </a:r>
            <a:r>
              <a:rPr lang="en-US" altLang="en-US"/>
              <a:t>)</a:t>
            </a:r>
          </a:p>
          <a:p>
            <a:pPr lvl="1">
              <a:lnSpc>
                <a:spcPct val="90000"/>
              </a:lnSpc>
              <a:buFont typeface="Wingdings" panose="05000000000000000000" pitchFamily="2" charset="2"/>
              <a:buNone/>
            </a:pPr>
            <a:r>
              <a:rPr lang="en-US" altLang="en-US" i="1"/>
              <a:t>	X </a:t>
            </a:r>
            <a:r>
              <a:rPr lang="en-US" altLang="en-US"/>
              <a:t>= D</a:t>
            </a:r>
            <a:r>
              <a:rPr lang="en-US" altLang="en-US" i="1" baseline="-25000"/>
              <a:t>K</a:t>
            </a:r>
            <a:r>
              <a:rPr lang="en-US" altLang="en-US"/>
              <a:t>(</a:t>
            </a:r>
            <a:r>
              <a:rPr lang="en-US" altLang="en-US" i="1"/>
              <a:t>Y</a:t>
            </a:r>
            <a:r>
              <a:rPr lang="en-US" altLang="en-US"/>
              <a:t>)</a:t>
            </a:r>
          </a:p>
          <a:p>
            <a:pPr>
              <a:lnSpc>
                <a:spcPct val="90000"/>
              </a:lnSpc>
            </a:pPr>
            <a:r>
              <a:rPr lang="en-US" altLang="en-US"/>
              <a:t>assume encryption algorithm is known</a:t>
            </a:r>
          </a:p>
          <a:p>
            <a:pPr>
              <a:lnSpc>
                <a:spcPct val="90000"/>
              </a:lnSpc>
            </a:pPr>
            <a:r>
              <a:rPr lang="en-US" altLang="en-US"/>
              <a:t>implies a secure channel to distribute key</a:t>
            </a:r>
            <a:endParaRPr lang="en-A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0348-187D-D85F-C00D-5FDA4713A039}"/>
              </a:ext>
            </a:extLst>
          </p:cNvPr>
          <p:cNvSpPr>
            <a:spLocks noGrp="1"/>
          </p:cNvSpPr>
          <p:nvPr>
            <p:ph type="title"/>
          </p:nvPr>
        </p:nvSpPr>
        <p:spPr/>
        <p:txBody>
          <a:bodyPr/>
          <a:lstStyle/>
          <a:p>
            <a:r>
              <a:rPr lang="en-IN" dirty="0"/>
              <a:t>Drawback of symmetric cryptography</a:t>
            </a:r>
          </a:p>
        </p:txBody>
      </p:sp>
      <p:sp>
        <p:nvSpPr>
          <p:cNvPr id="3" name="Content Placeholder 2">
            <a:extLst>
              <a:ext uri="{FF2B5EF4-FFF2-40B4-BE49-F238E27FC236}">
                <a16:creationId xmlns:a16="http://schemas.microsoft.com/office/drawing/2014/main" id="{2118F7C9-8613-E919-2497-398AA9F2F120}"/>
              </a:ext>
            </a:extLst>
          </p:cNvPr>
          <p:cNvSpPr>
            <a:spLocks noGrp="1"/>
          </p:cNvSpPr>
          <p:nvPr>
            <p:ph idx="1"/>
          </p:nvPr>
        </p:nvSpPr>
        <p:spPr/>
        <p:txBody>
          <a:bodyPr/>
          <a:lstStyle/>
          <a:p>
            <a:r>
              <a:rPr lang="en-IN" dirty="0"/>
              <a:t>Key distribution or key exchange</a:t>
            </a:r>
          </a:p>
          <a:p>
            <a:r>
              <a:rPr lang="en-IN" dirty="0"/>
              <a:t>No. of keys required =n(n-1)/2</a:t>
            </a:r>
          </a:p>
          <a:p>
            <a:pPr marL="0" indent="0">
              <a:buNone/>
            </a:pPr>
            <a:endParaRPr lang="en-IN" dirty="0"/>
          </a:p>
          <a:p>
            <a:pPr marL="0" indent="0">
              <a:buNone/>
            </a:pPr>
            <a:r>
              <a:rPr lang="en-IN" dirty="0"/>
              <a:t>Solution for the problem of key exchange is </a:t>
            </a:r>
            <a:r>
              <a:rPr lang="en-IN" dirty="0" err="1"/>
              <a:t>diffie</a:t>
            </a:r>
            <a:r>
              <a:rPr lang="en-IN" dirty="0"/>
              <a:t> </a:t>
            </a:r>
            <a:r>
              <a:rPr lang="en-IN" dirty="0" err="1"/>
              <a:t>hellman</a:t>
            </a:r>
            <a:r>
              <a:rPr lang="en-IN" dirty="0"/>
              <a:t> key exchange algorithm.</a:t>
            </a:r>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989647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1095</Words>
  <Application>Microsoft Office PowerPoint</Application>
  <PresentationFormat>Widescreen</PresentationFormat>
  <Paragraphs>98</Paragraphs>
  <Slides>12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Calibri</vt:lpstr>
      <vt:lpstr>Calibri Light</vt:lpstr>
      <vt:lpstr>Courier</vt:lpstr>
      <vt:lpstr>Courier New</vt:lpstr>
      <vt:lpstr>Times-Roman</vt:lpstr>
      <vt:lpstr>Wingdings</vt:lpstr>
      <vt:lpstr>Office Theme</vt:lpstr>
      <vt:lpstr>Transposition Ciphers</vt:lpstr>
      <vt:lpstr>Rail Fence cipher</vt:lpstr>
      <vt:lpstr>Row Transposition Ciphers</vt:lpstr>
      <vt:lpstr>Cryptography technique</vt:lpstr>
      <vt:lpstr>Symmetric key encryption</vt:lpstr>
      <vt:lpstr>Requirements</vt:lpstr>
      <vt:lpstr>PowerPoint Presentation</vt:lpstr>
      <vt:lpstr>Requirements</vt:lpstr>
      <vt:lpstr>Drawback of symmetric cryptography</vt:lpstr>
      <vt:lpstr>Asymmetric key cryptography</vt:lpstr>
      <vt:lpstr>PowerPoint Presentation</vt:lpstr>
      <vt:lpstr>Difference between symmetric and asymmetric key cryptography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dc:creator>
  <cp:lastModifiedBy>Ajay</cp:lastModifiedBy>
  <cp:revision>5</cp:revision>
  <dcterms:created xsi:type="dcterms:W3CDTF">2022-07-24T06:31:59Z</dcterms:created>
  <dcterms:modified xsi:type="dcterms:W3CDTF">2022-07-24T10:18:32Z</dcterms:modified>
</cp:coreProperties>
</file>