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hH/hKbzWEsvq4st0FM783guAc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E73B95-A562-4F9C-B027-C4A9726C67A1}">
  <a:tblStyle styleId="{CFE73B95-A562-4F9C-B027-C4A9726C67A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726" name="Google Shape;726;p25:notes"/>
          <p:cNvSpPr/>
          <p:nvPr>
            <p:ph idx="2" type="sldImg"/>
          </p:nvPr>
        </p:nvSpPr>
        <p:spPr>
          <a:xfrm>
            <a:off x="681038" y="868363"/>
            <a:ext cx="5564187" cy="31305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727" name="Google Shape;727;p25:notes"/>
          <p:cNvSpPr txBox="1"/>
          <p:nvPr>
            <p:ph idx="1" type="body"/>
          </p:nvPr>
        </p:nvSpPr>
        <p:spPr>
          <a:xfrm>
            <a:off x="1066800" y="4303713"/>
            <a:ext cx="4772025" cy="18256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733" name="Google Shape;733;p26:notes"/>
          <p:cNvSpPr/>
          <p:nvPr>
            <p:ph idx="2" type="sldImg"/>
          </p:nvPr>
        </p:nvSpPr>
        <p:spPr>
          <a:xfrm>
            <a:off x="669925" y="868363"/>
            <a:ext cx="5562600" cy="31305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734" name="Google Shape;734;p26:notes"/>
          <p:cNvSpPr txBox="1"/>
          <p:nvPr>
            <p:ph idx="1" type="body"/>
          </p:nvPr>
        </p:nvSpPr>
        <p:spPr>
          <a:xfrm>
            <a:off x="1066800" y="4303713"/>
            <a:ext cx="4772025" cy="4041775"/>
          </a:xfrm>
          <a:prstGeom prst="rect">
            <a:avLst/>
          </a:prstGeom>
          <a:noFill/>
          <a:ln>
            <a:noFill/>
          </a:ln>
        </p:spPr>
        <p:txBody>
          <a:bodyPr anchorCtr="0" anchor="t" bIns="0" lIns="0" spcFirstLastPara="1" rIns="0" wrap="square" tIns="0">
            <a:spAutoFit/>
          </a:bodyPr>
          <a:lstStyle/>
          <a:p>
            <a:pPr indent="-215900" lvl="0" marL="215900" rtl="0" algn="l">
              <a:spcBef>
                <a:spcPts val="0"/>
              </a:spcBef>
              <a:spcAft>
                <a:spcPts val="0"/>
              </a:spcAft>
              <a:buNone/>
            </a:pPr>
            <a:r>
              <a:rPr lang="en-US" sz="1400"/>
              <a:t>The "real telephone number" of a mobile station is the </a:t>
            </a:r>
            <a:r>
              <a:rPr i="1" lang="en-US" sz="1400"/>
              <a:t> Mobile Subscriber ISDN Number</a:t>
            </a:r>
            <a:r>
              <a:rPr lang="en-US" sz="1400"/>
              <a:t> (MSISDN). It is assigned to the subscriber (his or her SIM respectively) such that a mobile station can have several MSISDNs depending on the SIM.</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 With this concept, GSM is the first mobile system to distinguish between subscriber identity and number to call.</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The separation of call number (MSISDN) and subscriber identity IMSI primarily serves to protect the confidentiality of the IMSI. </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A subscriber can hold several MSISDNs for selection of different services, depending upon SIM. Thus an automatic activation of service-specific resources is already possible during the setup of a connection.</a:t>
            </a:r>
            <a:endParaRPr/>
          </a:p>
          <a:p>
            <a:pPr indent="-215900" lvl="0" marL="215900" rtl="0" algn="l">
              <a:spcBef>
                <a:spcPts val="0"/>
              </a:spcBef>
              <a:spcAft>
                <a:spcPts val="0"/>
              </a:spcAft>
              <a:buNone/>
            </a:pPr>
            <a:r>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740" name="Google Shape;740;p27:notes"/>
          <p:cNvSpPr/>
          <p:nvPr>
            <p:ph idx="2" type="sldImg"/>
          </p:nvPr>
        </p:nvSpPr>
        <p:spPr>
          <a:xfrm>
            <a:off x="669925" y="868363"/>
            <a:ext cx="5562600" cy="31305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741" name="Google Shape;741;p27:notes"/>
          <p:cNvSpPr txBox="1"/>
          <p:nvPr>
            <p:ph idx="1" type="body"/>
          </p:nvPr>
        </p:nvSpPr>
        <p:spPr>
          <a:xfrm>
            <a:off x="1066800" y="4303713"/>
            <a:ext cx="4772025" cy="2339975"/>
          </a:xfrm>
          <a:prstGeom prst="rect">
            <a:avLst/>
          </a:prstGeom>
          <a:noFill/>
          <a:ln>
            <a:noFill/>
          </a:ln>
        </p:spPr>
        <p:txBody>
          <a:bodyPr anchorCtr="0" anchor="t" bIns="0" lIns="0" spcFirstLastPara="1" rIns="0" wrap="square" tIns="0">
            <a:spAutoFit/>
          </a:bodyPr>
          <a:lstStyle/>
          <a:p>
            <a:pPr indent="-215900" lvl="0" marL="215900" rtl="0" algn="l">
              <a:spcBef>
                <a:spcPts val="0"/>
              </a:spcBef>
              <a:spcAft>
                <a:spcPts val="0"/>
              </a:spcAft>
              <a:buNone/>
            </a:pPr>
            <a:r>
              <a:rPr lang="en-US" sz="1400"/>
              <a:t>When registering for services with a mobile  operator, each subscriber receives a unique  identifier, the IMSI. </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IMSI consists of several parts as shown in the figure.</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A mobile station can only be operated, if a valid SIM with a valid IMSI is inserted into equipment with a valid IMEI.</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The IMSI is a GSM specific addressing concept in contrast to the ISDN numbering plan.</a:t>
            </a:r>
            <a:endParaRPr/>
          </a:p>
          <a:p>
            <a:pPr indent="-215900" lvl="0" marL="21590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747" name="Google Shape;747;p28:notes"/>
          <p:cNvSpPr/>
          <p:nvPr>
            <p:ph idx="2" type="sldImg"/>
          </p:nvPr>
        </p:nvSpPr>
        <p:spPr>
          <a:xfrm>
            <a:off x="669925" y="868363"/>
            <a:ext cx="5562600" cy="31305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round/>
            <a:headEnd len="sm" w="sm" type="none"/>
            <a:tailEnd len="sm" w="sm" type="none"/>
          </a:ln>
        </p:spPr>
      </p:sp>
      <p:sp>
        <p:nvSpPr>
          <p:cNvPr id="748" name="Google Shape;748;p28:notes"/>
          <p:cNvSpPr txBox="1"/>
          <p:nvPr>
            <p:ph idx="1" type="body"/>
          </p:nvPr>
        </p:nvSpPr>
        <p:spPr>
          <a:xfrm>
            <a:off x="1066800" y="4303713"/>
            <a:ext cx="4772025" cy="4679950"/>
          </a:xfrm>
          <a:prstGeom prst="rect">
            <a:avLst/>
          </a:prstGeom>
          <a:noFill/>
          <a:ln>
            <a:noFill/>
          </a:ln>
        </p:spPr>
        <p:txBody>
          <a:bodyPr anchorCtr="0" anchor="t" bIns="0" lIns="0" spcFirstLastPara="1" rIns="0" wrap="square" tIns="0">
            <a:spAutoFit/>
          </a:bodyPr>
          <a:lstStyle/>
          <a:p>
            <a:pPr indent="-215900" lvl="0" marL="215900" rtl="0" algn="l">
              <a:spcBef>
                <a:spcPts val="0"/>
              </a:spcBef>
              <a:spcAft>
                <a:spcPts val="0"/>
              </a:spcAft>
              <a:buNone/>
            </a:pPr>
            <a:r>
              <a:rPr lang="en-US" sz="1400"/>
              <a:t>TMSI has only local significance in the area handled by the VLR. VLR responsinble for the current location of a subscriber assign to the MS its TMSI. </a:t>
            </a:r>
            <a:endParaRPr/>
          </a:p>
          <a:p>
            <a:pPr indent="-215900" lvl="0" marL="215900" rtl="0" algn="l">
              <a:spcBef>
                <a:spcPts val="0"/>
              </a:spcBef>
              <a:spcAft>
                <a:spcPts val="0"/>
              </a:spcAft>
              <a:buNone/>
            </a:pPr>
            <a:r>
              <a:rPr lang="en-US" sz="1400"/>
              <a:t>It is used in place of the IMSI for the definite identification and addressing of the mobile station. In this way no one can determine the identity of the subscriber by listening to the radio channel, since this TMSI is only assigned during the mobile station's presence in the area of one VLR, and can even be changed during this period (ID hopping). The mobile station stores the TMSI on the SIM card. The TMSI is stored on the network side only in the VLR and is not passed on to the HLR.</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Together with current location area, a TMSI allows a subscriber to be identified uniquely, ie. for the ongoing communication the IMSI is replaced by the 2-tuple (TMSI &amp; LAI).</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rPr lang="en-US" sz="1400"/>
              <a:t>A TMSI is local hence may therefore be assigned in an operator-specific way.</a:t>
            </a:r>
            <a:endParaRPr/>
          </a:p>
          <a:p>
            <a:pPr indent="-215900" lvl="0" marL="215900" rtl="0" algn="l">
              <a:spcBef>
                <a:spcPts val="0"/>
              </a:spcBef>
              <a:spcAft>
                <a:spcPts val="0"/>
              </a:spcAft>
              <a:buNone/>
            </a:pPr>
            <a:r>
              <a:t/>
            </a:r>
            <a:endParaRPr sz="1400"/>
          </a:p>
          <a:p>
            <a:pPr indent="-215900" lvl="0" marL="215900" rtl="0" algn="l">
              <a:spcBef>
                <a:spcPts val="0"/>
              </a:spcBef>
              <a:spcAft>
                <a:spcPts val="0"/>
              </a:spcAft>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p:nvPr>
            <p:ph idx="2" type="pic"/>
          </p:nvPr>
        </p:nvSpPr>
        <p:spPr>
          <a:xfrm>
            <a:off x="5183188" y="987425"/>
            <a:ext cx="6172200" cy="4873625"/>
          </a:xfrm>
          <a:prstGeom prst="rect">
            <a:avLst/>
          </a:prstGeom>
          <a:noFill/>
          <a:ln>
            <a:noFill/>
          </a:ln>
        </p:spPr>
      </p:sp>
      <p:sp>
        <p:nvSpPr>
          <p:cNvPr id="71" name="Google Shape;71;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415600" y="2867800"/>
            <a:ext cx="11360800" cy="11223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600"/>
              <a:buFont typeface="Calibri"/>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3"/>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 name="Shape 35"/>
        <p:cNvGrpSpPr/>
        <p:nvPr/>
      </p:nvGrpSpPr>
      <p:grpSpPr>
        <a:xfrm>
          <a:off x="0" y="0"/>
          <a:ext cx="0" cy="0"/>
          <a:chOff x="0" y="0"/>
          <a:chExt cx="0" cy="0"/>
        </a:xfrm>
      </p:grpSpPr>
      <p:sp>
        <p:nvSpPr>
          <p:cNvPr id="36" name="Google Shape;36;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Module 2</a:t>
            </a:r>
            <a:endParaRPr/>
          </a:p>
        </p:txBody>
      </p:sp>
      <p:sp>
        <p:nvSpPr>
          <p:cNvPr id="92" name="Google Shape;92;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Location and Handoff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p:nvPr/>
        </p:nvSpPr>
        <p:spPr>
          <a:xfrm>
            <a:off x="3200400" y="1043940"/>
            <a:ext cx="4572000" cy="1981200"/>
          </a:xfrm>
          <a:prstGeom prst="rect">
            <a:avLst/>
          </a:prstGeom>
          <a:solidFill>
            <a:srgbClr val="8DA9DB">
              <a:alpha val="49803"/>
            </a:srgbClr>
          </a:solidFill>
          <a:ln cap="rnd" cmpd="sng" w="9525">
            <a:solidFill>
              <a:schemeClr val="dk1"/>
            </a:solidFill>
            <a:prstDash val="dot"/>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0"/>
          <p:cNvSpPr txBox="1"/>
          <p:nvPr>
            <p:ph type="title"/>
          </p:nvPr>
        </p:nvSpPr>
        <p:spPr>
          <a:xfrm>
            <a:off x="282885" y="28094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GSM: overview</a:t>
            </a:r>
            <a:endParaRPr/>
          </a:p>
        </p:txBody>
      </p:sp>
      <p:sp>
        <p:nvSpPr>
          <p:cNvPr id="245" name="Google Shape;245;p10"/>
          <p:cNvSpPr/>
          <p:nvPr/>
        </p:nvSpPr>
        <p:spPr>
          <a:xfrm>
            <a:off x="7086600" y="3939540"/>
            <a:ext cx="1600200" cy="1371600"/>
          </a:xfrm>
          <a:prstGeom prst="hexagon">
            <a:avLst>
              <a:gd fmla="val 29166"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0"/>
          <p:cNvSpPr/>
          <p:nvPr/>
        </p:nvSpPr>
        <p:spPr>
          <a:xfrm>
            <a:off x="3429000" y="4625340"/>
            <a:ext cx="1600200" cy="1371600"/>
          </a:xfrm>
          <a:prstGeom prst="hexagon">
            <a:avLst>
              <a:gd fmla="val 29166"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0"/>
          <p:cNvSpPr/>
          <p:nvPr/>
        </p:nvSpPr>
        <p:spPr>
          <a:xfrm>
            <a:off x="4648200" y="3939540"/>
            <a:ext cx="1600200" cy="1371600"/>
          </a:xfrm>
          <a:prstGeom prst="hexagon">
            <a:avLst>
              <a:gd fmla="val 29166"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0"/>
          <p:cNvSpPr/>
          <p:nvPr/>
        </p:nvSpPr>
        <p:spPr>
          <a:xfrm>
            <a:off x="5867400" y="4625340"/>
            <a:ext cx="1600200" cy="1371600"/>
          </a:xfrm>
          <a:prstGeom prst="hexagon">
            <a:avLst>
              <a:gd fmla="val 29166"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0"/>
          <p:cNvSpPr/>
          <p:nvPr/>
        </p:nvSpPr>
        <p:spPr>
          <a:xfrm>
            <a:off x="5867400" y="3253740"/>
            <a:ext cx="1600200" cy="1371600"/>
          </a:xfrm>
          <a:prstGeom prst="hexagon">
            <a:avLst>
              <a:gd fmla="val 29166"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p:nvPr/>
        </p:nvSpPr>
        <p:spPr>
          <a:xfrm>
            <a:off x="7848600" y="1120140"/>
            <a:ext cx="2209800" cy="1295400"/>
          </a:xfrm>
          <a:prstGeom prst="ellipse">
            <a:avLst/>
          </a:prstGeom>
          <a:solidFill>
            <a:srgbClr val="F4B08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fixed network</a:t>
            </a:r>
            <a:endParaRPr sz="1800">
              <a:solidFill>
                <a:schemeClr val="dk1"/>
              </a:solidFill>
              <a:latin typeface="Arial"/>
              <a:ea typeface="Arial"/>
              <a:cs typeface="Arial"/>
              <a:sym typeface="Arial"/>
            </a:endParaRPr>
          </a:p>
        </p:txBody>
      </p:sp>
      <p:cxnSp>
        <p:nvCxnSpPr>
          <p:cNvPr id="251" name="Google Shape;251;p10"/>
          <p:cNvCxnSpPr>
            <a:stCxn id="250" idx="6"/>
          </p:cNvCxnSpPr>
          <p:nvPr/>
        </p:nvCxnSpPr>
        <p:spPr>
          <a:xfrm flipH="1" rot="10800000">
            <a:off x="10058400" y="1729740"/>
            <a:ext cx="381000" cy="38100"/>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10"/>
          <p:cNvCxnSpPr>
            <a:stCxn id="250" idx="5"/>
          </p:cNvCxnSpPr>
          <p:nvPr/>
        </p:nvCxnSpPr>
        <p:spPr>
          <a:xfrm>
            <a:off x="9734782" y="2225833"/>
            <a:ext cx="628800" cy="112800"/>
          </a:xfrm>
          <a:prstGeom prst="straightConnector1">
            <a:avLst/>
          </a:prstGeom>
          <a:noFill/>
          <a:ln cap="flat" cmpd="sng" w="9525">
            <a:solidFill>
              <a:schemeClr val="dk1"/>
            </a:solidFill>
            <a:prstDash val="solid"/>
            <a:round/>
            <a:headEnd len="sm" w="sm" type="none"/>
            <a:tailEnd len="sm" w="sm" type="none"/>
          </a:ln>
        </p:spPr>
      </p:cxnSp>
      <p:cxnSp>
        <p:nvCxnSpPr>
          <p:cNvPr id="253" name="Google Shape;253;p10"/>
          <p:cNvCxnSpPr>
            <a:stCxn id="250" idx="7"/>
          </p:cNvCxnSpPr>
          <p:nvPr/>
        </p:nvCxnSpPr>
        <p:spPr>
          <a:xfrm flipH="1" rot="10800000">
            <a:off x="9734782" y="1197047"/>
            <a:ext cx="552600" cy="112800"/>
          </a:xfrm>
          <a:prstGeom prst="straightConnector1">
            <a:avLst/>
          </a:prstGeom>
          <a:noFill/>
          <a:ln cap="flat" cmpd="sng" w="9525">
            <a:solidFill>
              <a:schemeClr val="dk1"/>
            </a:solidFill>
            <a:prstDash val="solid"/>
            <a:round/>
            <a:headEnd len="sm" w="sm" type="none"/>
            <a:tailEnd len="sm" w="sm" type="none"/>
          </a:ln>
        </p:spPr>
      </p:cxnSp>
      <p:sp>
        <p:nvSpPr>
          <p:cNvPr id="254" name="Google Shape;254;p10"/>
          <p:cNvSpPr/>
          <p:nvPr/>
        </p:nvSpPr>
        <p:spPr>
          <a:xfrm>
            <a:off x="3657600" y="3710940"/>
            <a:ext cx="838200" cy="457200"/>
          </a:xfrm>
          <a:prstGeom prst="rect">
            <a:avLst/>
          </a:prstGeom>
          <a:solidFill>
            <a:schemeClr val="accent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BSC</a:t>
            </a:r>
            <a:endParaRPr/>
          </a:p>
        </p:txBody>
      </p:sp>
      <p:sp>
        <p:nvSpPr>
          <p:cNvPr id="255" name="Google Shape;255;p10"/>
          <p:cNvSpPr/>
          <p:nvPr/>
        </p:nvSpPr>
        <p:spPr>
          <a:xfrm>
            <a:off x="7543800" y="3253740"/>
            <a:ext cx="838200" cy="457200"/>
          </a:xfrm>
          <a:prstGeom prst="rect">
            <a:avLst/>
          </a:prstGeom>
          <a:solidFill>
            <a:schemeClr val="accent3"/>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BSC</a:t>
            </a:r>
            <a:endParaRPr/>
          </a:p>
        </p:txBody>
      </p:sp>
      <p:cxnSp>
        <p:nvCxnSpPr>
          <p:cNvPr id="256" name="Google Shape;256;p10"/>
          <p:cNvCxnSpPr>
            <a:stCxn id="254" idx="2"/>
            <a:endCxn id="257" idx="0"/>
          </p:cNvCxnSpPr>
          <p:nvPr/>
        </p:nvCxnSpPr>
        <p:spPr>
          <a:xfrm>
            <a:off x="4076700" y="4168140"/>
            <a:ext cx="49500" cy="1679700"/>
          </a:xfrm>
          <a:prstGeom prst="straightConnector1">
            <a:avLst/>
          </a:prstGeom>
          <a:noFill/>
          <a:ln cap="flat" cmpd="sng" w="9525">
            <a:solidFill>
              <a:schemeClr val="dk1"/>
            </a:solidFill>
            <a:prstDash val="solid"/>
            <a:round/>
            <a:headEnd len="sm" w="sm" type="none"/>
            <a:tailEnd len="sm" w="sm" type="none"/>
          </a:ln>
        </p:spPr>
      </p:cxnSp>
      <p:cxnSp>
        <p:nvCxnSpPr>
          <p:cNvPr id="258" name="Google Shape;258;p10"/>
          <p:cNvCxnSpPr>
            <a:stCxn id="254" idx="2"/>
            <a:endCxn id="259" idx="0"/>
          </p:cNvCxnSpPr>
          <p:nvPr/>
        </p:nvCxnSpPr>
        <p:spPr>
          <a:xfrm>
            <a:off x="4076700" y="4168140"/>
            <a:ext cx="1268700" cy="995700"/>
          </a:xfrm>
          <a:prstGeom prst="straightConnector1">
            <a:avLst/>
          </a:prstGeom>
          <a:noFill/>
          <a:ln cap="flat" cmpd="sng" w="9525">
            <a:solidFill>
              <a:schemeClr val="dk1"/>
            </a:solidFill>
            <a:prstDash val="solid"/>
            <a:round/>
            <a:headEnd len="sm" w="sm" type="none"/>
            <a:tailEnd len="sm" w="sm" type="none"/>
          </a:ln>
        </p:spPr>
      </p:cxnSp>
      <p:cxnSp>
        <p:nvCxnSpPr>
          <p:cNvPr id="260" name="Google Shape;260;p10"/>
          <p:cNvCxnSpPr>
            <a:stCxn id="254" idx="2"/>
          </p:cNvCxnSpPr>
          <p:nvPr/>
        </p:nvCxnSpPr>
        <p:spPr>
          <a:xfrm flipH="1">
            <a:off x="3276600" y="4168140"/>
            <a:ext cx="800100" cy="609600"/>
          </a:xfrm>
          <a:prstGeom prst="straightConnector1">
            <a:avLst/>
          </a:prstGeom>
          <a:noFill/>
          <a:ln cap="flat" cmpd="sng" w="9525">
            <a:solidFill>
              <a:schemeClr val="dk1"/>
            </a:solidFill>
            <a:prstDash val="solid"/>
            <a:round/>
            <a:headEnd len="sm" w="sm" type="none"/>
            <a:tailEnd len="sm" w="sm" type="none"/>
          </a:ln>
        </p:spPr>
      </p:cxnSp>
      <p:cxnSp>
        <p:nvCxnSpPr>
          <p:cNvPr id="261" name="Google Shape;261;p10"/>
          <p:cNvCxnSpPr>
            <a:stCxn id="255" idx="1"/>
            <a:endCxn id="262" idx="1"/>
          </p:cNvCxnSpPr>
          <p:nvPr/>
        </p:nvCxnSpPr>
        <p:spPr>
          <a:xfrm flipH="1">
            <a:off x="6647100" y="3482340"/>
            <a:ext cx="896700" cy="999000"/>
          </a:xfrm>
          <a:prstGeom prst="straightConnector1">
            <a:avLst/>
          </a:prstGeom>
          <a:noFill/>
          <a:ln cap="flat" cmpd="sng" w="9525">
            <a:solidFill>
              <a:schemeClr val="dk1"/>
            </a:solidFill>
            <a:prstDash val="solid"/>
            <a:round/>
            <a:headEnd len="sm" w="sm" type="none"/>
            <a:tailEnd len="sm" w="sm" type="none"/>
          </a:ln>
        </p:spPr>
      </p:cxnSp>
      <p:cxnSp>
        <p:nvCxnSpPr>
          <p:cNvPr id="263" name="Google Shape;263;p10"/>
          <p:cNvCxnSpPr>
            <a:stCxn id="255" idx="2"/>
            <a:endCxn id="264" idx="1"/>
          </p:cNvCxnSpPr>
          <p:nvPr/>
        </p:nvCxnSpPr>
        <p:spPr>
          <a:xfrm>
            <a:off x="7962900" y="3710940"/>
            <a:ext cx="60900" cy="1408500"/>
          </a:xfrm>
          <a:prstGeom prst="straightConnector1">
            <a:avLst/>
          </a:prstGeom>
          <a:noFill/>
          <a:ln cap="flat" cmpd="sng" w="9525">
            <a:solidFill>
              <a:schemeClr val="dk1"/>
            </a:solidFill>
            <a:prstDash val="solid"/>
            <a:round/>
            <a:headEnd len="sm" w="sm" type="none"/>
            <a:tailEnd len="sm" w="sm" type="none"/>
          </a:ln>
        </p:spPr>
      </p:cxnSp>
      <p:cxnSp>
        <p:nvCxnSpPr>
          <p:cNvPr id="265" name="Google Shape;265;p10"/>
          <p:cNvCxnSpPr>
            <a:stCxn id="266" idx="2"/>
            <a:endCxn id="254" idx="0"/>
          </p:cNvCxnSpPr>
          <p:nvPr/>
        </p:nvCxnSpPr>
        <p:spPr>
          <a:xfrm flipH="1">
            <a:off x="4076700" y="2796540"/>
            <a:ext cx="533400" cy="914400"/>
          </a:xfrm>
          <a:prstGeom prst="straightConnector1">
            <a:avLst/>
          </a:prstGeom>
          <a:noFill/>
          <a:ln cap="flat" cmpd="sng" w="9525">
            <a:solidFill>
              <a:schemeClr val="dk1"/>
            </a:solidFill>
            <a:prstDash val="solid"/>
            <a:round/>
            <a:headEnd len="sm" w="sm" type="none"/>
            <a:tailEnd len="sm" w="sm" type="none"/>
          </a:ln>
        </p:spPr>
      </p:cxnSp>
      <p:sp>
        <p:nvSpPr>
          <p:cNvPr id="266" name="Google Shape;266;p10"/>
          <p:cNvSpPr/>
          <p:nvPr/>
        </p:nvSpPr>
        <p:spPr>
          <a:xfrm>
            <a:off x="4191000" y="2339340"/>
            <a:ext cx="838200" cy="4572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MSC</a:t>
            </a:r>
            <a:endParaRPr/>
          </a:p>
        </p:txBody>
      </p:sp>
      <p:sp>
        <p:nvSpPr>
          <p:cNvPr id="267" name="Google Shape;267;p10"/>
          <p:cNvSpPr/>
          <p:nvPr/>
        </p:nvSpPr>
        <p:spPr>
          <a:xfrm>
            <a:off x="6781800" y="2339340"/>
            <a:ext cx="838200" cy="4572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MSC</a:t>
            </a:r>
            <a:endParaRPr/>
          </a:p>
        </p:txBody>
      </p:sp>
      <p:sp>
        <p:nvSpPr>
          <p:cNvPr id="268" name="Google Shape;268;p10"/>
          <p:cNvSpPr/>
          <p:nvPr/>
        </p:nvSpPr>
        <p:spPr>
          <a:xfrm>
            <a:off x="6019800" y="1424940"/>
            <a:ext cx="838200" cy="4572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GMSC</a:t>
            </a:r>
            <a:endParaRPr/>
          </a:p>
        </p:txBody>
      </p:sp>
      <p:cxnSp>
        <p:nvCxnSpPr>
          <p:cNvPr id="269" name="Google Shape;269;p10"/>
          <p:cNvCxnSpPr>
            <a:stCxn id="268" idx="2"/>
            <a:endCxn id="266" idx="0"/>
          </p:cNvCxnSpPr>
          <p:nvPr/>
        </p:nvCxnSpPr>
        <p:spPr>
          <a:xfrm flipH="1">
            <a:off x="4610100" y="1882140"/>
            <a:ext cx="1828800" cy="457200"/>
          </a:xfrm>
          <a:prstGeom prst="straightConnector1">
            <a:avLst/>
          </a:prstGeom>
          <a:noFill/>
          <a:ln cap="flat" cmpd="sng" w="9525">
            <a:solidFill>
              <a:schemeClr val="dk1"/>
            </a:solidFill>
            <a:prstDash val="solid"/>
            <a:round/>
            <a:headEnd len="sm" w="sm" type="none"/>
            <a:tailEnd len="sm" w="sm" type="none"/>
          </a:ln>
        </p:spPr>
      </p:cxnSp>
      <p:cxnSp>
        <p:nvCxnSpPr>
          <p:cNvPr id="270" name="Google Shape;270;p10"/>
          <p:cNvCxnSpPr>
            <a:stCxn id="268" idx="3"/>
            <a:endCxn id="250" idx="2"/>
          </p:cNvCxnSpPr>
          <p:nvPr/>
        </p:nvCxnSpPr>
        <p:spPr>
          <a:xfrm>
            <a:off x="6858000" y="1653540"/>
            <a:ext cx="990600" cy="114300"/>
          </a:xfrm>
          <a:prstGeom prst="straightConnector1">
            <a:avLst/>
          </a:prstGeom>
          <a:noFill/>
          <a:ln cap="flat" cmpd="sng" w="9525">
            <a:solidFill>
              <a:schemeClr val="dk1"/>
            </a:solidFill>
            <a:prstDash val="solid"/>
            <a:round/>
            <a:headEnd len="sm" w="sm" type="none"/>
            <a:tailEnd len="sm" w="sm" type="none"/>
          </a:ln>
        </p:spPr>
      </p:cxnSp>
      <p:cxnSp>
        <p:nvCxnSpPr>
          <p:cNvPr id="271" name="Google Shape;271;p10"/>
          <p:cNvCxnSpPr>
            <a:stCxn id="268" idx="2"/>
            <a:endCxn id="267" idx="0"/>
          </p:cNvCxnSpPr>
          <p:nvPr/>
        </p:nvCxnSpPr>
        <p:spPr>
          <a:xfrm>
            <a:off x="6438900" y="1882140"/>
            <a:ext cx="762000" cy="457200"/>
          </a:xfrm>
          <a:prstGeom prst="straightConnector1">
            <a:avLst/>
          </a:prstGeom>
          <a:noFill/>
          <a:ln cap="flat" cmpd="sng" w="9525">
            <a:solidFill>
              <a:schemeClr val="dk1"/>
            </a:solidFill>
            <a:prstDash val="solid"/>
            <a:round/>
            <a:headEnd len="sm" w="sm" type="none"/>
            <a:tailEnd len="sm" w="sm" type="none"/>
          </a:ln>
        </p:spPr>
      </p:cxnSp>
      <p:sp>
        <p:nvSpPr>
          <p:cNvPr id="272" name="Google Shape;272;p10"/>
          <p:cNvSpPr/>
          <p:nvPr/>
        </p:nvSpPr>
        <p:spPr>
          <a:xfrm>
            <a:off x="2895600" y="891540"/>
            <a:ext cx="1219200" cy="609600"/>
          </a:xfrm>
          <a:prstGeom prst="rect">
            <a:avLst/>
          </a:prstGeom>
          <a:solidFill>
            <a:srgbClr val="3366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OMC, EIR,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AUC</a:t>
            </a:r>
            <a:endParaRPr/>
          </a:p>
        </p:txBody>
      </p:sp>
      <p:cxnSp>
        <p:nvCxnSpPr>
          <p:cNvPr id="273" name="Google Shape;273;p10"/>
          <p:cNvCxnSpPr>
            <a:stCxn id="274" idx="3"/>
            <a:endCxn id="266" idx="0"/>
          </p:cNvCxnSpPr>
          <p:nvPr/>
        </p:nvCxnSpPr>
        <p:spPr>
          <a:xfrm flipH="1">
            <a:off x="4610100" y="1805940"/>
            <a:ext cx="114300" cy="533400"/>
          </a:xfrm>
          <a:prstGeom prst="straightConnector1">
            <a:avLst/>
          </a:prstGeom>
          <a:noFill/>
          <a:ln cap="flat" cmpd="sng" w="9525">
            <a:solidFill>
              <a:schemeClr val="dk1"/>
            </a:solidFill>
            <a:prstDash val="solid"/>
            <a:round/>
            <a:headEnd len="sm" w="sm" type="none"/>
            <a:tailEnd len="sm" w="sm" type="none"/>
          </a:ln>
        </p:spPr>
      </p:cxnSp>
      <p:cxnSp>
        <p:nvCxnSpPr>
          <p:cNvPr id="275" name="Google Shape;275;p10"/>
          <p:cNvCxnSpPr>
            <a:stCxn id="274" idx="3"/>
            <a:endCxn id="267" idx="0"/>
          </p:cNvCxnSpPr>
          <p:nvPr/>
        </p:nvCxnSpPr>
        <p:spPr>
          <a:xfrm>
            <a:off x="4724400" y="1805940"/>
            <a:ext cx="2476500" cy="533400"/>
          </a:xfrm>
          <a:prstGeom prst="straightConnector1">
            <a:avLst/>
          </a:prstGeom>
          <a:noFill/>
          <a:ln cap="flat" cmpd="sng" w="9525">
            <a:solidFill>
              <a:schemeClr val="dk1"/>
            </a:solidFill>
            <a:prstDash val="solid"/>
            <a:round/>
            <a:headEnd len="sm" w="sm" type="none"/>
            <a:tailEnd len="sm" w="sm" type="none"/>
          </a:ln>
        </p:spPr>
      </p:cxnSp>
      <p:cxnSp>
        <p:nvCxnSpPr>
          <p:cNvPr id="276" name="Google Shape;276;p10"/>
          <p:cNvCxnSpPr>
            <a:stCxn id="268" idx="1"/>
            <a:endCxn id="274" idx="3"/>
          </p:cNvCxnSpPr>
          <p:nvPr/>
        </p:nvCxnSpPr>
        <p:spPr>
          <a:xfrm flipH="1">
            <a:off x="4724400" y="1653540"/>
            <a:ext cx="1295400" cy="152400"/>
          </a:xfrm>
          <a:prstGeom prst="straightConnector1">
            <a:avLst/>
          </a:prstGeom>
          <a:noFill/>
          <a:ln cap="flat" cmpd="sng" w="9525">
            <a:solidFill>
              <a:schemeClr val="dk1"/>
            </a:solidFill>
            <a:prstDash val="solid"/>
            <a:round/>
            <a:headEnd len="sm" w="sm" type="none"/>
            <a:tailEnd len="sm" w="sm" type="none"/>
          </a:ln>
        </p:spPr>
      </p:cxnSp>
      <p:cxnSp>
        <p:nvCxnSpPr>
          <p:cNvPr id="277" name="Google Shape;277;p10"/>
          <p:cNvCxnSpPr>
            <a:stCxn id="266" idx="1"/>
            <a:endCxn id="278" idx="4"/>
          </p:cNvCxnSpPr>
          <p:nvPr/>
        </p:nvCxnSpPr>
        <p:spPr>
          <a:xfrm rot="10800000">
            <a:off x="3886200" y="2491740"/>
            <a:ext cx="304800" cy="76200"/>
          </a:xfrm>
          <a:prstGeom prst="straightConnector1">
            <a:avLst/>
          </a:prstGeom>
          <a:noFill/>
          <a:ln cap="flat" cmpd="sng" w="9525">
            <a:solidFill>
              <a:schemeClr val="dk1"/>
            </a:solidFill>
            <a:prstDash val="solid"/>
            <a:round/>
            <a:headEnd len="sm" w="sm" type="none"/>
            <a:tailEnd len="sm" w="sm" type="none"/>
          </a:ln>
        </p:spPr>
      </p:cxnSp>
      <p:sp>
        <p:nvSpPr>
          <p:cNvPr id="278" name="Google Shape;278;p10"/>
          <p:cNvSpPr/>
          <p:nvPr/>
        </p:nvSpPr>
        <p:spPr>
          <a:xfrm>
            <a:off x="3276600" y="2186940"/>
            <a:ext cx="609600" cy="609600"/>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VLR</a:t>
            </a:r>
            <a:endParaRPr/>
          </a:p>
        </p:txBody>
      </p:sp>
      <p:sp>
        <p:nvSpPr>
          <p:cNvPr id="274" name="Google Shape;274;p10"/>
          <p:cNvSpPr/>
          <p:nvPr/>
        </p:nvSpPr>
        <p:spPr>
          <a:xfrm>
            <a:off x="4419600" y="1196340"/>
            <a:ext cx="609600" cy="609600"/>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HLR</a:t>
            </a:r>
            <a:endParaRPr/>
          </a:p>
        </p:txBody>
      </p:sp>
      <p:grpSp>
        <p:nvGrpSpPr>
          <p:cNvPr id="279" name="Google Shape;279;p10"/>
          <p:cNvGrpSpPr/>
          <p:nvPr/>
        </p:nvGrpSpPr>
        <p:grpSpPr>
          <a:xfrm>
            <a:off x="3568243" y="4535048"/>
            <a:ext cx="1272501" cy="1322192"/>
            <a:chOff x="1288" y="2775"/>
            <a:chExt cx="802" cy="833"/>
          </a:xfrm>
        </p:grpSpPr>
        <p:grpSp>
          <p:nvGrpSpPr>
            <p:cNvPr id="280" name="Google Shape;280;p10"/>
            <p:cNvGrpSpPr/>
            <p:nvPr/>
          </p:nvGrpSpPr>
          <p:grpSpPr>
            <a:xfrm>
              <a:off x="1639" y="3189"/>
              <a:ext cx="155" cy="419"/>
              <a:chOff x="3319" y="2565"/>
              <a:chExt cx="155" cy="419"/>
            </a:xfrm>
          </p:grpSpPr>
          <p:grpSp>
            <p:nvGrpSpPr>
              <p:cNvPr id="281" name="Google Shape;281;p10"/>
              <p:cNvGrpSpPr/>
              <p:nvPr/>
            </p:nvGrpSpPr>
            <p:grpSpPr>
              <a:xfrm>
                <a:off x="3320" y="2709"/>
                <a:ext cx="154" cy="275"/>
                <a:chOff x="3320" y="2709"/>
                <a:chExt cx="154" cy="275"/>
              </a:xfrm>
            </p:grpSpPr>
            <p:grpSp>
              <p:nvGrpSpPr>
                <p:cNvPr id="282" name="Google Shape;282;p10"/>
                <p:cNvGrpSpPr/>
                <p:nvPr/>
              </p:nvGrpSpPr>
              <p:grpSpPr>
                <a:xfrm>
                  <a:off x="3320" y="2716"/>
                  <a:ext cx="99" cy="266"/>
                  <a:chOff x="3320" y="2716"/>
                  <a:chExt cx="99" cy="266"/>
                </a:xfrm>
              </p:grpSpPr>
              <p:cxnSp>
                <p:nvCxnSpPr>
                  <p:cNvPr id="283" name="Google Shape;283;p10"/>
                  <p:cNvCxnSpPr/>
                  <p:nvPr/>
                </p:nvCxnSpPr>
                <p:spPr>
                  <a:xfrm>
                    <a:off x="3360" y="2717"/>
                    <a:ext cx="35" cy="1"/>
                  </a:xfrm>
                  <a:prstGeom prst="straightConnector1">
                    <a:avLst/>
                  </a:prstGeom>
                  <a:noFill/>
                  <a:ln cap="flat" cmpd="sng" w="9525">
                    <a:solidFill>
                      <a:schemeClr val="dk2"/>
                    </a:solidFill>
                    <a:prstDash val="solid"/>
                    <a:round/>
                    <a:headEnd len="sm" w="sm" type="none"/>
                    <a:tailEnd len="sm" w="sm" type="none"/>
                  </a:ln>
                </p:spPr>
              </p:cxnSp>
              <p:cxnSp>
                <p:nvCxnSpPr>
                  <p:cNvPr id="284" name="Google Shape;284;p10"/>
                  <p:cNvCxnSpPr/>
                  <p:nvPr/>
                </p:nvCxnSpPr>
                <p:spPr>
                  <a:xfrm flipH="1" rot="10800000">
                    <a:off x="3348" y="2719"/>
                    <a:ext cx="46" cy="56"/>
                  </a:xfrm>
                  <a:prstGeom prst="straightConnector1">
                    <a:avLst/>
                  </a:prstGeom>
                  <a:noFill/>
                  <a:ln cap="flat" cmpd="sng" w="9525">
                    <a:solidFill>
                      <a:schemeClr val="dk2"/>
                    </a:solidFill>
                    <a:prstDash val="solid"/>
                    <a:round/>
                    <a:headEnd len="sm" w="sm" type="none"/>
                    <a:tailEnd len="sm" w="sm" type="none"/>
                  </a:ln>
                </p:spPr>
              </p:cxnSp>
              <p:cxnSp>
                <p:nvCxnSpPr>
                  <p:cNvPr id="285" name="Google Shape;285;p10"/>
                  <p:cNvCxnSpPr/>
                  <p:nvPr/>
                </p:nvCxnSpPr>
                <p:spPr>
                  <a:xfrm>
                    <a:off x="3347" y="2775"/>
                    <a:ext cx="62" cy="119"/>
                  </a:xfrm>
                  <a:prstGeom prst="straightConnector1">
                    <a:avLst/>
                  </a:prstGeom>
                  <a:noFill/>
                  <a:ln cap="flat" cmpd="sng" w="9525">
                    <a:solidFill>
                      <a:schemeClr val="dk2"/>
                    </a:solidFill>
                    <a:prstDash val="solid"/>
                    <a:round/>
                    <a:headEnd len="sm" w="sm" type="none"/>
                    <a:tailEnd len="sm" w="sm" type="none"/>
                  </a:ln>
                </p:spPr>
              </p:cxnSp>
              <p:cxnSp>
                <p:nvCxnSpPr>
                  <p:cNvPr id="286" name="Google Shape;286;p10"/>
                  <p:cNvCxnSpPr/>
                  <p:nvPr/>
                </p:nvCxnSpPr>
                <p:spPr>
                  <a:xfrm flipH="1" rot="10800000">
                    <a:off x="3320" y="2892"/>
                    <a:ext cx="89" cy="90"/>
                  </a:xfrm>
                  <a:prstGeom prst="straightConnector1">
                    <a:avLst/>
                  </a:prstGeom>
                  <a:noFill/>
                  <a:ln cap="flat" cmpd="sng" w="9525">
                    <a:solidFill>
                      <a:schemeClr val="dk2"/>
                    </a:solidFill>
                    <a:prstDash val="solid"/>
                    <a:round/>
                    <a:headEnd len="sm" w="sm" type="none"/>
                    <a:tailEnd len="sm" w="sm" type="none"/>
                  </a:ln>
                </p:spPr>
              </p:cxnSp>
              <p:cxnSp>
                <p:nvCxnSpPr>
                  <p:cNvPr id="287" name="Google Shape;287;p10"/>
                  <p:cNvCxnSpPr/>
                  <p:nvPr/>
                </p:nvCxnSpPr>
                <p:spPr>
                  <a:xfrm>
                    <a:off x="3332" y="2892"/>
                    <a:ext cx="87" cy="9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p10"/>
                  <p:cNvCxnSpPr/>
                  <p:nvPr/>
                </p:nvCxnSpPr>
                <p:spPr>
                  <a:xfrm flipH="1" rot="10800000">
                    <a:off x="3331" y="2776"/>
                    <a:ext cx="68" cy="115"/>
                  </a:xfrm>
                  <a:prstGeom prst="straightConnector1">
                    <a:avLst/>
                  </a:prstGeom>
                  <a:noFill/>
                  <a:ln cap="flat" cmpd="sng" w="9525">
                    <a:solidFill>
                      <a:schemeClr val="dk2"/>
                    </a:solidFill>
                    <a:prstDash val="solid"/>
                    <a:round/>
                    <a:headEnd len="sm" w="sm" type="none"/>
                    <a:tailEnd len="sm" w="sm" type="none"/>
                  </a:ln>
                </p:spPr>
              </p:cxnSp>
              <p:cxnSp>
                <p:nvCxnSpPr>
                  <p:cNvPr id="289" name="Google Shape;289;p10"/>
                  <p:cNvCxnSpPr/>
                  <p:nvPr/>
                </p:nvCxnSpPr>
                <p:spPr>
                  <a:xfrm>
                    <a:off x="3360" y="2716"/>
                    <a:ext cx="42" cy="63"/>
                  </a:xfrm>
                  <a:prstGeom prst="straightConnector1">
                    <a:avLst/>
                  </a:prstGeom>
                  <a:noFill/>
                  <a:ln cap="flat" cmpd="sng" w="9525">
                    <a:solidFill>
                      <a:schemeClr val="dk2"/>
                    </a:solidFill>
                    <a:prstDash val="solid"/>
                    <a:round/>
                    <a:headEnd len="sm" w="sm" type="none"/>
                    <a:tailEnd len="sm" w="sm" type="none"/>
                  </a:ln>
                </p:spPr>
              </p:cxnSp>
            </p:grpSp>
            <p:cxnSp>
              <p:nvCxnSpPr>
                <p:cNvPr id="290" name="Google Shape;290;p10"/>
                <p:cNvCxnSpPr/>
                <p:nvPr/>
              </p:nvCxnSpPr>
              <p:spPr>
                <a:xfrm flipH="1" rot="10800000">
                  <a:off x="3417" y="2874"/>
                  <a:ext cx="36" cy="110"/>
                </a:xfrm>
                <a:prstGeom prst="straightConnector1">
                  <a:avLst/>
                </a:prstGeom>
                <a:noFill/>
                <a:ln cap="flat" cmpd="sng" w="9525">
                  <a:solidFill>
                    <a:schemeClr val="dk2"/>
                  </a:solidFill>
                  <a:prstDash val="solid"/>
                  <a:round/>
                  <a:headEnd len="sm" w="sm" type="none"/>
                  <a:tailEnd len="sm" w="sm" type="none"/>
                </a:ln>
              </p:spPr>
            </p:cxnSp>
            <p:cxnSp>
              <p:nvCxnSpPr>
                <p:cNvPr id="291" name="Google Shape;291;p10"/>
                <p:cNvCxnSpPr/>
                <p:nvPr/>
              </p:nvCxnSpPr>
              <p:spPr>
                <a:xfrm>
                  <a:off x="3403" y="2778"/>
                  <a:ext cx="52" cy="98"/>
                </a:xfrm>
                <a:prstGeom prst="straightConnector1">
                  <a:avLst/>
                </a:prstGeom>
                <a:noFill/>
                <a:ln cap="flat" cmpd="sng" w="9525">
                  <a:solidFill>
                    <a:schemeClr val="dk2"/>
                  </a:solidFill>
                  <a:prstDash val="solid"/>
                  <a:round/>
                  <a:headEnd len="sm" w="sm" type="none"/>
                  <a:tailEnd len="sm" w="sm" type="none"/>
                </a:ln>
              </p:spPr>
            </p:cxnSp>
            <p:cxnSp>
              <p:nvCxnSpPr>
                <p:cNvPr id="292" name="Google Shape;292;p10"/>
                <p:cNvCxnSpPr/>
                <p:nvPr/>
              </p:nvCxnSpPr>
              <p:spPr>
                <a:xfrm flipH="1" rot="10800000">
                  <a:off x="3402" y="2710"/>
                  <a:ext cx="12" cy="68"/>
                </a:xfrm>
                <a:prstGeom prst="straightConnector1">
                  <a:avLst/>
                </a:prstGeom>
                <a:noFill/>
                <a:ln cap="flat" cmpd="sng" w="9525">
                  <a:solidFill>
                    <a:schemeClr val="dk2"/>
                  </a:solidFill>
                  <a:prstDash val="solid"/>
                  <a:round/>
                  <a:headEnd len="sm" w="sm" type="none"/>
                  <a:tailEnd len="sm" w="sm" type="none"/>
                </a:ln>
              </p:spPr>
            </p:cxnSp>
            <p:cxnSp>
              <p:nvCxnSpPr>
                <p:cNvPr id="293" name="Google Shape;293;p10"/>
                <p:cNvCxnSpPr/>
                <p:nvPr/>
              </p:nvCxnSpPr>
              <p:spPr>
                <a:xfrm flipH="1" rot="10800000">
                  <a:off x="3396" y="2709"/>
                  <a:ext cx="22" cy="10"/>
                </a:xfrm>
                <a:prstGeom prst="straightConnector1">
                  <a:avLst/>
                </a:prstGeom>
                <a:noFill/>
                <a:ln cap="flat" cmpd="sng" w="9525">
                  <a:solidFill>
                    <a:schemeClr val="dk2"/>
                  </a:solidFill>
                  <a:prstDash val="solid"/>
                  <a:round/>
                  <a:headEnd len="sm" w="sm" type="none"/>
                  <a:tailEnd len="sm" w="sm" type="none"/>
                </a:ln>
              </p:spPr>
            </p:cxnSp>
            <p:cxnSp>
              <p:nvCxnSpPr>
                <p:cNvPr id="294" name="Google Shape;294;p10"/>
                <p:cNvCxnSpPr/>
                <p:nvPr/>
              </p:nvCxnSpPr>
              <p:spPr>
                <a:xfrm>
                  <a:off x="3397" y="2718"/>
                  <a:ext cx="32" cy="49"/>
                </a:xfrm>
                <a:prstGeom prst="straightConnector1">
                  <a:avLst/>
                </a:prstGeom>
                <a:noFill/>
                <a:ln cap="flat" cmpd="sng" w="9525">
                  <a:solidFill>
                    <a:schemeClr val="dk2"/>
                  </a:solidFill>
                  <a:prstDash val="solid"/>
                  <a:round/>
                  <a:headEnd len="sm" w="sm" type="none"/>
                  <a:tailEnd len="sm" w="sm" type="none"/>
                </a:ln>
              </p:spPr>
            </p:cxnSp>
            <p:cxnSp>
              <p:nvCxnSpPr>
                <p:cNvPr id="295" name="Google Shape;295;p10"/>
                <p:cNvCxnSpPr/>
                <p:nvPr/>
              </p:nvCxnSpPr>
              <p:spPr>
                <a:xfrm flipH="1" rot="10800000">
                  <a:off x="3412" y="2767"/>
                  <a:ext cx="14" cy="126"/>
                </a:xfrm>
                <a:prstGeom prst="straightConnector1">
                  <a:avLst/>
                </a:prstGeom>
                <a:noFill/>
                <a:ln cap="flat" cmpd="sng" w="9525">
                  <a:solidFill>
                    <a:schemeClr val="dk2"/>
                  </a:solidFill>
                  <a:prstDash val="solid"/>
                  <a:round/>
                  <a:headEnd len="sm" w="sm" type="none"/>
                  <a:tailEnd len="sm" w="sm" type="none"/>
                </a:ln>
              </p:spPr>
            </p:cxnSp>
            <p:cxnSp>
              <p:nvCxnSpPr>
                <p:cNvPr id="296" name="Google Shape;296;p10"/>
                <p:cNvCxnSpPr/>
                <p:nvPr/>
              </p:nvCxnSpPr>
              <p:spPr>
                <a:xfrm>
                  <a:off x="3412" y="2892"/>
                  <a:ext cx="62" cy="59"/>
                </a:xfrm>
                <a:prstGeom prst="straightConnector1">
                  <a:avLst/>
                </a:prstGeom>
                <a:noFill/>
                <a:ln cap="flat" cmpd="sng" w="9525">
                  <a:solidFill>
                    <a:schemeClr val="dk2"/>
                  </a:solidFill>
                  <a:prstDash val="solid"/>
                  <a:round/>
                  <a:headEnd len="sm" w="sm" type="none"/>
                  <a:tailEnd len="sm" w="sm" type="none"/>
                </a:ln>
              </p:spPr>
            </p:cxnSp>
          </p:grpSp>
          <p:grpSp>
            <p:nvGrpSpPr>
              <p:cNvPr id="297" name="Google Shape;297;p10"/>
              <p:cNvGrpSpPr/>
              <p:nvPr/>
            </p:nvGrpSpPr>
            <p:grpSpPr>
              <a:xfrm>
                <a:off x="3319" y="2579"/>
                <a:ext cx="152" cy="403"/>
                <a:chOff x="3319" y="2579"/>
                <a:chExt cx="152" cy="403"/>
              </a:xfrm>
            </p:grpSpPr>
            <p:cxnSp>
              <p:nvCxnSpPr>
                <p:cNvPr id="257" name="Google Shape;257;p10"/>
                <p:cNvCxnSpPr/>
                <p:nvPr/>
              </p:nvCxnSpPr>
              <p:spPr>
                <a:xfrm flipH="1" rot="10800000">
                  <a:off x="3319" y="2579"/>
                  <a:ext cx="59" cy="399"/>
                </a:xfrm>
                <a:prstGeom prst="straightConnector1">
                  <a:avLst/>
                </a:prstGeom>
                <a:noFill/>
                <a:ln cap="flat" cmpd="sng" w="20625">
                  <a:solidFill>
                    <a:schemeClr val="dk2"/>
                  </a:solidFill>
                  <a:prstDash val="solid"/>
                  <a:round/>
                  <a:headEnd len="sm" w="sm" type="none"/>
                  <a:tailEnd len="sm" w="sm" type="none"/>
                </a:ln>
              </p:spPr>
            </p:cxnSp>
            <p:cxnSp>
              <p:nvCxnSpPr>
                <p:cNvPr id="298" name="Google Shape;298;p10"/>
                <p:cNvCxnSpPr/>
                <p:nvPr/>
              </p:nvCxnSpPr>
              <p:spPr>
                <a:xfrm>
                  <a:off x="3379" y="2589"/>
                  <a:ext cx="38" cy="393"/>
                </a:xfrm>
                <a:prstGeom prst="straightConnector1">
                  <a:avLst/>
                </a:prstGeom>
                <a:noFill/>
                <a:ln cap="flat" cmpd="sng" w="20625">
                  <a:solidFill>
                    <a:schemeClr val="dk2"/>
                  </a:solidFill>
                  <a:prstDash val="solid"/>
                  <a:round/>
                  <a:headEnd len="sm" w="sm" type="none"/>
                  <a:tailEnd len="sm" w="sm" type="none"/>
                </a:ln>
              </p:spPr>
            </p:cxnSp>
            <p:cxnSp>
              <p:nvCxnSpPr>
                <p:cNvPr id="299" name="Google Shape;299;p10"/>
                <p:cNvCxnSpPr/>
                <p:nvPr/>
              </p:nvCxnSpPr>
              <p:spPr>
                <a:xfrm flipH="1" rot="10800000">
                  <a:off x="3418" y="2948"/>
                  <a:ext cx="53" cy="32"/>
                </a:xfrm>
                <a:prstGeom prst="straightConnector1">
                  <a:avLst/>
                </a:prstGeom>
                <a:noFill/>
                <a:ln cap="flat" cmpd="sng" w="20625">
                  <a:solidFill>
                    <a:schemeClr val="dk2"/>
                  </a:solidFill>
                  <a:prstDash val="solid"/>
                  <a:round/>
                  <a:headEnd len="sm" w="sm" type="none"/>
                  <a:tailEnd len="sm" w="sm" type="none"/>
                </a:ln>
              </p:spPr>
            </p:cxnSp>
            <p:cxnSp>
              <p:nvCxnSpPr>
                <p:cNvPr id="300" name="Google Shape;300;p10"/>
                <p:cNvCxnSpPr/>
                <p:nvPr/>
              </p:nvCxnSpPr>
              <p:spPr>
                <a:xfrm>
                  <a:off x="3387" y="2587"/>
                  <a:ext cx="83" cy="364"/>
                </a:xfrm>
                <a:prstGeom prst="straightConnector1">
                  <a:avLst/>
                </a:prstGeom>
                <a:noFill/>
                <a:ln cap="flat" cmpd="sng" w="20625">
                  <a:solidFill>
                    <a:schemeClr val="dk2"/>
                  </a:solidFill>
                  <a:prstDash val="solid"/>
                  <a:round/>
                  <a:headEnd len="sm" w="sm" type="none"/>
                  <a:tailEnd len="sm" w="sm" type="none"/>
                </a:ln>
              </p:spPr>
            </p:cxnSp>
            <p:cxnSp>
              <p:nvCxnSpPr>
                <p:cNvPr id="301" name="Google Shape;301;p10"/>
                <p:cNvCxnSpPr/>
                <p:nvPr/>
              </p:nvCxnSpPr>
              <p:spPr>
                <a:xfrm>
                  <a:off x="3319" y="2979"/>
                  <a:ext cx="100" cy="2"/>
                </a:xfrm>
                <a:prstGeom prst="straightConnector1">
                  <a:avLst/>
                </a:prstGeom>
                <a:noFill/>
                <a:ln cap="flat" cmpd="sng" w="20625">
                  <a:solidFill>
                    <a:schemeClr val="dk2"/>
                  </a:solidFill>
                  <a:prstDash val="solid"/>
                  <a:round/>
                  <a:headEnd len="sm" w="sm" type="none"/>
                  <a:tailEnd len="sm" w="sm" type="none"/>
                </a:ln>
              </p:spPr>
            </p:cxnSp>
          </p:grpSp>
          <p:sp>
            <p:nvSpPr>
              <p:cNvPr id="302" name="Google Shape;302;p10"/>
              <p:cNvSpPr/>
              <p:nvPr/>
            </p:nvSpPr>
            <p:spPr>
              <a:xfrm>
                <a:off x="3363" y="2565"/>
                <a:ext cx="43" cy="49"/>
              </a:xfrm>
              <a:prstGeom prst="ellipse">
                <a:avLst/>
              </a:prstGeom>
              <a:solidFill>
                <a:srgbClr val="FFFF00"/>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3" name="Google Shape;303;p10"/>
            <p:cNvGrpSpPr/>
            <p:nvPr/>
          </p:nvGrpSpPr>
          <p:grpSpPr>
            <a:xfrm>
              <a:off x="1288" y="2775"/>
              <a:ext cx="802" cy="801"/>
              <a:chOff x="25" y="2830"/>
              <a:chExt cx="802" cy="801"/>
            </a:xfrm>
          </p:grpSpPr>
          <p:sp>
            <p:nvSpPr>
              <p:cNvPr id="304" name="Google Shape;304;p10"/>
              <p:cNvSpPr/>
              <p:nvPr/>
            </p:nvSpPr>
            <p:spPr>
              <a:xfrm rot="3712493">
                <a:off x="130" y="2934"/>
                <a:ext cx="591" cy="593"/>
              </a:xfrm>
              <a:custGeom>
                <a:rect b="b" l="l" r="r" t="t"/>
                <a:pathLst>
                  <a:path extrusionOk="0" fill="none"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path>
                  <a:path extrusionOk="0"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0"/>
              <p:cNvSpPr/>
              <p:nvPr/>
            </p:nvSpPr>
            <p:spPr>
              <a:xfrm rot="3712493">
                <a:off x="248" y="3063"/>
                <a:ext cx="336" cy="353"/>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0"/>
              <p:cNvSpPr/>
              <p:nvPr/>
            </p:nvSpPr>
            <p:spPr>
              <a:xfrm rot="3712493">
                <a:off x="336" y="3168"/>
                <a:ext cx="192" cy="192"/>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07" name="Google Shape;307;p10"/>
          <p:cNvGrpSpPr/>
          <p:nvPr/>
        </p:nvGrpSpPr>
        <p:grpSpPr>
          <a:xfrm>
            <a:off x="4787443" y="3849248"/>
            <a:ext cx="1272501" cy="1322192"/>
            <a:chOff x="1288" y="2775"/>
            <a:chExt cx="802" cy="833"/>
          </a:xfrm>
        </p:grpSpPr>
        <p:grpSp>
          <p:nvGrpSpPr>
            <p:cNvPr id="308" name="Google Shape;308;p10"/>
            <p:cNvGrpSpPr/>
            <p:nvPr/>
          </p:nvGrpSpPr>
          <p:grpSpPr>
            <a:xfrm>
              <a:off x="1639" y="3189"/>
              <a:ext cx="155" cy="419"/>
              <a:chOff x="3319" y="2565"/>
              <a:chExt cx="155" cy="419"/>
            </a:xfrm>
          </p:grpSpPr>
          <p:grpSp>
            <p:nvGrpSpPr>
              <p:cNvPr id="309" name="Google Shape;309;p10"/>
              <p:cNvGrpSpPr/>
              <p:nvPr/>
            </p:nvGrpSpPr>
            <p:grpSpPr>
              <a:xfrm>
                <a:off x="3320" y="2709"/>
                <a:ext cx="154" cy="275"/>
                <a:chOff x="3320" y="2709"/>
                <a:chExt cx="154" cy="275"/>
              </a:xfrm>
            </p:grpSpPr>
            <p:grpSp>
              <p:nvGrpSpPr>
                <p:cNvPr id="310" name="Google Shape;310;p10"/>
                <p:cNvGrpSpPr/>
                <p:nvPr/>
              </p:nvGrpSpPr>
              <p:grpSpPr>
                <a:xfrm>
                  <a:off x="3320" y="2716"/>
                  <a:ext cx="99" cy="266"/>
                  <a:chOff x="3320" y="2716"/>
                  <a:chExt cx="99" cy="266"/>
                </a:xfrm>
              </p:grpSpPr>
              <p:cxnSp>
                <p:nvCxnSpPr>
                  <p:cNvPr id="311" name="Google Shape;311;p10"/>
                  <p:cNvCxnSpPr/>
                  <p:nvPr/>
                </p:nvCxnSpPr>
                <p:spPr>
                  <a:xfrm>
                    <a:off x="3360" y="2717"/>
                    <a:ext cx="35" cy="1"/>
                  </a:xfrm>
                  <a:prstGeom prst="straightConnector1">
                    <a:avLst/>
                  </a:prstGeom>
                  <a:noFill/>
                  <a:ln cap="flat" cmpd="sng" w="9525">
                    <a:solidFill>
                      <a:schemeClr val="dk2"/>
                    </a:solidFill>
                    <a:prstDash val="solid"/>
                    <a:round/>
                    <a:headEnd len="sm" w="sm" type="none"/>
                    <a:tailEnd len="sm" w="sm" type="none"/>
                  </a:ln>
                </p:spPr>
              </p:cxnSp>
              <p:cxnSp>
                <p:nvCxnSpPr>
                  <p:cNvPr id="312" name="Google Shape;312;p10"/>
                  <p:cNvCxnSpPr/>
                  <p:nvPr/>
                </p:nvCxnSpPr>
                <p:spPr>
                  <a:xfrm flipH="1" rot="10800000">
                    <a:off x="3348" y="2719"/>
                    <a:ext cx="46" cy="56"/>
                  </a:xfrm>
                  <a:prstGeom prst="straightConnector1">
                    <a:avLst/>
                  </a:prstGeom>
                  <a:noFill/>
                  <a:ln cap="flat" cmpd="sng" w="9525">
                    <a:solidFill>
                      <a:schemeClr val="dk2"/>
                    </a:solidFill>
                    <a:prstDash val="solid"/>
                    <a:round/>
                    <a:headEnd len="sm" w="sm" type="none"/>
                    <a:tailEnd len="sm" w="sm" type="none"/>
                  </a:ln>
                </p:spPr>
              </p:cxnSp>
              <p:cxnSp>
                <p:nvCxnSpPr>
                  <p:cNvPr id="313" name="Google Shape;313;p10"/>
                  <p:cNvCxnSpPr/>
                  <p:nvPr/>
                </p:nvCxnSpPr>
                <p:spPr>
                  <a:xfrm>
                    <a:off x="3347" y="2775"/>
                    <a:ext cx="62" cy="119"/>
                  </a:xfrm>
                  <a:prstGeom prst="straightConnector1">
                    <a:avLst/>
                  </a:prstGeom>
                  <a:noFill/>
                  <a:ln cap="flat" cmpd="sng" w="9525">
                    <a:solidFill>
                      <a:schemeClr val="dk2"/>
                    </a:solidFill>
                    <a:prstDash val="solid"/>
                    <a:round/>
                    <a:headEnd len="sm" w="sm" type="none"/>
                    <a:tailEnd len="sm" w="sm" type="none"/>
                  </a:ln>
                </p:spPr>
              </p:cxnSp>
              <p:cxnSp>
                <p:nvCxnSpPr>
                  <p:cNvPr id="314" name="Google Shape;314;p10"/>
                  <p:cNvCxnSpPr/>
                  <p:nvPr/>
                </p:nvCxnSpPr>
                <p:spPr>
                  <a:xfrm flipH="1" rot="10800000">
                    <a:off x="3320" y="2892"/>
                    <a:ext cx="89" cy="90"/>
                  </a:xfrm>
                  <a:prstGeom prst="straightConnector1">
                    <a:avLst/>
                  </a:prstGeom>
                  <a:noFill/>
                  <a:ln cap="flat" cmpd="sng" w="9525">
                    <a:solidFill>
                      <a:schemeClr val="dk2"/>
                    </a:solidFill>
                    <a:prstDash val="solid"/>
                    <a:round/>
                    <a:headEnd len="sm" w="sm" type="none"/>
                    <a:tailEnd len="sm" w="sm" type="none"/>
                  </a:ln>
                </p:spPr>
              </p:cxnSp>
              <p:cxnSp>
                <p:nvCxnSpPr>
                  <p:cNvPr id="315" name="Google Shape;315;p10"/>
                  <p:cNvCxnSpPr/>
                  <p:nvPr/>
                </p:nvCxnSpPr>
                <p:spPr>
                  <a:xfrm>
                    <a:off x="3332" y="2892"/>
                    <a:ext cx="87" cy="90"/>
                  </a:xfrm>
                  <a:prstGeom prst="straightConnector1">
                    <a:avLst/>
                  </a:prstGeom>
                  <a:noFill/>
                  <a:ln cap="flat" cmpd="sng" w="9525">
                    <a:solidFill>
                      <a:schemeClr val="dk2"/>
                    </a:solidFill>
                    <a:prstDash val="solid"/>
                    <a:round/>
                    <a:headEnd len="sm" w="sm" type="none"/>
                    <a:tailEnd len="sm" w="sm" type="none"/>
                  </a:ln>
                </p:spPr>
              </p:cxnSp>
              <p:cxnSp>
                <p:nvCxnSpPr>
                  <p:cNvPr id="316" name="Google Shape;316;p10"/>
                  <p:cNvCxnSpPr/>
                  <p:nvPr/>
                </p:nvCxnSpPr>
                <p:spPr>
                  <a:xfrm flipH="1" rot="10800000">
                    <a:off x="3331" y="2776"/>
                    <a:ext cx="68" cy="115"/>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p10"/>
                  <p:cNvCxnSpPr/>
                  <p:nvPr/>
                </p:nvCxnSpPr>
                <p:spPr>
                  <a:xfrm>
                    <a:off x="3360" y="2716"/>
                    <a:ext cx="42" cy="63"/>
                  </a:xfrm>
                  <a:prstGeom prst="straightConnector1">
                    <a:avLst/>
                  </a:prstGeom>
                  <a:noFill/>
                  <a:ln cap="flat" cmpd="sng" w="9525">
                    <a:solidFill>
                      <a:schemeClr val="dk2"/>
                    </a:solidFill>
                    <a:prstDash val="solid"/>
                    <a:round/>
                    <a:headEnd len="sm" w="sm" type="none"/>
                    <a:tailEnd len="sm" w="sm" type="none"/>
                  </a:ln>
                </p:spPr>
              </p:cxnSp>
            </p:grpSp>
            <p:cxnSp>
              <p:nvCxnSpPr>
                <p:cNvPr id="318" name="Google Shape;318;p10"/>
                <p:cNvCxnSpPr/>
                <p:nvPr/>
              </p:nvCxnSpPr>
              <p:spPr>
                <a:xfrm flipH="1" rot="10800000">
                  <a:off x="3417" y="2874"/>
                  <a:ext cx="36" cy="110"/>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10"/>
                <p:cNvCxnSpPr/>
                <p:nvPr/>
              </p:nvCxnSpPr>
              <p:spPr>
                <a:xfrm>
                  <a:off x="3403" y="2778"/>
                  <a:ext cx="52" cy="98"/>
                </a:xfrm>
                <a:prstGeom prst="straightConnector1">
                  <a:avLst/>
                </a:prstGeom>
                <a:noFill/>
                <a:ln cap="flat" cmpd="sng" w="9525">
                  <a:solidFill>
                    <a:schemeClr val="dk2"/>
                  </a:solidFill>
                  <a:prstDash val="solid"/>
                  <a:round/>
                  <a:headEnd len="sm" w="sm" type="none"/>
                  <a:tailEnd len="sm" w="sm" type="none"/>
                </a:ln>
              </p:spPr>
            </p:cxnSp>
            <p:cxnSp>
              <p:nvCxnSpPr>
                <p:cNvPr id="320" name="Google Shape;320;p10"/>
                <p:cNvCxnSpPr/>
                <p:nvPr/>
              </p:nvCxnSpPr>
              <p:spPr>
                <a:xfrm flipH="1" rot="10800000">
                  <a:off x="3402" y="2710"/>
                  <a:ext cx="12" cy="68"/>
                </a:xfrm>
                <a:prstGeom prst="straightConnector1">
                  <a:avLst/>
                </a:prstGeom>
                <a:noFill/>
                <a:ln cap="flat" cmpd="sng" w="9525">
                  <a:solidFill>
                    <a:schemeClr val="dk2"/>
                  </a:solidFill>
                  <a:prstDash val="solid"/>
                  <a:round/>
                  <a:headEnd len="sm" w="sm" type="none"/>
                  <a:tailEnd len="sm" w="sm" type="none"/>
                </a:ln>
              </p:spPr>
            </p:cxnSp>
            <p:cxnSp>
              <p:nvCxnSpPr>
                <p:cNvPr id="321" name="Google Shape;321;p10"/>
                <p:cNvCxnSpPr/>
                <p:nvPr/>
              </p:nvCxnSpPr>
              <p:spPr>
                <a:xfrm flipH="1" rot="10800000">
                  <a:off x="3396" y="2709"/>
                  <a:ext cx="22" cy="10"/>
                </a:xfrm>
                <a:prstGeom prst="straightConnector1">
                  <a:avLst/>
                </a:prstGeom>
                <a:noFill/>
                <a:ln cap="flat" cmpd="sng" w="9525">
                  <a:solidFill>
                    <a:schemeClr val="dk2"/>
                  </a:solidFill>
                  <a:prstDash val="solid"/>
                  <a:round/>
                  <a:headEnd len="sm" w="sm" type="none"/>
                  <a:tailEnd len="sm" w="sm" type="none"/>
                </a:ln>
              </p:spPr>
            </p:cxnSp>
            <p:cxnSp>
              <p:nvCxnSpPr>
                <p:cNvPr id="322" name="Google Shape;322;p10"/>
                <p:cNvCxnSpPr/>
                <p:nvPr/>
              </p:nvCxnSpPr>
              <p:spPr>
                <a:xfrm>
                  <a:off x="3397" y="2718"/>
                  <a:ext cx="32" cy="49"/>
                </a:xfrm>
                <a:prstGeom prst="straightConnector1">
                  <a:avLst/>
                </a:prstGeom>
                <a:noFill/>
                <a:ln cap="flat" cmpd="sng" w="9525">
                  <a:solidFill>
                    <a:schemeClr val="dk2"/>
                  </a:solidFill>
                  <a:prstDash val="solid"/>
                  <a:round/>
                  <a:headEnd len="sm" w="sm" type="none"/>
                  <a:tailEnd len="sm" w="sm" type="none"/>
                </a:ln>
              </p:spPr>
            </p:cxnSp>
            <p:cxnSp>
              <p:nvCxnSpPr>
                <p:cNvPr id="323" name="Google Shape;323;p10"/>
                <p:cNvCxnSpPr/>
                <p:nvPr/>
              </p:nvCxnSpPr>
              <p:spPr>
                <a:xfrm flipH="1" rot="10800000">
                  <a:off x="3412" y="2767"/>
                  <a:ext cx="14" cy="126"/>
                </a:xfrm>
                <a:prstGeom prst="straightConnector1">
                  <a:avLst/>
                </a:prstGeom>
                <a:noFill/>
                <a:ln cap="flat" cmpd="sng" w="9525">
                  <a:solidFill>
                    <a:schemeClr val="dk2"/>
                  </a:solidFill>
                  <a:prstDash val="solid"/>
                  <a:round/>
                  <a:headEnd len="sm" w="sm" type="none"/>
                  <a:tailEnd len="sm" w="sm" type="none"/>
                </a:ln>
              </p:spPr>
            </p:cxnSp>
            <p:cxnSp>
              <p:nvCxnSpPr>
                <p:cNvPr id="324" name="Google Shape;324;p10"/>
                <p:cNvCxnSpPr/>
                <p:nvPr/>
              </p:nvCxnSpPr>
              <p:spPr>
                <a:xfrm>
                  <a:off x="3412" y="2892"/>
                  <a:ext cx="62" cy="59"/>
                </a:xfrm>
                <a:prstGeom prst="straightConnector1">
                  <a:avLst/>
                </a:prstGeom>
                <a:noFill/>
                <a:ln cap="flat" cmpd="sng" w="9525">
                  <a:solidFill>
                    <a:schemeClr val="dk2"/>
                  </a:solidFill>
                  <a:prstDash val="solid"/>
                  <a:round/>
                  <a:headEnd len="sm" w="sm" type="none"/>
                  <a:tailEnd len="sm" w="sm" type="none"/>
                </a:ln>
              </p:spPr>
            </p:cxnSp>
          </p:grpSp>
          <p:grpSp>
            <p:nvGrpSpPr>
              <p:cNvPr id="325" name="Google Shape;325;p10"/>
              <p:cNvGrpSpPr/>
              <p:nvPr/>
            </p:nvGrpSpPr>
            <p:grpSpPr>
              <a:xfrm>
                <a:off x="3319" y="2579"/>
                <a:ext cx="152" cy="403"/>
                <a:chOff x="3319" y="2579"/>
                <a:chExt cx="152" cy="403"/>
              </a:xfrm>
            </p:grpSpPr>
            <p:cxnSp>
              <p:nvCxnSpPr>
                <p:cNvPr id="326" name="Google Shape;326;p10"/>
                <p:cNvCxnSpPr/>
                <p:nvPr/>
              </p:nvCxnSpPr>
              <p:spPr>
                <a:xfrm flipH="1" rot="10800000">
                  <a:off x="3319" y="2579"/>
                  <a:ext cx="59" cy="399"/>
                </a:xfrm>
                <a:prstGeom prst="straightConnector1">
                  <a:avLst/>
                </a:prstGeom>
                <a:noFill/>
                <a:ln cap="flat" cmpd="sng" w="20625">
                  <a:solidFill>
                    <a:schemeClr val="dk2"/>
                  </a:solidFill>
                  <a:prstDash val="solid"/>
                  <a:round/>
                  <a:headEnd len="sm" w="sm" type="none"/>
                  <a:tailEnd len="sm" w="sm" type="none"/>
                </a:ln>
              </p:spPr>
            </p:cxnSp>
            <p:cxnSp>
              <p:nvCxnSpPr>
                <p:cNvPr id="327" name="Google Shape;327;p10"/>
                <p:cNvCxnSpPr/>
                <p:nvPr/>
              </p:nvCxnSpPr>
              <p:spPr>
                <a:xfrm>
                  <a:off x="3379" y="2589"/>
                  <a:ext cx="38" cy="393"/>
                </a:xfrm>
                <a:prstGeom prst="straightConnector1">
                  <a:avLst/>
                </a:prstGeom>
                <a:noFill/>
                <a:ln cap="flat" cmpd="sng" w="20625">
                  <a:solidFill>
                    <a:schemeClr val="dk2"/>
                  </a:solidFill>
                  <a:prstDash val="solid"/>
                  <a:round/>
                  <a:headEnd len="sm" w="sm" type="none"/>
                  <a:tailEnd len="sm" w="sm" type="none"/>
                </a:ln>
              </p:spPr>
            </p:cxnSp>
            <p:cxnSp>
              <p:nvCxnSpPr>
                <p:cNvPr id="328" name="Google Shape;328;p10"/>
                <p:cNvCxnSpPr/>
                <p:nvPr/>
              </p:nvCxnSpPr>
              <p:spPr>
                <a:xfrm flipH="1" rot="10800000">
                  <a:off x="3418" y="2948"/>
                  <a:ext cx="53" cy="32"/>
                </a:xfrm>
                <a:prstGeom prst="straightConnector1">
                  <a:avLst/>
                </a:prstGeom>
                <a:noFill/>
                <a:ln cap="flat" cmpd="sng" w="20625">
                  <a:solidFill>
                    <a:schemeClr val="dk2"/>
                  </a:solidFill>
                  <a:prstDash val="solid"/>
                  <a:round/>
                  <a:headEnd len="sm" w="sm" type="none"/>
                  <a:tailEnd len="sm" w="sm" type="none"/>
                </a:ln>
              </p:spPr>
            </p:cxnSp>
            <p:cxnSp>
              <p:nvCxnSpPr>
                <p:cNvPr id="329" name="Google Shape;329;p10"/>
                <p:cNvCxnSpPr/>
                <p:nvPr/>
              </p:nvCxnSpPr>
              <p:spPr>
                <a:xfrm>
                  <a:off x="3387" y="2587"/>
                  <a:ext cx="83" cy="364"/>
                </a:xfrm>
                <a:prstGeom prst="straightConnector1">
                  <a:avLst/>
                </a:prstGeom>
                <a:noFill/>
                <a:ln cap="flat" cmpd="sng" w="20625">
                  <a:solidFill>
                    <a:schemeClr val="dk2"/>
                  </a:solidFill>
                  <a:prstDash val="solid"/>
                  <a:round/>
                  <a:headEnd len="sm" w="sm" type="none"/>
                  <a:tailEnd len="sm" w="sm" type="none"/>
                </a:ln>
              </p:spPr>
            </p:cxnSp>
            <p:cxnSp>
              <p:nvCxnSpPr>
                <p:cNvPr id="259" name="Google Shape;259;p10"/>
                <p:cNvCxnSpPr/>
                <p:nvPr/>
              </p:nvCxnSpPr>
              <p:spPr>
                <a:xfrm>
                  <a:off x="3319" y="2979"/>
                  <a:ext cx="100" cy="2"/>
                </a:xfrm>
                <a:prstGeom prst="straightConnector1">
                  <a:avLst/>
                </a:prstGeom>
                <a:noFill/>
                <a:ln cap="flat" cmpd="sng" w="20625">
                  <a:solidFill>
                    <a:schemeClr val="dk2"/>
                  </a:solidFill>
                  <a:prstDash val="solid"/>
                  <a:round/>
                  <a:headEnd len="sm" w="sm" type="none"/>
                  <a:tailEnd len="sm" w="sm" type="none"/>
                </a:ln>
              </p:spPr>
            </p:cxnSp>
          </p:grpSp>
          <p:sp>
            <p:nvSpPr>
              <p:cNvPr id="330" name="Google Shape;330;p10"/>
              <p:cNvSpPr/>
              <p:nvPr/>
            </p:nvSpPr>
            <p:spPr>
              <a:xfrm>
                <a:off x="3363" y="2565"/>
                <a:ext cx="43" cy="49"/>
              </a:xfrm>
              <a:prstGeom prst="ellipse">
                <a:avLst/>
              </a:prstGeom>
              <a:solidFill>
                <a:srgbClr val="FFFF00"/>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1" name="Google Shape;331;p10"/>
            <p:cNvGrpSpPr/>
            <p:nvPr/>
          </p:nvGrpSpPr>
          <p:grpSpPr>
            <a:xfrm>
              <a:off x="1288" y="2775"/>
              <a:ext cx="802" cy="801"/>
              <a:chOff x="25" y="2830"/>
              <a:chExt cx="802" cy="801"/>
            </a:xfrm>
          </p:grpSpPr>
          <p:sp>
            <p:nvSpPr>
              <p:cNvPr id="332" name="Google Shape;332;p10"/>
              <p:cNvSpPr/>
              <p:nvPr/>
            </p:nvSpPr>
            <p:spPr>
              <a:xfrm rot="3712493">
                <a:off x="130" y="2934"/>
                <a:ext cx="591" cy="593"/>
              </a:xfrm>
              <a:custGeom>
                <a:rect b="b" l="l" r="r" t="t"/>
                <a:pathLst>
                  <a:path extrusionOk="0" fill="none"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path>
                  <a:path extrusionOk="0"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0"/>
              <p:cNvSpPr/>
              <p:nvPr/>
            </p:nvSpPr>
            <p:spPr>
              <a:xfrm rot="3712493">
                <a:off x="248" y="3063"/>
                <a:ext cx="336" cy="353"/>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0"/>
              <p:cNvSpPr/>
              <p:nvPr/>
            </p:nvSpPr>
            <p:spPr>
              <a:xfrm rot="3712493">
                <a:off x="336" y="3168"/>
                <a:ext cx="192" cy="192"/>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35" name="Google Shape;335;p10"/>
          <p:cNvGrpSpPr/>
          <p:nvPr/>
        </p:nvGrpSpPr>
        <p:grpSpPr>
          <a:xfrm>
            <a:off x="7225843" y="3849248"/>
            <a:ext cx="1272501" cy="1322192"/>
            <a:chOff x="1288" y="2775"/>
            <a:chExt cx="802" cy="833"/>
          </a:xfrm>
        </p:grpSpPr>
        <p:grpSp>
          <p:nvGrpSpPr>
            <p:cNvPr id="336" name="Google Shape;336;p10"/>
            <p:cNvGrpSpPr/>
            <p:nvPr/>
          </p:nvGrpSpPr>
          <p:grpSpPr>
            <a:xfrm>
              <a:off x="1639" y="3189"/>
              <a:ext cx="155" cy="419"/>
              <a:chOff x="3319" y="2565"/>
              <a:chExt cx="155" cy="419"/>
            </a:xfrm>
          </p:grpSpPr>
          <p:grpSp>
            <p:nvGrpSpPr>
              <p:cNvPr id="337" name="Google Shape;337;p10"/>
              <p:cNvGrpSpPr/>
              <p:nvPr/>
            </p:nvGrpSpPr>
            <p:grpSpPr>
              <a:xfrm>
                <a:off x="3320" y="2709"/>
                <a:ext cx="154" cy="275"/>
                <a:chOff x="3320" y="2709"/>
                <a:chExt cx="154" cy="275"/>
              </a:xfrm>
            </p:grpSpPr>
            <p:grpSp>
              <p:nvGrpSpPr>
                <p:cNvPr id="338" name="Google Shape;338;p10"/>
                <p:cNvGrpSpPr/>
                <p:nvPr/>
              </p:nvGrpSpPr>
              <p:grpSpPr>
                <a:xfrm>
                  <a:off x="3320" y="2716"/>
                  <a:ext cx="99" cy="266"/>
                  <a:chOff x="3320" y="2716"/>
                  <a:chExt cx="99" cy="266"/>
                </a:xfrm>
              </p:grpSpPr>
              <p:cxnSp>
                <p:nvCxnSpPr>
                  <p:cNvPr id="339" name="Google Shape;339;p10"/>
                  <p:cNvCxnSpPr/>
                  <p:nvPr/>
                </p:nvCxnSpPr>
                <p:spPr>
                  <a:xfrm>
                    <a:off x="3360" y="2717"/>
                    <a:ext cx="35" cy="1"/>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0" name="Google Shape;340;p10"/>
                  <p:cNvCxnSpPr/>
                  <p:nvPr/>
                </p:nvCxnSpPr>
                <p:spPr>
                  <a:xfrm flipH="1" rot="10800000">
                    <a:off x="3348" y="2719"/>
                    <a:ext cx="46" cy="56"/>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1" name="Google Shape;341;p10"/>
                  <p:cNvCxnSpPr/>
                  <p:nvPr/>
                </p:nvCxnSpPr>
                <p:spPr>
                  <a:xfrm>
                    <a:off x="3347" y="2775"/>
                    <a:ext cx="62" cy="119"/>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2" name="Google Shape;342;p10"/>
                  <p:cNvCxnSpPr/>
                  <p:nvPr/>
                </p:nvCxnSpPr>
                <p:spPr>
                  <a:xfrm flipH="1" rot="10800000">
                    <a:off x="3320" y="2892"/>
                    <a:ext cx="89" cy="9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3" name="Google Shape;343;p10"/>
                  <p:cNvCxnSpPr/>
                  <p:nvPr/>
                </p:nvCxnSpPr>
                <p:spPr>
                  <a:xfrm>
                    <a:off x="3332" y="2892"/>
                    <a:ext cx="87" cy="9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4" name="Google Shape;344;p10"/>
                  <p:cNvCxnSpPr/>
                  <p:nvPr/>
                </p:nvCxnSpPr>
                <p:spPr>
                  <a:xfrm flipH="1" rot="10800000">
                    <a:off x="3331" y="2776"/>
                    <a:ext cx="68" cy="115"/>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5" name="Google Shape;345;p10"/>
                  <p:cNvCxnSpPr/>
                  <p:nvPr/>
                </p:nvCxnSpPr>
                <p:spPr>
                  <a:xfrm>
                    <a:off x="3360" y="2716"/>
                    <a:ext cx="42" cy="63"/>
                  </a:xfrm>
                  <a:prstGeom prst="straightConnector1">
                    <a:avLst/>
                  </a:prstGeom>
                  <a:solidFill>
                    <a:schemeClr val="accent3"/>
                  </a:solidFill>
                  <a:ln cap="flat" cmpd="sng" w="9525">
                    <a:solidFill>
                      <a:schemeClr val="dk2"/>
                    </a:solidFill>
                    <a:prstDash val="solid"/>
                    <a:round/>
                    <a:headEnd len="sm" w="sm" type="none"/>
                    <a:tailEnd len="sm" w="sm" type="none"/>
                  </a:ln>
                </p:spPr>
              </p:cxnSp>
            </p:grpSp>
            <p:cxnSp>
              <p:nvCxnSpPr>
                <p:cNvPr id="346" name="Google Shape;346;p10"/>
                <p:cNvCxnSpPr/>
                <p:nvPr/>
              </p:nvCxnSpPr>
              <p:spPr>
                <a:xfrm flipH="1" rot="10800000">
                  <a:off x="3417" y="2874"/>
                  <a:ext cx="36" cy="11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7" name="Google Shape;347;p10"/>
                <p:cNvCxnSpPr/>
                <p:nvPr/>
              </p:nvCxnSpPr>
              <p:spPr>
                <a:xfrm>
                  <a:off x="3403" y="2778"/>
                  <a:ext cx="52" cy="98"/>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8" name="Google Shape;348;p10"/>
                <p:cNvCxnSpPr/>
                <p:nvPr/>
              </p:nvCxnSpPr>
              <p:spPr>
                <a:xfrm flipH="1" rot="10800000">
                  <a:off x="3402" y="2710"/>
                  <a:ext cx="12" cy="68"/>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49" name="Google Shape;349;p10"/>
                <p:cNvCxnSpPr/>
                <p:nvPr/>
              </p:nvCxnSpPr>
              <p:spPr>
                <a:xfrm flipH="1" rot="10800000">
                  <a:off x="3396" y="2709"/>
                  <a:ext cx="22" cy="1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50" name="Google Shape;350;p10"/>
                <p:cNvCxnSpPr/>
                <p:nvPr/>
              </p:nvCxnSpPr>
              <p:spPr>
                <a:xfrm>
                  <a:off x="3397" y="2718"/>
                  <a:ext cx="32" cy="49"/>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51" name="Google Shape;351;p10"/>
                <p:cNvCxnSpPr/>
                <p:nvPr/>
              </p:nvCxnSpPr>
              <p:spPr>
                <a:xfrm flipH="1" rot="10800000">
                  <a:off x="3412" y="2767"/>
                  <a:ext cx="14" cy="126"/>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52" name="Google Shape;352;p10"/>
                <p:cNvCxnSpPr/>
                <p:nvPr/>
              </p:nvCxnSpPr>
              <p:spPr>
                <a:xfrm>
                  <a:off x="3412" y="2892"/>
                  <a:ext cx="62" cy="59"/>
                </a:xfrm>
                <a:prstGeom prst="straightConnector1">
                  <a:avLst/>
                </a:prstGeom>
                <a:solidFill>
                  <a:schemeClr val="accent3"/>
                </a:solidFill>
                <a:ln cap="flat" cmpd="sng" w="9525">
                  <a:solidFill>
                    <a:schemeClr val="dk2"/>
                  </a:solidFill>
                  <a:prstDash val="solid"/>
                  <a:round/>
                  <a:headEnd len="sm" w="sm" type="none"/>
                  <a:tailEnd len="sm" w="sm" type="none"/>
                </a:ln>
              </p:spPr>
            </p:cxnSp>
          </p:grpSp>
          <p:grpSp>
            <p:nvGrpSpPr>
              <p:cNvPr id="353" name="Google Shape;353;p10"/>
              <p:cNvGrpSpPr/>
              <p:nvPr/>
            </p:nvGrpSpPr>
            <p:grpSpPr>
              <a:xfrm>
                <a:off x="3319" y="2579"/>
                <a:ext cx="152" cy="403"/>
                <a:chOff x="3319" y="2579"/>
                <a:chExt cx="152" cy="403"/>
              </a:xfrm>
            </p:grpSpPr>
            <p:cxnSp>
              <p:nvCxnSpPr>
                <p:cNvPr id="354" name="Google Shape;354;p10"/>
                <p:cNvCxnSpPr/>
                <p:nvPr/>
              </p:nvCxnSpPr>
              <p:spPr>
                <a:xfrm flipH="1" rot="10800000">
                  <a:off x="3319" y="2579"/>
                  <a:ext cx="59" cy="399"/>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355" name="Google Shape;355;p10"/>
                <p:cNvCxnSpPr/>
                <p:nvPr/>
              </p:nvCxnSpPr>
              <p:spPr>
                <a:xfrm>
                  <a:off x="3379" y="2589"/>
                  <a:ext cx="38" cy="393"/>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356" name="Google Shape;356;p10"/>
                <p:cNvCxnSpPr/>
                <p:nvPr/>
              </p:nvCxnSpPr>
              <p:spPr>
                <a:xfrm flipH="1" rot="10800000">
                  <a:off x="3418" y="2948"/>
                  <a:ext cx="53" cy="32"/>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264" name="Google Shape;264;p10"/>
                <p:cNvCxnSpPr/>
                <p:nvPr/>
              </p:nvCxnSpPr>
              <p:spPr>
                <a:xfrm>
                  <a:off x="3387" y="2587"/>
                  <a:ext cx="83" cy="364"/>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357" name="Google Shape;357;p10"/>
                <p:cNvCxnSpPr/>
                <p:nvPr/>
              </p:nvCxnSpPr>
              <p:spPr>
                <a:xfrm>
                  <a:off x="3319" y="2979"/>
                  <a:ext cx="100" cy="2"/>
                </a:xfrm>
                <a:prstGeom prst="straightConnector1">
                  <a:avLst/>
                </a:prstGeom>
                <a:solidFill>
                  <a:schemeClr val="accent3"/>
                </a:solidFill>
                <a:ln cap="flat" cmpd="sng" w="20625">
                  <a:solidFill>
                    <a:schemeClr val="dk2"/>
                  </a:solidFill>
                  <a:prstDash val="solid"/>
                  <a:round/>
                  <a:headEnd len="sm" w="sm" type="none"/>
                  <a:tailEnd len="sm" w="sm" type="none"/>
                </a:ln>
              </p:spPr>
            </p:cxnSp>
          </p:grpSp>
          <p:sp>
            <p:nvSpPr>
              <p:cNvPr id="358" name="Google Shape;358;p10"/>
              <p:cNvSpPr/>
              <p:nvPr/>
            </p:nvSpPr>
            <p:spPr>
              <a:xfrm>
                <a:off x="3363" y="2565"/>
                <a:ext cx="43" cy="49"/>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9" name="Google Shape;359;p10"/>
            <p:cNvGrpSpPr/>
            <p:nvPr/>
          </p:nvGrpSpPr>
          <p:grpSpPr>
            <a:xfrm>
              <a:off x="1288" y="2775"/>
              <a:ext cx="802" cy="801"/>
              <a:chOff x="25" y="2830"/>
              <a:chExt cx="802" cy="801"/>
            </a:xfrm>
          </p:grpSpPr>
          <p:sp>
            <p:nvSpPr>
              <p:cNvPr id="360" name="Google Shape;360;p10"/>
              <p:cNvSpPr/>
              <p:nvPr/>
            </p:nvSpPr>
            <p:spPr>
              <a:xfrm rot="3712493">
                <a:off x="130" y="2934"/>
                <a:ext cx="591" cy="593"/>
              </a:xfrm>
              <a:custGeom>
                <a:rect b="b" l="l" r="r" t="t"/>
                <a:pathLst>
                  <a:path extrusionOk="0" fill="none"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path>
                  <a:path extrusionOk="0"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0"/>
              <p:cNvSpPr/>
              <p:nvPr/>
            </p:nvSpPr>
            <p:spPr>
              <a:xfrm rot="3712493">
                <a:off x="248" y="3063"/>
                <a:ext cx="336" cy="353"/>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0"/>
              <p:cNvSpPr/>
              <p:nvPr/>
            </p:nvSpPr>
            <p:spPr>
              <a:xfrm rot="3712493">
                <a:off x="336" y="3168"/>
                <a:ext cx="192" cy="192"/>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63" name="Google Shape;363;p10"/>
          <p:cNvGrpSpPr/>
          <p:nvPr/>
        </p:nvGrpSpPr>
        <p:grpSpPr>
          <a:xfrm>
            <a:off x="5930443" y="4611248"/>
            <a:ext cx="1272501" cy="1322192"/>
            <a:chOff x="1288" y="2775"/>
            <a:chExt cx="802" cy="833"/>
          </a:xfrm>
        </p:grpSpPr>
        <p:grpSp>
          <p:nvGrpSpPr>
            <p:cNvPr id="364" name="Google Shape;364;p10"/>
            <p:cNvGrpSpPr/>
            <p:nvPr/>
          </p:nvGrpSpPr>
          <p:grpSpPr>
            <a:xfrm>
              <a:off x="1639" y="3189"/>
              <a:ext cx="155" cy="419"/>
              <a:chOff x="3319" y="2565"/>
              <a:chExt cx="155" cy="419"/>
            </a:xfrm>
          </p:grpSpPr>
          <p:grpSp>
            <p:nvGrpSpPr>
              <p:cNvPr id="365" name="Google Shape;365;p10"/>
              <p:cNvGrpSpPr/>
              <p:nvPr/>
            </p:nvGrpSpPr>
            <p:grpSpPr>
              <a:xfrm>
                <a:off x="3320" y="2709"/>
                <a:ext cx="154" cy="275"/>
                <a:chOff x="3320" y="2709"/>
                <a:chExt cx="154" cy="275"/>
              </a:xfrm>
            </p:grpSpPr>
            <p:grpSp>
              <p:nvGrpSpPr>
                <p:cNvPr id="366" name="Google Shape;366;p10"/>
                <p:cNvGrpSpPr/>
                <p:nvPr/>
              </p:nvGrpSpPr>
              <p:grpSpPr>
                <a:xfrm>
                  <a:off x="3320" y="2716"/>
                  <a:ext cx="99" cy="266"/>
                  <a:chOff x="3320" y="2716"/>
                  <a:chExt cx="99" cy="266"/>
                </a:xfrm>
              </p:grpSpPr>
              <p:cxnSp>
                <p:nvCxnSpPr>
                  <p:cNvPr id="367" name="Google Shape;367;p10"/>
                  <p:cNvCxnSpPr/>
                  <p:nvPr/>
                </p:nvCxnSpPr>
                <p:spPr>
                  <a:xfrm>
                    <a:off x="3360" y="2717"/>
                    <a:ext cx="35" cy="1"/>
                  </a:xfrm>
                  <a:prstGeom prst="straightConnector1">
                    <a:avLst/>
                  </a:prstGeom>
                  <a:noFill/>
                  <a:ln cap="flat" cmpd="sng" w="9525">
                    <a:solidFill>
                      <a:schemeClr val="dk2"/>
                    </a:solidFill>
                    <a:prstDash val="solid"/>
                    <a:round/>
                    <a:headEnd len="sm" w="sm" type="none"/>
                    <a:tailEnd len="sm" w="sm" type="none"/>
                  </a:ln>
                </p:spPr>
              </p:cxnSp>
              <p:cxnSp>
                <p:nvCxnSpPr>
                  <p:cNvPr id="368" name="Google Shape;368;p10"/>
                  <p:cNvCxnSpPr/>
                  <p:nvPr/>
                </p:nvCxnSpPr>
                <p:spPr>
                  <a:xfrm flipH="1" rot="10800000">
                    <a:off x="3348" y="2719"/>
                    <a:ext cx="46" cy="56"/>
                  </a:xfrm>
                  <a:prstGeom prst="straightConnector1">
                    <a:avLst/>
                  </a:prstGeom>
                  <a:noFill/>
                  <a:ln cap="flat" cmpd="sng" w="9525">
                    <a:solidFill>
                      <a:schemeClr val="dk2"/>
                    </a:solidFill>
                    <a:prstDash val="solid"/>
                    <a:round/>
                    <a:headEnd len="sm" w="sm" type="none"/>
                    <a:tailEnd len="sm" w="sm" type="none"/>
                  </a:ln>
                </p:spPr>
              </p:cxnSp>
              <p:cxnSp>
                <p:nvCxnSpPr>
                  <p:cNvPr id="369" name="Google Shape;369;p10"/>
                  <p:cNvCxnSpPr/>
                  <p:nvPr/>
                </p:nvCxnSpPr>
                <p:spPr>
                  <a:xfrm>
                    <a:off x="3347" y="2775"/>
                    <a:ext cx="62" cy="119"/>
                  </a:xfrm>
                  <a:prstGeom prst="straightConnector1">
                    <a:avLst/>
                  </a:prstGeom>
                  <a:noFill/>
                  <a:ln cap="flat" cmpd="sng" w="9525">
                    <a:solidFill>
                      <a:schemeClr val="dk2"/>
                    </a:solidFill>
                    <a:prstDash val="solid"/>
                    <a:round/>
                    <a:headEnd len="sm" w="sm" type="none"/>
                    <a:tailEnd len="sm" w="sm" type="none"/>
                  </a:ln>
                </p:spPr>
              </p:cxnSp>
              <p:cxnSp>
                <p:nvCxnSpPr>
                  <p:cNvPr id="370" name="Google Shape;370;p10"/>
                  <p:cNvCxnSpPr/>
                  <p:nvPr/>
                </p:nvCxnSpPr>
                <p:spPr>
                  <a:xfrm flipH="1" rot="10800000">
                    <a:off x="3320" y="2892"/>
                    <a:ext cx="89" cy="90"/>
                  </a:xfrm>
                  <a:prstGeom prst="straightConnector1">
                    <a:avLst/>
                  </a:prstGeom>
                  <a:noFill/>
                  <a:ln cap="flat" cmpd="sng" w="9525">
                    <a:solidFill>
                      <a:schemeClr val="dk2"/>
                    </a:solidFill>
                    <a:prstDash val="solid"/>
                    <a:round/>
                    <a:headEnd len="sm" w="sm" type="none"/>
                    <a:tailEnd len="sm" w="sm" type="none"/>
                  </a:ln>
                </p:spPr>
              </p:cxnSp>
              <p:cxnSp>
                <p:nvCxnSpPr>
                  <p:cNvPr id="371" name="Google Shape;371;p10"/>
                  <p:cNvCxnSpPr/>
                  <p:nvPr/>
                </p:nvCxnSpPr>
                <p:spPr>
                  <a:xfrm>
                    <a:off x="3332" y="2892"/>
                    <a:ext cx="87" cy="90"/>
                  </a:xfrm>
                  <a:prstGeom prst="straightConnector1">
                    <a:avLst/>
                  </a:prstGeom>
                  <a:noFill/>
                  <a:ln cap="flat" cmpd="sng" w="9525">
                    <a:solidFill>
                      <a:schemeClr val="dk2"/>
                    </a:solidFill>
                    <a:prstDash val="solid"/>
                    <a:round/>
                    <a:headEnd len="sm" w="sm" type="none"/>
                    <a:tailEnd len="sm" w="sm" type="none"/>
                  </a:ln>
                </p:spPr>
              </p:cxnSp>
              <p:cxnSp>
                <p:nvCxnSpPr>
                  <p:cNvPr id="372" name="Google Shape;372;p10"/>
                  <p:cNvCxnSpPr/>
                  <p:nvPr/>
                </p:nvCxnSpPr>
                <p:spPr>
                  <a:xfrm flipH="1" rot="10800000">
                    <a:off x="3331" y="2776"/>
                    <a:ext cx="68" cy="115"/>
                  </a:xfrm>
                  <a:prstGeom prst="straightConnector1">
                    <a:avLst/>
                  </a:prstGeom>
                  <a:noFill/>
                  <a:ln cap="flat" cmpd="sng" w="9525">
                    <a:solidFill>
                      <a:schemeClr val="dk2"/>
                    </a:solidFill>
                    <a:prstDash val="solid"/>
                    <a:round/>
                    <a:headEnd len="sm" w="sm" type="none"/>
                    <a:tailEnd len="sm" w="sm" type="none"/>
                  </a:ln>
                </p:spPr>
              </p:cxnSp>
              <p:cxnSp>
                <p:nvCxnSpPr>
                  <p:cNvPr id="373" name="Google Shape;373;p10"/>
                  <p:cNvCxnSpPr/>
                  <p:nvPr/>
                </p:nvCxnSpPr>
                <p:spPr>
                  <a:xfrm>
                    <a:off x="3360" y="2716"/>
                    <a:ext cx="42" cy="63"/>
                  </a:xfrm>
                  <a:prstGeom prst="straightConnector1">
                    <a:avLst/>
                  </a:prstGeom>
                  <a:noFill/>
                  <a:ln cap="flat" cmpd="sng" w="9525">
                    <a:solidFill>
                      <a:schemeClr val="dk2"/>
                    </a:solidFill>
                    <a:prstDash val="solid"/>
                    <a:round/>
                    <a:headEnd len="sm" w="sm" type="none"/>
                    <a:tailEnd len="sm" w="sm" type="none"/>
                  </a:ln>
                </p:spPr>
              </p:cxnSp>
            </p:grpSp>
            <p:cxnSp>
              <p:nvCxnSpPr>
                <p:cNvPr id="374" name="Google Shape;374;p10"/>
                <p:cNvCxnSpPr/>
                <p:nvPr/>
              </p:nvCxnSpPr>
              <p:spPr>
                <a:xfrm flipH="1" rot="10800000">
                  <a:off x="3417" y="2874"/>
                  <a:ext cx="36" cy="110"/>
                </a:xfrm>
                <a:prstGeom prst="straightConnector1">
                  <a:avLst/>
                </a:prstGeom>
                <a:noFill/>
                <a:ln cap="flat" cmpd="sng" w="9525">
                  <a:solidFill>
                    <a:schemeClr val="dk2"/>
                  </a:solidFill>
                  <a:prstDash val="solid"/>
                  <a:round/>
                  <a:headEnd len="sm" w="sm" type="none"/>
                  <a:tailEnd len="sm" w="sm" type="none"/>
                </a:ln>
              </p:spPr>
            </p:cxnSp>
            <p:cxnSp>
              <p:nvCxnSpPr>
                <p:cNvPr id="375" name="Google Shape;375;p10"/>
                <p:cNvCxnSpPr/>
                <p:nvPr/>
              </p:nvCxnSpPr>
              <p:spPr>
                <a:xfrm>
                  <a:off x="3403" y="2778"/>
                  <a:ext cx="52" cy="98"/>
                </a:xfrm>
                <a:prstGeom prst="straightConnector1">
                  <a:avLst/>
                </a:prstGeom>
                <a:noFill/>
                <a:ln cap="flat" cmpd="sng" w="9525">
                  <a:solidFill>
                    <a:schemeClr val="dk2"/>
                  </a:solidFill>
                  <a:prstDash val="solid"/>
                  <a:round/>
                  <a:headEnd len="sm" w="sm" type="none"/>
                  <a:tailEnd len="sm" w="sm" type="none"/>
                </a:ln>
              </p:spPr>
            </p:cxnSp>
            <p:cxnSp>
              <p:nvCxnSpPr>
                <p:cNvPr id="376" name="Google Shape;376;p10"/>
                <p:cNvCxnSpPr/>
                <p:nvPr/>
              </p:nvCxnSpPr>
              <p:spPr>
                <a:xfrm flipH="1" rot="10800000">
                  <a:off x="3402" y="2710"/>
                  <a:ext cx="12" cy="68"/>
                </a:xfrm>
                <a:prstGeom prst="straightConnector1">
                  <a:avLst/>
                </a:prstGeom>
                <a:noFill/>
                <a:ln cap="flat" cmpd="sng" w="9525">
                  <a:solidFill>
                    <a:schemeClr val="dk2"/>
                  </a:solidFill>
                  <a:prstDash val="solid"/>
                  <a:round/>
                  <a:headEnd len="sm" w="sm" type="none"/>
                  <a:tailEnd len="sm" w="sm" type="none"/>
                </a:ln>
              </p:spPr>
            </p:cxnSp>
            <p:cxnSp>
              <p:nvCxnSpPr>
                <p:cNvPr id="377" name="Google Shape;377;p10"/>
                <p:cNvCxnSpPr/>
                <p:nvPr/>
              </p:nvCxnSpPr>
              <p:spPr>
                <a:xfrm flipH="1" rot="10800000">
                  <a:off x="3396" y="2709"/>
                  <a:ext cx="22" cy="10"/>
                </a:xfrm>
                <a:prstGeom prst="straightConnector1">
                  <a:avLst/>
                </a:prstGeom>
                <a:noFill/>
                <a:ln cap="flat" cmpd="sng" w="9525">
                  <a:solidFill>
                    <a:schemeClr val="dk2"/>
                  </a:solidFill>
                  <a:prstDash val="solid"/>
                  <a:round/>
                  <a:headEnd len="sm" w="sm" type="none"/>
                  <a:tailEnd len="sm" w="sm" type="none"/>
                </a:ln>
              </p:spPr>
            </p:cxnSp>
            <p:cxnSp>
              <p:nvCxnSpPr>
                <p:cNvPr id="378" name="Google Shape;378;p10"/>
                <p:cNvCxnSpPr/>
                <p:nvPr/>
              </p:nvCxnSpPr>
              <p:spPr>
                <a:xfrm>
                  <a:off x="3397" y="2718"/>
                  <a:ext cx="32" cy="49"/>
                </a:xfrm>
                <a:prstGeom prst="straightConnector1">
                  <a:avLst/>
                </a:prstGeom>
                <a:noFill/>
                <a:ln cap="flat" cmpd="sng" w="9525">
                  <a:solidFill>
                    <a:schemeClr val="dk2"/>
                  </a:solidFill>
                  <a:prstDash val="solid"/>
                  <a:round/>
                  <a:headEnd len="sm" w="sm" type="none"/>
                  <a:tailEnd len="sm" w="sm" type="none"/>
                </a:ln>
              </p:spPr>
            </p:cxnSp>
            <p:cxnSp>
              <p:nvCxnSpPr>
                <p:cNvPr id="379" name="Google Shape;379;p10"/>
                <p:cNvCxnSpPr/>
                <p:nvPr/>
              </p:nvCxnSpPr>
              <p:spPr>
                <a:xfrm flipH="1" rot="10800000">
                  <a:off x="3412" y="2767"/>
                  <a:ext cx="14" cy="126"/>
                </a:xfrm>
                <a:prstGeom prst="straightConnector1">
                  <a:avLst/>
                </a:prstGeom>
                <a:noFill/>
                <a:ln cap="flat" cmpd="sng" w="9525">
                  <a:solidFill>
                    <a:schemeClr val="dk2"/>
                  </a:solidFill>
                  <a:prstDash val="solid"/>
                  <a:round/>
                  <a:headEnd len="sm" w="sm" type="none"/>
                  <a:tailEnd len="sm" w="sm" type="none"/>
                </a:ln>
              </p:spPr>
            </p:cxnSp>
            <p:cxnSp>
              <p:nvCxnSpPr>
                <p:cNvPr id="380" name="Google Shape;380;p10"/>
                <p:cNvCxnSpPr/>
                <p:nvPr/>
              </p:nvCxnSpPr>
              <p:spPr>
                <a:xfrm>
                  <a:off x="3412" y="2892"/>
                  <a:ext cx="62" cy="59"/>
                </a:xfrm>
                <a:prstGeom prst="straightConnector1">
                  <a:avLst/>
                </a:prstGeom>
                <a:noFill/>
                <a:ln cap="flat" cmpd="sng" w="9525">
                  <a:solidFill>
                    <a:schemeClr val="dk2"/>
                  </a:solidFill>
                  <a:prstDash val="solid"/>
                  <a:round/>
                  <a:headEnd len="sm" w="sm" type="none"/>
                  <a:tailEnd len="sm" w="sm" type="none"/>
                </a:ln>
              </p:spPr>
            </p:cxnSp>
          </p:grpSp>
          <p:grpSp>
            <p:nvGrpSpPr>
              <p:cNvPr id="381" name="Google Shape;381;p10"/>
              <p:cNvGrpSpPr/>
              <p:nvPr/>
            </p:nvGrpSpPr>
            <p:grpSpPr>
              <a:xfrm>
                <a:off x="3319" y="2579"/>
                <a:ext cx="152" cy="403"/>
                <a:chOff x="3319" y="2579"/>
                <a:chExt cx="152" cy="403"/>
              </a:xfrm>
            </p:grpSpPr>
            <p:cxnSp>
              <p:nvCxnSpPr>
                <p:cNvPr id="382" name="Google Shape;382;p10"/>
                <p:cNvCxnSpPr/>
                <p:nvPr/>
              </p:nvCxnSpPr>
              <p:spPr>
                <a:xfrm flipH="1" rot="10800000">
                  <a:off x="3319" y="2579"/>
                  <a:ext cx="59" cy="399"/>
                </a:xfrm>
                <a:prstGeom prst="straightConnector1">
                  <a:avLst/>
                </a:prstGeom>
                <a:noFill/>
                <a:ln cap="flat" cmpd="sng" w="20625">
                  <a:solidFill>
                    <a:schemeClr val="dk2"/>
                  </a:solidFill>
                  <a:prstDash val="solid"/>
                  <a:round/>
                  <a:headEnd len="sm" w="sm" type="none"/>
                  <a:tailEnd len="sm" w="sm" type="none"/>
                </a:ln>
              </p:spPr>
            </p:cxnSp>
            <p:cxnSp>
              <p:nvCxnSpPr>
                <p:cNvPr id="383" name="Google Shape;383;p10"/>
                <p:cNvCxnSpPr/>
                <p:nvPr/>
              </p:nvCxnSpPr>
              <p:spPr>
                <a:xfrm>
                  <a:off x="3379" y="2589"/>
                  <a:ext cx="38" cy="393"/>
                </a:xfrm>
                <a:prstGeom prst="straightConnector1">
                  <a:avLst/>
                </a:prstGeom>
                <a:noFill/>
                <a:ln cap="flat" cmpd="sng" w="20625">
                  <a:solidFill>
                    <a:schemeClr val="dk2"/>
                  </a:solidFill>
                  <a:prstDash val="solid"/>
                  <a:round/>
                  <a:headEnd len="sm" w="sm" type="none"/>
                  <a:tailEnd len="sm" w="sm" type="none"/>
                </a:ln>
              </p:spPr>
            </p:cxnSp>
            <p:cxnSp>
              <p:nvCxnSpPr>
                <p:cNvPr id="384" name="Google Shape;384;p10"/>
                <p:cNvCxnSpPr/>
                <p:nvPr/>
              </p:nvCxnSpPr>
              <p:spPr>
                <a:xfrm flipH="1" rot="10800000">
                  <a:off x="3418" y="2948"/>
                  <a:ext cx="53" cy="32"/>
                </a:xfrm>
                <a:prstGeom prst="straightConnector1">
                  <a:avLst/>
                </a:prstGeom>
                <a:noFill/>
                <a:ln cap="flat" cmpd="sng" w="20625">
                  <a:solidFill>
                    <a:schemeClr val="dk2"/>
                  </a:solidFill>
                  <a:prstDash val="solid"/>
                  <a:round/>
                  <a:headEnd len="sm" w="sm" type="none"/>
                  <a:tailEnd len="sm" w="sm" type="none"/>
                </a:ln>
              </p:spPr>
            </p:cxnSp>
            <p:cxnSp>
              <p:nvCxnSpPr>
                <p:cNvPr id="385" name="Google Shape;385;p10"/>
                <p:cNvCxnSpPr/>
                <p:nvPr/>
              </p:nvCxnSpPr>
              <p:spPr>
                <a:xfrm>
                  <a:off x="3387" y="2587"/>
                  <a:ext cx="83" cy="364"/>
                </a:xfrm>
                <a:prstGeom prst="straightConnector1">
                  <a:avLst/>
                </a:prstGeom>
                <a:noFill/>
                <a:ln cap="flat" cmpd="sng" w="20625">
                  <a:solidFill>
                    <a:schemeClr val="dk2"/>
                  </a:solidFill>
                  <a:prstDash val="solid"/>
                  <a:round/>
                  <a:headEnd len="sm" w="sm" type="none"/>
                  <a:tailEnd len="sm" w="sm" type="none"/>
                </a:ln>
              </p:spPr>
            </p:cxnSp>
            <p:cxnSp>
              <p:nvCxnSpPr>
                <p:cNvPr id="386" name="Google Shape;386;p10"/>
                <p:cNvCxnSpPr/>
                <p:nvPr/>
              </p:nvCxnSpPr>
              <p:spPr>
                <a:xfrm>
                  <a:off x="3319" y="2979"/>
                  <a:ext cx="100" cy="2"/>
                </a:xfrm>
                <a:prstGeom prst="straightConnector1">
                  <a:avLst/>
                </a:prstGeom>
                <a:noFill/>
                <a:ln cap="flat" cmpd="sng" w="20625">
                  <a:solidFill>
                    <a:schemeClr val="dk2"/>
                  </a:solidFill>
                  <a:prstDash val="solid"/>
                  <a:round/>
                  <a:headEnd len="sm" w="sm" type="none"/>
                  <a:tailEnd len="sm" w="sm" type="none"/>
                </a:ln>
              </p:spPr>
            </p:cxnSp>
          </p:grpSp>
          <p:sp>
            <p:nvSpPr>
              <p:cNvPr id="387" name="Google Shape;387;p10"/>
              <p:cNvSpPr/>
              <p:nvPr/>
            </p:nvSpPr>
            <p:spPr>
              <a:xfrm>
                <a:off x="3363" y="2565"/>
                <a:ext cx="43" cy="49"/>
              </a:xfrm>
              <a:prstGeom prst="ellipse">
                <a:avLst/>
              </a:prstGeom>
              <a:solidFill>
                <a:srgbClr val="FFFF00"/>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8" name="Google Shape;388;p10"/>
            <p:cNvGrpSpPr/>
            <p:nvPr/>
          </p:nvGrpSpPr>
          <p:grpSpPr>
            <a:xfrm>
              <a:off x="1288" y="2775"/>
              <a:ext cx="802" cy="801"/>
              <a:chOff x="25" y="2830"/>
              <a:chExt cx="802" cy="801"/>
            </a:xfrm>
          </p:grpSpPr>
          <p:sp>
            <p:nvSpPr>
              <p:cNvPr id="389" name="Google Shape;389;p10"/>
              <p:cNvSpPr/>
              <p:nvPr/>
            </p:nvSpPr>
            <p:spPr>
              <a:xfrm rot="3712493">
                <a:off x="130" y="2934"/>
                <a:ext cx="591" cy="593"/>
              </a:xfrm>
              <a:custGeom>
                <a:rect b="b" l="l" r="r" t="t"/>
                <a:pathLst>
                  <a:path extrusionOk="0" fill="none"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path>
                  <a:path extrusionOk="0"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10"/>
              <p:cNvSpPr/>
              <p:nvPr/>
            </p:nvSpPr>
            <p:spPr>
              <a:xfrm rot="3712493">
                <a:off x="248" y="3063"/>
                <a:ext cx="336" cy="353"/>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10"/>
              <p:cNvSpPr/>
              <p:nvPr/>
            </p:nvSpPr>
            <p:spPr>
              <a:xfrm rot="3712493">
                <a:off x="336" y="3168"/>
                <a:ext cx="192" cy="192"/>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92" name="Google Shape;392;p10"/>
          <p:cNvGrpSpPr/>
          <p:nvPr/>
        </p:nvGrpSpPr>
        <p:grpSpPr>
          <a:xfrm>
            <a:off x="5930443" y="3163448"/>
            <a:ext cx="1272501" cy="1322192"/>
            <a:chOff x="1288" y="2775"/>
            <a:chExt cx="802" cy="833"/>
          </a:xfrm>
        </p:grpSpPr>
        <p:grpSp>
          <p:nvGrpSpPr>
            <p:cNvPr id="393" name="Google Shape;393;p10"/>
            <p:cNvGrpSpPr/>
            <p:nvPr/>
          </p:nvGrpSpPr>
          <p:grpSpPr>
            <a:xfrm>
              <a:off x="1639" y="3189"/>
              <a:ext cx="155" cy="419"/>
              <a:chOff x="3319" y="2565"/>
              <a:chExt cx="155" cy="419"/>
            </a:xfrm>
          </p:grpSpPr>
          <p:grpSp>
            <p:nvGrpSpPr>
              <p:cNvPr id="394" name="Google Shape;394;p10"/>
              <p:cNvGrpSpPr/>
              <p:nvPr/>
            </p:nvGrpSpPr>
            <p:grpSpPr>
              <a:xfrm>
                <a:off x="3320" y="2709"/>
                <a:ext cx="154" cy="275"/>
                <a:chOff x="3320" y="2709"/>
                <a:chExt cx="154" cy="275"/>
              </a:xfrm>
            </p:grpSpPr>
            <p:grpSp>
              <p:nvGrpSpPr>
                <p:cNvPr id="395" name="Google Shape;395;p10"/>
                <p:cNvGrpSpPr/>
                <p:nvPr/>
              </p:nvGrpSpPr>
              <p:grpSpPr>
                <a:xfrm>
                  <a:off x="3320" y="2716"/>
                  <a:ext cx="99" cy="266"/>
                  <a:chOff x="3320" y="2716"/>
                  <a:chExt cx="99" cy="266"/>
                </a:xfrm>
              </p:grpSpPr>
              <p:cxnSp>
                <p:nvCxnSpPr>
                  <p:cNvPr id="396" name="Google Shape;396;p10"/>
                  <p:cNvCxnSpPr/>
                  <p:nvPr/>
                </p:nvCxnSpPr>
                <p:spPr>
                  <a:xfrm>
                    <a:off x="3360" y="2717"/>
                    <a:ext cx="35" cy="1"/>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97" name="Google Shape;397;p10"/>
                  <p:cNvCxnSpPr/>
                  <p:nvPr/>
                </p:nvCxnSpPr>
                <p:spPr>
                  <a:xfrm flipH="1" rot="10800000">
                    <a:off x="3348" y="2719"/>
                    <a:ext cx="46" cy="56"/>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98" name="Google Shape;398;p10"/>
                  <p:cNvCxnSpPr/>
                  <p:nvPr/>
                </p:nvCxnSpPr>
                <p:spPr>
                  <a:xfrm>
                    <a:off x="3347" y="2775"/>
                    <a:ext cx="62" cy="119"/>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399" name="Google Shape;399;p10"/>
                  <p:cNvCxnSpPr/>
                  <p:nvPr/>
                </p:nvCxnSpPr>
                <p:spPr>
                  <a:xfrm flipH="1" rot="10800000">
                    <a:off x="3320" y="2892"/>
                    <a:ext cx="89" cy="9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0" name="Google Shape;400;p10"/>
                  <p:cNvCxnSpPr/>
                  <p:nvPr/>
                </p:nvCxnSpPr>
                <p:spPr>
                  <a:xfrm>
                    <a:off x="3332" y="2892"/>
                    <a:ext cx="87" cy="9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1" name="Google Shape;401;p10"/>
                  <p:cNvCxnSpPr/>
                  <p:nvPr/>
                </p:nvCxnSpPr>
                <p:spPr>
                  <a:xfrm flipH="1" rot="10800000">
                    <a:off x="3331" y="2776"/>
                    <a:ext cx="68" cy="115"/>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2" name="Google Shape;402;p10"/>
                  <p:cNvCxnSpPr/>
                  <p:nvPr/>
                </p:nvCxnSpPr>
                <p:spPr>
                  <a:xfrm>
                    <a:off x="3360" y="2716"/>
                    <a:ext cx="42" cy="63"/>
                  </a:xfrm>
                  <a:prstGeom prst="straightConnector1">
                    <a:avLst/>
                  </a:prstGeom>
                  <a:solidFill>
                    <a:schemeClr val="accent3"/>
                  </a:solidFill>
                  <a:ln cap="flat" cmpd="sng" w="9525">
                    <a:solidFill>
                      <a:schemeClr val="dk2"/>
                    </a:solidFill>
                    <a:prstDash val="solid"/>
                    <a:round/>
                    <a:headEnd len="sm" w="sm" type="none"/>
                    <a:tailEnd len="sm" w="sm" type="none"/>
                  </a:ln>
                </p:spPr>
              </p:cxnSp>
            </p:grpSp>
            <p:cxnSp>
              <p:nvCxnSpPr>
                <p:cNvPr id="403" name="Google Shape;403;p10"/>
                <p:cNvCxnSpPr/>
                <p:nvPr/>
              </p:nvCxnSpPr>
              <p:spPr>
                <a:xfrm flipH="1" rot="10800000">
                  <a:off x="3417" y="2874"/>
                  <a:ext cx="36" cy="11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4" name="Google Shape;404;p10"/>
                <p:cNvCxnSpPr/>
                <p:nvPr/>
              </p:nvCxnSpPr>
              <p:spPr>
                <a:xfrm>
                  <a:off x="3403" y="2778"/>
                  <a:ext cx="52" cy="98"/>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5" name="Google Shape;405;p10"/>
                <p:cNvCxnSpPr/>
                <p:nvPr/>
              </p:nvCxnSpPr>
              <p:spPr>
                <a:xfrm flipH="1" rot="10800000">
                  <a:off x="3402" y="2710"/>
                  <a:ext cx="12" cy="68"/>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6" name="Google Shape;406;p10"/>
                <p:cNvCxnSpPr/>
                <p:nvPr/>
              </p:nvCxnSpPr>
              <p:spPr>
                <a:xfrm flipH="1" rot="10800000">
                  <a:off x="3396" y="2709"/>
                  <a:ext cx="22" cy="10"/>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7" name="Google Shape;407;p10"/>
                <p:cNvCxnSpPr/>
                <p:nvPr/>
              </p:nvCxnSpPr>
              <p:spPr>
                <a:xfrm>
                  <a:off x="3397" y="2718"/>
                  <a:ext cx="32" cy="49"/>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8" name="Google Shape;408;p10"/>
                <p:cNvCxnSpPr/>
                <p:nvPr/>
              </p:nvCxnSpPr>
              <p:spPr>
                <a:xfrm flipH="1" rot="10800000">
                  <a:off x="3412" y="2767"/>
                  <a:ext cx="14" cy="126"/>
                </a:xfrm>
                <a:prstGeom prst="straightConnector1">
                  <a:avLst/>
                </a:prstGeom>
                <a:solidFill>
                  <a:schemeClr val="accent3"/>
                </a:solidFill>
                <a:ln cap="flat" cmpd="sng" w="9525">
                  <a:solidFill>
                    <a:schemeClr val="dk2"/>
                  </a:solidFill>
                  <a:prstDash val="solid"/>
                  <a:round/>
                  <a:headEnd len="sm" w="sm" type="none"/>
                  <a:tailEnd len="sm" w="sm" type="none"/>
                </a:ln>
              </p:spPr>
            </p:cxnSp>
            <p:cxnSp>
              <p:nvCxnSpPr>
                <p:cNvPr id="409" name="Google Shape;409;p10"/>
                <p:cNvCxnSpPr/>
                <p:nvPr/>
              </p:nvCxnSpPr>
              <p:spPr>
                <a:xfrm>
                  <a:off x="3412" y="2892"/>
                  <a:ext cx="62" cy="59"/>
                </a:xfrm>
                <a:prstGeom prst="straightConnector1">
                  <a:avLst/>
                </a:prstGeom>
                <a:solidFill>
                  <a:schemeClr val="accent3"/>
                </a:solidFill>
                <a:ln cap="flat" cmpd="sng" w="9525">
                  <a:solidFill>
                    <a:schemeClr val="dk2"/>
                  </a:solidFill>
                  <a:prstDash val="solid"/>
                  <a:round/>
                  <a:headEnd len="sm" w="sm" type="none"/>
                  <a:tailEnd len="sm" w="sm" type="none"/>
                </a:ln>
              </p:spPr>
            </p:cxnSp>
          </p:grpSp>
          <p:grpSp>
            <p:nvGrpSpPr>
              <p:cNvPr id="410" name="Google Shape;410;p10"/>
              <p:cNvGrpSpPr/>
              <p:nvPr/>
            </p:nvGrpSpPr>
            <p:grpSpPr>
              <a:xfrm>
                <a:off x="3319" y="2579"/>
                <a:ext cx="152" cy="403"/>
                <a:chOff x="3319" y="2579"/>
                <a:chExt cx="152" cy="403"/>
              </a:xfrm>
            </p:grpSpPr>
            <p:cxnSp>
              <p:nvCxnSpPr>
                <p:cNvPr id="411" name="Google Shape;411;p10"/>
                <p:cNvCxnSpPr/>
                <p:nvPr/>
              </p:nvCxnSpPr>
              <p:spPr>
                <a:xfrm flipH="1" rot="10800000">
                  <a:off x="3319" y="2579"/>
                  <a:ext cx="59" cy="399"/>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412" name="Google Shape;412;p10"/>
                <p:cNvCxnSpPr/>
                <p:nvPr/>
              </p:nvCxnSpPr>
              <p:spPr>
                <a:xfrm>
                  <a:off x="3379" y="2589"/>
                  <a:ext cx="38" cy="393"/>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413" name="Google Shape;413;p10"/>
                <p:cNvCxnSpPr/>
                <p:nvPr/>
              </p:nvCxnSpPr>
              <p:spPr>
                <a:xfrm flipH="1" rot="10800000">
                  <a:off x="3418" y="2948"/>
                  <a:ext cx="53" cy="32"/>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414" name="Google Shape;414;p10"/>
                <p:cNvCxnSpPr/>
                <p:nvPr/>
              </p:nvCxnSpPr>
              <p:spPr>
                <a:xfrm>
                  <a:off x="3387" y="2587"/>
                  <a:ext cx="83" cy="364"/>
                </a:xfrm>
                <a:prstGeom prst="straightConnector1">
                  <a:avLst/>
                </a:prstGeom>
                <a:solidFill>
                  <a:schemeClr val="accent3"/>
                </a:solidFill>
                <a:ln cap="flat" cmpd="sng" w="20625">
                  <a:solidFill>
                    <a:schemeClr val="dk2"/>
                  </a:solidFill>
                  <a:prstDash val="solid"/>
                  <a:round/>
                  <a:headEnd len="sm" w="sm" type="none"/>
                  <a:tailEnd len="sm" w="sm" type="none"/>
                </a:ln>
              </p:spPr>
            </p:cxnSp>
            <p:cxnSp>
              <p:nvCxnSpPr>
                <p:cNvPr id="262" name="Google Shape;262;p10"/>
                <p:cNvCxnSpPr/>
                <p:nvPr/>
              </p:nvCxnSpPr>
              <p:spPr>
                <a:xfrm>
                  <a:off x="3319" y="2979"/>
                  <a:ext cx="100" cy="2"/>
                </a:xfrm>
                <a:prstGeom prst="straightConnector1">
                  <a:avLst/>
                </a:prstGeom>
                <a:solidFill>
                  <a:schemeClr val="accent3"/>
                </a:solidFill>
                <a:ln cap="flat" cmpd="sng" w="20625">
                  <a:solidFill>
                    <a:schemeClr val="dk2"/>
                  </a:solidFill>
                  <a:prstDash val="solid"/>
                  <a:round/>
                  <a:headEnd len="sm" w="sm" type="none"/>
                  <a:tailEnd len="sm" w="sm" type="none"/>
                </a:ln>
              </p:spPr>
            </p:cxnSp>
          </p:grpSp>
          <p:sp>
            <p:nvSpPr>
              <p:cNvPr id="415" name="Google Shape;415;p10"/>
              <p:cNvSpPr/>
              <p:nvPr/>
            </p:nvSpPr>
            <p:spPr>
              <a:xfrm>
                <a:off x="3363" y="2565"/>
                <a:ext cx="43" cy="49"/>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6" name="Google Shape;416;p10"/>
            <p:cNvGrpSpPr/>
            <p:nvPr/>
          </p:nvGrpSpPr>
          <p:grpSpPr>
            <a:xfrm>
              <a:off x="1288" y="2775"/>
              <a:ext cx="802" cy="801"/>
              <a:chOff x="25" y="2830"/>
              <a:chExt cx="802" cy="801"/>
            </a:xfrm>
          </p:grpSpPr>
          <p:sp>
            <p:nvSpPr>
              <p:cNvPr id="417" name="Google Shape;417;p10"/>
              <p:cNvSpPr/>
              <p:nvPr/>
            </p:nvSpPr>
            <p:spPr>
              <a:xfrm rot="3712493">
                <a:off x="130" y="2934"/>
                <a:ext cx="591" cy="593"/>
              </a:xfrm>
              <a:custGeom>
                <a:rect b="b" l="l" r="r" t="t"/>
                <a:pathLst>
                  <a:path extrusionOk="0" fill="none"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path>
                  <a:path extrusionOk="0" h="43200" w="43200">
                    <a:moveTo>
                      <a:pt x="30289" y="41374"/>
                    </a:moveTo>
                    <a:lnTo>
                      <a:pt x="30289" y="41374"/>
                    </a:lnTo>
                    <a:cubicBezTo>
                      <a:pt x="21525" y="45225"/>
                      <a:pt x="11272" y="42848"/>
                      <a:pt x="5096" y="35534"/>
                    </a:cubicBezTo>
                    <a:cubicBezTo>
                      <a:pt x="-1080" y="28220"/>
                      <a:pt x="-1705" y="17713"/>
                      <a:pt x="3560" y="9718"/>
                    </a:cubicBezTo>
                    <a:cubicBezTo>
                      <a:pt x="8826" y="1724"/>
                      <a:pt x="18725" y="-1852"/>
                      <a:pt x="27884" y="933"/>
                    </a:cubicBezTo>
                    <a:cubicBezTo>
                      <a:pt x="37042" y="3718"/>
                      <a:pt x="43276" y="12199"/>
                      <a:pt x="43199" y="21772"/>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0"/>
              <p:cNvSpPr/>
              <p:nvPr/>
            </p:nvSpPr>
            <p:spPr>
              <a:xfrm rot="3712493">
                <a:off x="248" y="3063"/>
                <a:ext cx="336" cy="353"/>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10"/>
              <p:cNvSpPr/>
              <p:nvPr/>
            </p:nvSpPr>
            <p:spPr>
              <a:xfrm rot="3712493">
                <a:off x="336" y="3168"/>
                <a:ext cx="192" cy="192"/>
              </a:xfrm>
              <a:custGeom>
                <a:rect b="b" l="l" r="r" t="t"/>
                <a:pathLst>
                  <a:path extrusionOk="0" fill="none"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path>
                  <a:path extrusionOk="0" h="43200" w="43200">
                    <a:moveTo>
                      <a:pt x="33626" y="39542"/>
                    </a:moveTo>
                    <a:cubicBezTo>
                      <a:pt x="25380" y="45069"/>
                      <a:pt x="14429" y="44264"/>
                      <a:pt x="7079" y="37591"/>
                    </a:cubicBezTo>
                    <a:cubicBezTo>
                      <a:pt x="-270" y="30918"/>
                      <a:pt x="-2124" y="20094"/>
                      <a:pt x="2584" y="11355"/>
                    </a:cubicBezTo>
                    <a:cubicBezTo>
                      <a:pt x="7292" y="2616"/>
                      <a:pt x="17351" y="-1789"/>
                      <a:pt x="26966" y="677"/>
                    </a:cubicBezTo>
                    <a:cubicBezTo>
                      <a:pt x="36582" y="3143"/>
                      <a:pt x="43279" y="11846"/>
                      <a:pt x="43199" y="21773"/>
                    </a:cubicBezTo>
                    <a:lnTo>
                      <a:pt x="21600" y="21600"/>
                    </a:lnTo>
                    <a:close/>
                  </a:path>
                </a:pathLst>
              </a:custGeom>
              <a:solidFill>
                <a:schemeClr val="accent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cxnSp>
        <p:nvCxnSpPr>
          <p:cNvPr id="420" name="Google Shape;420;p10"/>
          <p:cNvCxnSpPr>
            <a:stCxn id="267" idx="2"/>
            <a:endCxn id="255" idx="0"/>
          </p:cNvCxnSpPr>
          <p:nvPr/>
        </p:nvCxnSpPr>
        <p:spPr>
          <a:xfrm>
            <a:off x="7200900" y="2796540"/>
            <a:ext cx="762000" cy="457200"/>
          </a:xfrm>
          <a:prstGeom prst="straightConnector1">
            <a:avLst/>
          </a:prstGeom>
          <a:noFill/>
          <a:ln cap="flat" cmpd="sng" w="9525">
            <a:solidFill>
              <a:schemeClr val="dk1"/>
            </a:solidFill>
            <a:prstDash val="solid"/>
            <a:round/>
            <a:headEnd len="sm" w="sm" type="none"/>
            <a:tailEnd len="sm" w="sm" type="none"/>
          </a:ln>
        </p:spPr>
      </p:cxnSp>
      <p:sp>
        <p:nvSpPr>
          <p:cNvPr id="421" name="Google Shape;421;p10"/>
          <p:cNvSpPr txBox="1"/>
          <p:nvPr/>
        </p:nvSpPr>
        <p:spPr>
          <a:xfrm>
            <a:off x="1676400" y="1667828"/>
            <a:ext cx="92456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NSS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with OSS</a:t>
            </a:r>
            <a:endParaRPr/>
          </a:p>
        </p:txBody>
      </p:sp>
      <p:sp>
        <p:nvSpPr>
          <p:cNvPr id="422" name="Google Shape;422;p10"/>
          <p:cNvSpPr txBox="1"/>
          <p:nvPr/>
        </p:nvSpPr>
        <p:spPr>
          <a:xfrm>
            <a:off x="2052638" y="4418965"/>
            <a:ext cx="54864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RSS</a:t>
            </a:r>
            <a:endParaRPr/>
          </a:p>
        </p:txBody>
      </p:sp>
      <p:sp>
        <p:nvSpPr>
          <p:cNvPr id="423" name="Google Shape;423;p10"/>
          <p:cNvSpPr/>
          <p:nvPr/>
        </p:nvSpPr>
        <p:spPr>
          <a:xfrm>
            <a:off x="2667000" y="3177540"/>
            <a:ext cx="228600" cy="2819400"/>
          </a:xfrm>
          <a:prstGeom prst="leftBrace">
            <a:avLst>
              <a:gd fmla="val 102777"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10"/>
          <p:cNvSpPr/>
          <p:nvPr/>
        </p:nvSpPr>
        <p:spPr>
          <a:xfrm>
            <a:off x="2667000" y="891540"/>
            <a:ext cx="228600" cy="2133600"/>
          </a:xfrm>
          <a:prstGeom prst="leftBrace">
            <a:avLst>
              <a:gd fmla="val 77777"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25" name="Google Shape;425;p10"/>
          <p:cNvCxnSpPr>
            <a:stCxn id="267" idx="1"/>
            <a:endCxn id="426" idx="4"/>
          </p:cNvCxnSpPr>
          <p:nvPr/>
        </p:nvCxnSpPr>
        <p:spPr>
          <a:xfrm flipH="1">
            <a:off x="6477000" y="2567940"/>
            <a:ext cx="304800" cy="76200"/>
          </a:xfrm>
          <a:prstGeom prst="straightConnector1">
            <a:avLst/>
          </a:prstGeom>
          <a:noFill/>
          <a:ln cap="flat" cmpd="sng" w="9525">
            <a:solidFill>
              <a:schemeClr val="dk1"/>
            </a:solidFill>
            <a:prstDash val="solid"/>
            <a:round/>
            <a:headEnd len="sm" w="sm" type="none"/>
            <a:tailEnd len="sm" w="sm" type="none"/>
          </a:ln>
        </p:spPr>
      </p:cxnSp>
      <p:sp>
        <p:nvSpPr>
          <p:cNvPr id="426" name="Google Shape;426;p10"/>
          <p:cNvSpPr/>
          <p:nvPr/>
        </p:nvSpPr>
        <p:spPr>
          <a:xfrm>
            <a:off x="5867400" y="2339340"/>
            <a:ext cx="609600" cy="609600"/>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VLR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cxnSp>
        <p:nvCxnSpPr>
          <p:cNvPr id="431" name="Google Shape;431;p11"/>
          <p:cNvCxnSpPr/>
          <p:nvPr/>
        </p:nvCxnSpPr>
        <p:spPr>
          <a:xfrm>
            <a:off x="5186363" y="892175"/>
            <a:ext cx="0" cy="5127625"/>
          </a:xfrm>
          <a:prstGeom prst="straightConnector1">
            <a:avLst/>
          </a:prstGeom>
          <a:noFill/>
          <a:ln cap="flat" cmpd="sng" w="76200">
            <a:solidFill>
              <a:schemeClr val="dk1">
                <a:alpha val="64705"/>
              </a:schemeClr>
            </a:solidFill>
            <a:prstDash val="solid"/>
            <a:round/>
            <a:headEnd len="sm" w="sm" type="none"/>
            <a:tailEnd len="sm" w="sm" type="none"/>
          </a:ln>
        </p:spPr>
      </p:cxnSp>
      <p:sp>
        <p:nvSpPr>
          <p:cNvPr id="432" name="Google Shape;432;p11"/>
          <p:cNvSpPr/>
          <p:nvPr/>
        </p:nvSpPr>
        <p:spPr>
          <a:xfrm>
            <a:off x="4287838" y="2220913"/>
            <a:ext cx="641350" cy="316865"/>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U</a:t>
            </a:r>
            <a:r>
              <a:rPr baseline="-25000" lang="en-US" sz="1400">
                <a:solidFill>
                  <a:schemeClr val="dk1"/>
                </a:solidFill>
                <a:latin typeface="Arial"/>
                <a:ea typeface="Arial"/>
                <a:cs typeface="Arial"/>
                <a:sym typeface="Arial"/>
              </a:rPr>
              <a:t>m</a:t>
            </a:r>
            <a:endParaRPr/>
          </a:p>
        </p:txBody>
      </p:sp>
      <p:sp>
        <p:nvSpPr>
          <p:cNvPr id="433" name="Google Shape;433;p11"/>
          <p:cNvSpPr/>
          <p:nvPr/>
        </p:nvSpPr>
        <p:spPr>
          <a:xfrm>
            <a:off x="4178300" y="2590800"/>
            <a:ext cx="641350" cy="316865"/>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a:t>
            </a:r>
            <a:r>
              <a:rPr baseline="-25000" lang="en-US" sz="1400">
                <a:solidFill>
                  <a:schemeClr val="dk1"/>
                </a:solidFill>
                <a:latin typeface="Arial"/>
                <a:ea typeface="Arial"/>
                <a:cs typeface="Arial"/>
                <a:sym typeface="Arial"/>
              </a:rPr>
              <a:t>bis</a:t>
            </a:r>
            <a:endParaRPr/>
          </a:p>
        </p:txBody>
      </p:sp>
      <p:sp>
        <p:nvSpPr>
          <p:cNvPr id="434" name="Google Shape;434;p11"/>
          <p:cNvSpPr/>
          <p:nvPr/>
        </p:nvSpPr>
        <p:spPr>
          <a:xfrm>
            <a:off x="4899025" y="5237163"/>
            <a:ext cx="360363" cy="316865"/>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a:t>
            </a:r>
            <a:endParaRPr/>
          </a:p>
        </p:txBody>
      </p:sp>
      <p:sp>
        <p:nvSpPr>
          <p:cNvPr id="435" name="Google Shape;435;p11"/>
          <p:cNvSpPr/>
          <p:nvPr/>
        </p:nvSpPr>
        <p:spPr>
          <a:xfrm>
            <a:off x="3840163" y="5440363"/>
            <a:ext cx="574675" cy="316865"/>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BSS</a:t>
            </a:r>
            <a:endParaRPr/>
          </a:p>
        </p:txBody>
      </p:sp>
      <p:sp>
        <p:nvSpPr>
          <p:cNvPr id="436" name="Google Shape;436;p11"/>
          <p:cNvSpPr/>
          <p:nvPr/>
        </p:nvSpPr>
        <p:spPr>
          <a:xfrm>
            <a:off x="3438525" y="838200"/>
            <a:ext cx="1285875"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radio</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subsystem</a:t>
            </a:r>
            <a:endParaRPr sz="1400">
              <a:solidFill>
                <a:schemeClr val="dk1"/>
              </a:solidFill>
              <a:latin typeface="Arial"/>
              <a:ea typeface="Arial"/>
              <a:cs typeface="Arial"/>
              <a:sym typeface="Arial"/>
            </a:endParaRPr>
          </a:p>
        </p:txBody>
      </p:sp>
      <p:cxnSp>
        <p:nvCxnSpPr>
          <p:cNvPr id="437" name="Google Shape;437;p11"/>
          <p:cNvCxnSpPr/>
          <p:nvPr/>
        </p:nvCxnSpPr>
        <p:spPr>
          <a:xfrm flipH="1" rot="10800000">
            <a:off x="3779838" y="2324100"/>
            <a:ext cx="231775" cy="373063"/>
          </a:xfrm>
          <a:prstGeom prst="straightConnector1">
            <a:avLst/>
          </a:prstGeom>
          <a:noFill/>
          <a:ln cap="flat" cmpd="sng" w="12700">
            <a:solidFill>
              <a:schemeClr val="dk1"/>
            </a:solidFill>
            <a:prstDash val="solid"/>
            <a:round/>
            <a:headEnd len="sm" w="sm" type="none"/>
            <a:tailEnd len="sm" w="sm" type="none"/>
          </a:ln>
        </p:spPr>
      </p:cxnSp>
      <p:cxnSp>
        <p:nvCxnSpPr>
          <p:cNvPr id="438" name="Google Shape;438;p11"/>
          <p:cNvCxnSpPr/>
          <p:nvPr/>
        </p:nvCxnSpPr>
        <p:spPr>
          <a:xfrm flipH="1">
            <a:off x="3779838" y="2324100"/>
            <a:ext cx="231775" cy="241300"/>
          </a:xfrm>
          <a:prstGeom prst="straightConnector1">
            <a:avLst/>
          </a:prstGeom>
          <a:noFill/>
          <a:ln cap="flat" cmpd="sng" w="12700">
            <a:solidFill>
              <a:schemeClr val="dk1"/>
            </a:solidFill>
            <a:prstDash val="solid"/>
            <a:round/>
            <a:headEnd len="sm" w="sm" type="none"/>
            <a:tailEnd len="sm" w="sm" type="none"/>
          </a:ln>
        </p:spPr>
      </p:cxnSp>
      <p:cxnSp>
        <p:nvCxnSpPr>
          <p:cNvPr id="439" name="Google Shape;439;p11"/>
          <p:cNvCxnSpPr/>
          <p:nvPr/>
        </p:nvCxnSpPr>
        <p:spPr>
          <a:xfrm flipH="1" rot="10800000">
            <a:off x="3787775" y="1962150"/>
            <a:ext cx="295275" cy="587375"/>
          </a:xfrm>
          <a:prstGeom prst="straightConnector1">
            <a:avLst/>
          </a:prstGeom>
          <a:noFill/>
          <a:ln cap="flat" cmpd="sng" w="12700">
            <a:solidFill>
              <a:schemeClr val="dk1"/>
            </a:solidFill>
            <a:prstDash val="solid"/>
            <a:round/>
            <a:headEnd len="sm" w="sm" type="none"/>
            <a:tailEnd len="med" w="med" type="stealth"/>
          </a:ln>
        </p:spPr>
      </p:cxnSp>
      <p:cxnSp>
        <p:nvCxnSpPr>
          <p:cNvPr id="440" name="Google Shape;440;p11"/>
          <p:cNvCxnSpPr/>
          <p:nvPr/>
        </p:nvCxnSpPr>
        <p:spPr>
          <a:xfrm>
            <a:off x="3538538" y="2374900"/>
            <a:ext cx="823912" cy="0"/>
          </a:xfrm>
          <a:prstGeom prst="straightConnector1">
            <a:avLst/>
          </a:prstGeom>
          <a:noFill/>
          <a:ln cap="flat" cmpd="sng" w="12700">
            <a:solidFill>
              <a:schemeClr val="dk1"/>
            </a:solidFill>
            <a:prstDash val="dot"/>
            <a:round/>
            <a:headEnd len="sm" w="sm" type="none"/>
            <a:tailEnd len="sm" w="sm" type="none"/>
          </a:ln>
        </p:spPr>
      </p:cxnSp>
      <p:cxnSp>
        <p:nvCxnSpPr>
          <p:cNvPr id="441" name="Google Shape;441;p11"/>
          <p:cNvCxnSpPr/>
          <p:nvPr/>
        </p:nvCxnSpPr>
        <p:spPr>
          <a:xfrm>
            <a:off x="4033838" y="2867025"/>
            <a:ext cx="328612" cy="246063"/>
          </a:xfrm>
          <a:prstGeom prst="straightConnector1">
            <a:avLst/>
          </a:prstGeom>
          <a:noFill/>
          <a:ln cap="flat" cmpd="sng" w="12700">
            <a:solidFill>
              <a:schemeClr val="dk1"/>
            </a:solidFill>
            <a:prstDash val="solid"/>
            <a:round/>
            <a:headEnd len="sm" w="sm" type="none"/>
            <a:tailEnd len="sm" w="sm" type="none"/>
          </a:ln>
        </p:spPr>
      </p:cxnSp>
      <p:cxnSp>
        <p:nvCxnSpPr>
          <p:cNvPr id="442" name="Google Shape;442;p11"/>
          <p:cNvCxnSpPr/>
          <p:nvPr/>
        </p:nvCxnSpPr>
        <p:spPr>
          <a:xfrm flipH="1" rot="10800000">
            <a:off x="4033838" y="3114675"/>
            <a:ext cx="328612" cy="165100"/>
          </a:xfrm>
          <a:prstGeom prst="straightConnector1">
            <a:avLst/>
          </a:prstGeom>
          <a:noFill/>
          <a:ln cap="flat" cmpd="sng" w="12700">
            <a:solidFill>
              <a:schemeClr val="dk1"/>
            </a:solidFill>
            <a:prstDash val="solid"/>
            <a:round/>
            <a:headEnd len="sm" w="sm" type="none"/>
            <a:tailEnd len="sm" w="sm" type="none"/>
          </a:ln>
        </p:spPr>
      </p:cxnSp>
      <p:sp>
        <p:nvSpPr>
          <p:cNvPr id="443" name="Google Shape;443;p11"/>
          <p:cNvSpPr/>
          <p:nvPr/>
        </p:nvSpPr>
        <p:spPr>
          <a:xfrm>
            <a:off x="3463925" y="1557338"/>
            <a:ext cx="481013"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a:t>
            </a:r>
            <a:endParaRPr/>
          </a:p>
        </p:txBody>
      </p:sp>
      <p:sp>
        <p:nvSpPr>
          <p:cNvPr id="444" name="Google Shape;444;p11"/>
          <p:cNvSpPr/>
          <p:nvPr/>
        </p:nvSpPr>
        <p:spPr>
          <a:xfrm>
            <a:off x="4121150" y="1557338"/>
            <a:ext cx="481013"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a:t>
            </a:r>
            <a:endParaRPr/>
          </a:p>
        </p:txBody>
      </p:sp>
      <p:sp>
        <p:nvSpPr>
          <p:cNvPr id="445" name="Google Shape;445;p11"/>
          <p:cNvSpPr/>
          <p:nvPr/>
        </p:nvSpPr>
        <p:spPr>
          <a:xfrm>
            <a:off x="3544888" y="2709863"/>
            <a:ext cx="482600" cy="233362"/>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446" name="Google Shape;446;p11"/>
          <p:cNvSpPr/>
          <p:nvPr/>
        </p:nvSpPr>
        <p:spPr>
          <a:xfrm>
            <a:off x="4368800" y="2955925"/>
            <a:ext cx="481013"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BSC</a:t>
            </a:r>
            <a:endParaRPr/>
          </a:p>
        </p:txBody>
      </p:sp>
      <p:sp>
        <p:nvSpPr>
          <p:cNvPr id="447" name="Google Shape;447;p11"/>
          <p:cNvSpPr/>
          <p:nvPr/>
        </p:nvSpPr>
        <p:spPr>
          <a:xfrm>
            <a:off x="3544888" y="3121025"/>
            <a:ext cx="482600"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448" name="Google Shape;448;p11"/>
          <p:cNvSpPr/>
          <p:nvPr/>
        </p:nvSpPr>
        <p:spPr>
          <a:xfrm>
            <a:off x="3298825" y="4521200"/>
            <a:ext cx="1633538" cy="1220788"/>
          </a:xfrm>
          <a:prstGeom prst="ellipse">
            <a:avLst/>
          </a:prstGeom>
          <a:noFill/>
          <a:ln cap="flat" cmpd="sng" w="12700">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49" name="Google Shape;449;p11"/>
          <p:cNvCxnSpPr/>
          <p:nvPr/>
        </p:nvCxnSpPr>
        <p:spPr>
          <a:xfrm flipH="1" rot="10800000">
            <a:off x="3779838" y="4381500"/>
            <a:ext cx="231775" cy="373063"/>
          </a:xfrm>
          <a:prstGeom prst="straightConnector1">
            <a:avLst/>
          </a:prstGeom>
          <a:noFill/>
          <a:ln cap="flat" cmpd="sng" w="12700">
            <a:solidFill>
              <a:schemeClr val="dk1"/>
            </a:solidFill>
            <a:prstDash val="solid"/>
            <a:round/>
            <a:headEnd len="sm" w="sm" type="none"/>
            <a:tailEnd len="sm" w="sm" type="none"/>
          </a:ln>
        </p:spPr>
      </p:cxnSp>
      <p:cxnSp>
        <p:nvCxnSpPr>
          <p:cNvPr id="450" name="Google Shape;450;p11"/>
          <p:cNvCxnSpPr/>
          <p:nvPr/>
        </p:nvCxnSpPr>
        <p:spPr>
          <a:xfrm flipH="1">
            <a:off x="3779838" y="4381500"/>
            <a:ext cx="231775" cy="242888"/>
          </a:xfrm>
          <a:prstGeom prst="straightConnector1">
            <a:avLst/>
          </a:prstGeom>
          <a:noFill/>
          <a:ln cap="flat" cmpd="sng" w="12700">
            <a:solidFill>
              <a:schemeClr val="dk1"/>
            </a:solidFill>
            <a:prstDash val="solid"/>
            <a:round/>
            <a:headEnd len="sm" w="sm" type="none"/>
            <a:tailEnd len="sm" w="sm" type="none"/>
          </a:ln>
        </p:spPr>
      </p:cxnSp>
      <p:cxnSp>
        <p:nvCxnSpPr>
          <p:cNvPr id="451" name="Google Shape;451;p11"/>
          <p:cNvCxnSpPr/>
          <p:nvPr/>
        </p:nvCxnSpPr>
        <p:spPr>
          <a:xfrm flipH="1" rot="10800000">
            <a:off x="3787775" y="4019550"/>
            <a:ext cx="295275" cy="587375"/>
          </a:xfrm>
          <a:prstGeom prst="straightConnector1">
            <a:avLst/>
          </a:prstGeom>
          <a:noFill/>
          <a:ln cap="flat" cmpd="sng" w="12700">
            <a:solidFill>
              <a:schemeClr val="dk1"/>
            </a:solidFill>
            <a:prstDash val="solid"/>
            <a:round/>
            <a:headEnd len="sm" w="sm" type="none"/>
            <a:tailEnd len="med" w="med" type="stealth"/>
          </a:ln>
        </p:spPr>
      </p:cxnSp>
      <p:cxnSp>
        <p:nvCxnSpPr>
          <p:cNvPr id="452" name="Google Shape;452;p11"/>
          <p:cNvCxnSpPr/>
          <p:nvPr/>
        </p:nvCxnSpPr>
        <p:spPr>
          <a:xfrm>
            <a:off x="4033838" y="4926013"/>
            <a:ext cx="328612" cy="247650"/>
          </a:xfrm>
          <a:prstGeom prst="straightConnector1">
            <a:avLst/>
          </a:prstGeom>
          <a:noFill/>
          <a:ln cap="flat" cmpd="sng" w="12700">
            <a:solidFill>
              <a:schemeClr val="dk1"/>
            </a:solidFill>
            <a:prstDash val="solid"/>
            <a:round/>
            <a:headEnd len="sm" w="sm" type="none"/>
            <a:tailEnd len="sm" w="sm" type="none"/>
          </a:ln>
        </p:spPr>
      </p:cxnSp>
      <p:cxnSp>
        <p:nvCxnSpPr>
          <p:cNvPr id="453" name="Google Shape;453;p11"/>
          <p:cNvCxnSpPr/>
          <p:nvPr/>
        </p:nvCxnSpPr>
        <p:spPr>
          <a:xfrm flipH="1" rot="10800000">
            <a:off x="4033838" y="5173663"/>
            <a:ext cx="328612" cy="163512"/>
          </a:xfrm>
          <a:prstGeom prst="straightConnector1">
            <a:avLst/>
          </a:prstGeom>
          <a:noFill/>
          <a:ln cap="flat" cmpd="sng" w="12700">
            <a:solidFill>
              <a:schemeClr val="dk1"/>
            </a:solidFill>
            <a:prstDash val="solid"/>
            <a:round/>
            <a:headEnd len="sm" w="sm" type="none"/>
            <a:tailEnd len="sm" w="sm" type="none"/>
          </a:ln>
        </p:spPr>
      </p:cxnSp>
      <p:sp>
        <p:nvSpPr>
          <p:cNvPr id="454" name="Google Shape;454;p11"/>
          <p:cNvSpPr/>
          <p:nvPr/>
        </p:nvSpPr>
        <p:spPr>
          <a:xfrm>
            <a:off x="3544888" y="4768850"/>
            <a:ext cx="482600" cy="231775"/>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455" name="Google Shape;455;p11"/>
          <p:cNvSpPr/>
          <p:nvPr/>
        </p:nvSpPr>
        <p:spPr>
          <a:xfrm>
            <a:off x="4368800" y="5013325"/>
            <a:ext cx="481013"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BSC</a:t>
            </a:r>
            <a:endParaRPr/>
          </a:p>
        </p:txBody>
      </p:sp>
      <p:sp>
        <p:nvSpPr>
          <p:cNvPr id="456" name="Google Shape;456;p11"/>
          <p:cNvSpPr/>
          <p:nvPr/>
        </p:nvSpPr>
        <p:spPr>
          <a:xfrm>
            <a:off x="3544888" y="5180013"/>
            <a:ext cx="482600" cy="231775"/>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cxnSp>
        <p:nvCxnSpPr>
          <p:cNvPr id="457" name="Google Shape;457;p11"/>
          <p:cNvCxnSpPr/>
          <p:nvPr/>
        </p:nvCxnSpPr>
        <p:spPr>
          <a:xfrm flipH="1" rot="10800000">
            <a:off x="4116388" y="2867025"/>
            <a:ext cx="163512" cy="246063"/>
          </a:xfrm>
          <a:prstGeom prst="straightConnector1">
            <a:avLst/>
          </a:prstGeom>
          <a:noFill/>
          <a:ln cap="flat" cmpd="sng" w="12700">
            <a:solidFill>
              <a:schemeClr val="dk1"/>
            </a:solidFill>
            <a:prstDash val="dot"/>
            <a:round/>
            <a:headEnd len="sm" w="sm" type="none"/>
            <a:tailEnd len="sm" w="sm" type="none"/>
          </a:ln>
        </p:spPr>
      </p:cxnSp>
      <p:cxnSp>
        <p:nvCxnSpPr>
          <p:cNvPr id="458" name="Google Shape;458;p11"/>
          <p:cNvCxnSpPr/>
          <p:nvPr/>
        </p:nvCxnSpPr>
        <p:spPr>
          <a:xfrm flipH="1" rot="10800000">
            <a:off x="4856163" y="2374900"/>
            <a:ext cx="563562" cy="739775"/>
          </a:xfrm>
          <a:prstGeom prst="straightConnector1">
            <a:avLst/>
          </a:prstGeom>
          <a:noFill/>
          <a:ln cap="flat" cmpd="sng" w="12700">
            <a:solidFill>
              <a:schemeClr val="dk1"/>
            </a:solidFill>
            <a:prstDash val="solid"/>
            <a:round/>
            <a:headEnd len="sm" w="sm" type="none"/>
            <a:tailEnd len="sm" w="sm" type="none"/>
          </a:ln>
        </p:spPr>
      </p:cxnSp>
      <p:cxnSp>
        <p:nvCxnSpPr>
          <p:cNvPr id="459" name="Google Shape;459;p11"/>
          <p:cNvCxnSpPr/>
          <p:nvPr/>
        </p:nvCxnSpPr>
        <p:spPr>
          <a:xfrm>
            <a:off x="4856163" y="5089525"/>
            <a:ext cx="563562" cy="247650"/>
          </a:xfrm>
          <a:prstGeom prst="straightConnector1">
            <a:avLst/>
          </a:prstGeom>
          <a:noFill/>
          <a:ln cap="flat" cmpd="sng" w="12700">
            <a:solidFill>
              <a:schemeClr val="dk1"/>
            </a:solidFill>
            <a:prstDash val="solid"/>
            <a:round/>
            <a:headEnd len="sm" w="sm" type="none"/>
            <a:tailEnd len="sm" w="sm" type="none"/>
          </a:ln>
        </p:spPr>
      </p:cxnSp>
      <p:cxnSp>
        <p:nvCxnSpPr>
          <p:cNvPr id="460" name="Google Shape;460;p11"/>
          <p:cNvCxnSpPr/>
          <p:nvPr/>
        </p:nvCxnSpPr>
        <p:spPr>
          <a:xfrm rot="10800000">
            <a:off x="5019675" y="4926013"/>
            <a:ext cx="0" cy="328612"/>
          </a:xfrm>
          <a:prstGeom prst="straightConnector1">
            <a:avLst/>
          </a:prstGeom>
          <a:noFill/>
          <a:ln cap="flat" cmpd="sng" w="12700">
            <a:solidFill>
              <a:schemeClr val="dk1"/>
            </a:solidFill>
            <a:prstDash val="dot"/>
            <a:round/>
            <a:headEnd len="sm" w="sm" type="none"/>
            <a:tailEnd len="sm" w="sm" type="none"/>
          </a:ln>
        </p:spPr>
      </p:cxnSp>
      <p:cxnSp>
        <p:nvCxnSpPr>
          <p:cNvPr id="461" name="Google Shape;461;p11"/>
          <p:cNvCxnSpPr/>
          <p:nvPr/>
        </p:nvCxnSpPr>
        <p:spPr>
          <a:xfrm flipH="1">
            <a:off x="4938713" y="2374900"/>
            <a:ext cx="481012" cy="82550"/>
          </a:xfrm>
          <a:prstGeom prst="straightConnector1">
            <a:avLst/>
          </a:prstGeom>
          <a:noFill/>
          <a:ln cap="flat" cmpd="sng" w="12700">
            <a:solidFill>
              <a:schemeClr val="dk1"/>
            </a:solidFill>
            <a:prstDash val="solid"/>
            <a:round/>
            <a:headEnd len="sm" w="sm" type="none"/>
            <a:tailEnd len="sm" w="sm" type="none"/>
          </a:ln>
        </p:spPr>
      </p:cxnSp>
      <p:cxnSp>
        <p:nvCxnSpPr>
          <p:cNvPr id="462" name="Google Shape;462;p11"/>
          <p:cNvCxnSpPr/>
          <p:nvPr/>
        </p:nvCxnSpPr>
        <p:spPr>
          <a:xfrm rot="10800000">
            <a:off x="4691063" y="4019550"/>
            <a:ext cx="727075" cy="1317625"/>
          </a:xfrm>
          <a:prstGeom prst="straightConnector1">
            <a:avLst/>
          </a:prstGeom>
          <a:noFill/>
          <a:ln cap="flat" cmpd="sng" w="12700">
            <a:solidFill>
              <a:schemeClr val="dk1"/>
            </a:solidFill>
            <a:prstDash val="solid"/>
            <a:round/>
            <a:headEnd len="sm" w="sm" type="none"/>
            <a:tailEnd len="sm" w="sm" type="none"/>
          </a:ln>
        </p:spPr>
      </p:cxnSp>
      <p:cxnSp>
        <p:nvCxnSpPr>
          <p:cNvPr id="463" name="Google Shape;463;p11"/>
          <p:cNvCxnSpPr/>
          <p:nvPr/>
        </p:nvCxnSpPr>
        <p:spPr>
          <a:xfrm>
            <a:off x="3292475" y="1387475"/>
            <a:ext cx="3457575" cy="0"/>
          </a:xfrm>
          <a:prstGeom prst="straightConnector1">
            <a:avLst/>
          </a:prstGeom>
          <a:noFill/>
          <a:ln cap="flat" cmpd="sng" w="76200">
            <a:solidFill>
              <a:schemeClr val="lt2"/>
            </a:solidFill>
            <a:prstDash val="solid"/>
            <a:round/>
            <a:headEnd len="sm" w="sm" type="none"/>
            <a:tailEnd len="sm" w="sm" type="none"/>
          </a:ln>
        </p:spPr>
      </p:cxnSp>
      <p:cxnSp>
        <p:nvCxnSpPr>
          <p:cNvPr id="464" name="Google Shape;464;p11"/>
          <p:cNvCxnSpPr/>
          <p:nvPr/>
        </p:nvCxnSpPr>
        <p:spPr>
          <a:xfrm>
            <a:off x="7483475" y="892175"/>
            <a:ext cx="0" cy="5127625"/>
          </a:xfrm>
          <a:prstGeom prst="straightConnector1">
            <a:avLst/>
          </a:prstGeom>
          <a:noFill/>
          <a:ln cap="flat" cmpd="sng" w="76200">
            <a:solidFill>
              <a:schemeClr val="lt2"/>
            </a:solidFill>
            <a:prstDash val="solid"/>
            <a:round/>
            <a:headEnd len="sm" w="sm" type="none"/>
            <a:tailEnd len="sm" w="sm" type="none"/>
          </a:ln>
        </p:spPr>
      </p:cxnSp>
      <p:sp>
        <p:nvSpPr>
          <p:cNvPr id="465" name="Google Shape;465;p11"/>
          <p:cNvSpPr/>
          <p:nvPr/>
        </p:nvSpPr>
        <p:spPr>
          <a:xfrm>
            <a:off x="5410200" y="838200"/>
            <a:ext cx="1905000"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network and switching subsystem</a:t>
            </a:r>
            <a:endParaRPr sz="1400">
              <a:solidFill>
                <a:schemeClr val="dk1"/>
              </a:solidFill>
              <a:latin typeface="Arial"/>
              <a:ea typeface="Arial"/>
              <a:cs typeface="Arial"/>
              <a:sym typeface="Arial"/>
            </a:endParaRPr>
          </a:p>
        </p:txBody>
      </p:sp>
      <p:sp>
        <p:nvSpPr>
          <p:cNvPr id="466" name="Google Shape;466;p11"/>
          <p:cNvSpPr/>
          <p:nvPr/>
        </p:nvSpPr>
        <p:spPr>
          <a:xfrm>
            <a:off x="5430838" y="2216150"/>
            <a:ext cx="482600"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MSC</a:t>
            </a:r>
            <a:endParaRPr/>
          </a:p>
        </p:txBody>
      </p:sp>
      <p:sp>
        <p:nvSpPr>
          <p:cNvPr id="467" name="Google Shape;467;p11"/>
          <p:cNvSpPr/>
          <p:nvPr/>
        </p:nvSpPr>
        <p:spPr>
          <a:xfrm>
            <a:off x="5430838" y="5180013"/>
            <a:ext cx="482600" cy="231775"/>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MSC</a:t>
            </a:r>
            <a:endParaRPr/>
          </a:p>
        </p:txBody>
      </p:sp>
      <p:cxnSp>
        <p:nvCxnSpPr>
          <p:cNvPr id="468" name="Google Shape;468;p11"/>
          <p:cNvCxnSpPr/>
          <p:nvPr/>
        </p:nvCxnSpPr>
        <p:spPr>
          <a:xfrm>
            <a:off x="5673725" y="2457450"/>
            <a:ext cx="0" cy="2716213"/>
          </a:xfrm>
          <a:prstGeom prst="straightConnector1">
            <a:avLst/>
          </a:prstGeom>
          <a:noFill/>
          <a:ln cap="flat" cmpd="sng" w="12700">
            <a:solidFill>
              <a:schemeClr val="dk1"/>
            </a:solidFill>
            <a:prstDash val="solid"/>
            <a:round/>
            <a:headEnd len="sm" w="sm" type="none"/>
            <a:tailEnd len="sm" w="sm" type="none"/>
          </a:ln>
        </p:spPr>
      </p:cxnSp>
      <p:cxnSp>
        <p:nvCxnSpPr>
          <p:cNvPr id="469" name="Google Shape;469;p11"/>
          <p:cNvCxnSpPr/>
          <p:nvPr/>
        </p:nvCxnSpPr>
        <p:spPr>
          <a:xfrm>
            <a:off x="5343525" y="1387475"/>
            <a:ext cx="3457575" cy="0"/>
          </a:xfrm>
          <a:prstGeom prst="straightConnector1">
            <a:avLst/>
          </a:prstGeom>
          <a:noFill/>
          <a:ln cap="flat" cmpd="sng" w="76200">
            <a:solidFill>
              <a:schemeClr val="lt2"/>
            </a:solidFill>
            <a:prstDash val="solid"/>
            <a:round/>
            <a:headEnd len="sm" w="sm" type="none"/>
            <a:tailEnd len="sm" w="sm" type="none"/>
          </a:ln>
        </p:spPr>
      </p:cxnSp>
      <p:sp>
        <p:nvSpPr>
          <p:cNvPr id="470" name="Google Shape;470;p11"/>
          <p:cNvSpPr/>
          <p:nvPr/>
        </p:nvSpPr>
        <p:spPr>
          <a:xfrm>
            <a:off x="7543800" y="838200"/>
            <a:ext cx="1614488"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fixed</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partner networks</a:t>
            </a:r>
            <a:endParaRPr sz="1400">
              <a:solidFill>
                <a:schemeClr val="dk1"/>
              </a:solidFill>
              <a:latin typeface="Arial"/>
              <a:ea typeface="Arial"/>
              <a:cs typeface="Arial"/>
              <a:sym typeface="Arial"/>
            </a:endParaRPr>
          </a:p>
        </p:txBody>
      </p:sp>
      <p:cxnSp>
        <p:nvCxnSpPr>
          <p:cNvPr id="471" name="Google Shape;471;p11"/>
          <p:cNvCxnSpPr/>
          <p:nvPr/>
        </p:nvCxnSpPr>
        <p:spPr>
          <a:xfrm rot="10800000">
            <a:off x="5673725" y="1635125"/>
            <a:ext cx="0" cy="574675"/>
          </a:xfrm>
          <a:prstGeom prst="straightConnector1">
            <a:avLst/>
          </a:prstGeom>
          <a:noFill/>
          <a:ln cap="flat" cmpd="sng" w="12700">
            <a:solidFill>
              <a:schemeClr val="dk1"/>
            </a:solidFill>
            <a:prstDash val="solid"/>
            <a:round/>
            <a:headEnd len="sm" w="sm" type="none"/>
            <a:tailEnd len="sm" w="sm" type="none"/>
          </a:ln>
        </p:spPr>
      </p:cxnSp>
      <p:cxnSp>
        <p:nvCxnSpPr>
          <p:cNvPr id="472" name="Google Shape;472;p11"/>
          <p:cNvCxnSpPr/>
          <p:nvPr/>
        </p:nvCxnSpPr>
        <p:spPr>
          <a:xfrm>
            <a:off x="5673725" y="5418138"/>
            <a:ext cx="0" cy="601662"/>
          </a:xfrm>
          <a:prstGeom prst="straightConnector1">
            <a:avLst/>
          </a:prstGeom>
          <a:noFill/>
          <a:ln cap="flat" cmpd="sng" w="12700">
            <a:solidFill>
              <a:schemeClr val="dk1"/>
            </a:solidFill>
            <a:prstDash val="solid"/>
            <a:round/>
            <a:headEnd len="sm" w="sm" type="none"/>
            <a:tailEnd len="sm" w="sm" type="none"/>
          </a:ln>
        </p:spPr>
      </p:cxnSp>
      <p:sp>
        <p:nvSpPr>
          <p:cNvPr id="473" name="Google Shape;473;p11"/>
          <p:cNvSpPr/>
          <p:nvPr/>
        </p:nvSpPr>
        <p:spPr>
          <a:xfrm>
            <a:off x="5759450" y="5424488"/>
            <a:ext cx="484188" cy="23495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IWF</a:t>
            </a:r>
            <a:endParaRPr/>
          </a:p>
        </p:txBody>
      </p:sp>
      <p:cxnSp>
        <p:nvCxnSpPr>
          <p:cNvPr id="474" name="Google Shape;474;p11"/>
          <p:cNvCxnSpPr/>
          <p:nvPr/>
        </p:nvCxnSpPr>
        <p:spPr>
          <a:xfrm>
            <a:off x="5919788" y="5254625"/>
            <a:ext cx="2139950" cy="0"/>
          </a:xfrm>
          <a:prstGeom prst="straightConnector1">
            <a:avLst/>
          </a:prstGeom>
          <a:noFill/>
          <a:ln cap="flat" cmpd="sng" w="12700">
            <a:solidFill>
              <a:schemeClr val="dk1"/>
            </a:solidFill>
            <a:prstDash val="solid"/>
            <a:round/>
            <a:headEnd len="sm" w="sm" type="none"/>
            <a:tailEnd len="med" w="med" type="stealth"/>
          </a:ln>
        </p:spPr>
      </p:cxnSp>
      <p:cxnSp>
        <p:nvCxnSpPr>
          <p:cNvPr id="475" name="Google Shape;475;p11"/>
          <p:cNvCxnSpPr/>
          <p:nvPr/>
        </p:nvCxnSpPr>
        <p:spPr>
          <a:xfrm>
            <a:off x="6661150" y="5913438"/>
            <a:ext cx="1398588" cy="0"/>
          </a:xfrm>
          <a:prstGeom prst="straightConnector1">
            <a:avLst/>
          </a:prstGeom>
          <a:noFill/>
          <a:ln cap="flat" cmpd="sng" w="12700">
            <a:solidFill>
              <a:schemeClr val="dk1"/>
            </a:solidFill>
            <a:prstDash val="solid"/>
            <a:round/>
            <a:headEnd len="sm" w="sm" type="none"/>
            <a:tailEnd len="med" w="med" type="stealth"/>
          </a:ln>
        </p:spPr>
      </p:cxnSp>
      <p:sp>
        <p:nvSpPr>
          <p:cNvPr id="476" name="Google Shape;476;p11"/>
          <p:cNvSpPr/>
          <p:nvPr/>
        </p:nvSpPr>
        <p:spPr>
          <a:xfrm>
            <a:off x="7983538" y="5006975"/>
            <a:ext cx="806450"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ISDN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PSTN</a:t>
            </a:r>
            <a:endParaRPr/>
          </a:p>
        </p:txBody>
      </p:sp>
      <p:sp>
        <p:nvSpPr>
          <p:cNvPr id="477" name="Google Shape;477;p11"/>
          <p:cNvSpPr/>
          <p:nvPr/>
        </p:nvSpPr>
        <p:spPr>
          <a:xfrm>
            <a:off x="7983538" y="5665788"/>
            <a:ext cx="890587"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PSPDN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CSPDN</a:t>
            </a:r>
            <a:endParaRPr/>
          </a:p>
        </p:txBody>
      </p:sp>
      <p:sp>
        <p:nvSpPr>
          <p:cNvPr id="478" name="Google Shape;478;p11"/>
          <p:cNvSpPr/>
          <p:nvPr/>
        </p:nvSpPr>
        <p:spPr>
          <a:xfrm>
            <a:off x="5759450" y="3040063"/>
            <a:ext cx="566738" cy="1631950"/>
          </a:xfrm>
          <a:prstGeom prst="ellipse">
            <a:avLst/>
          </a:prstGeom>
          <a:noFill/>
          <a:ln cap="flat" cmpd="sng" w="12700">
            <a:solidFill>
              <a:schemeClr val="dk1"/>
            </a:solidFill>
            <a:prstDash val="dash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79" name="Google Shape;479;p11"/>
          <p:cNvCxnSpPr/>
          <p:nvPr/>
        </p:nvCxnSpPr>
        <p:spPr>
          <a:xfrm>
            <a:off x="5754688" y="2457450"/>
            <a:ext cx="82550" cy="822325"/>
          </a:xfrm>
          <a:prstGeom prst="straightConnector1">
            <a:avLst/>
          </a:prstGeom>
          <a:noFill/>
          <a:ln cap="flat" cmpd="sng" w="12700">
            <a:solidFill>
              <a:schemeClr val="dk1"/>
            </a:solidFill>
            <a:prstDash val="dashDot"/>
            <a:round/>
            <a:headEnd len="sm" w="sm" type="none"/>
            <a:tailEnd len="sm" w="sm" type="none"/>
          </a:ln>
        </p:spPr>
      </p:cxnSp>
      <p:cxnSp>
        <p:nvCxnSpPr>
          <p:cNvPr id="480" name="Google Shape;480;p11"/>
          <p:cNvCxnSpPr/>
          <p:nvPr/>
        </p:nvCxnSpPr>
        <p:spPr>
          <a:xfrm flipH="1" rot="10800000">
            <a:off x="5754688" y="4349750"/>
            <a:ext cx="82550" cy="823913"/>
          </a:xfrm>
          <a:prstGeom prst="straightConnector1">
            <a:avLst/>
          </a:prstGeom>
          <a:noFill/>
          <a:ln cap="flat" cmpd="sng" w="12700">
            <a:solidFill>
              <a:schemeClr val="dk1"/>
            </a:solidFill>
            <a:prstDash val="dashDot"/>
            <a:round/>
            <a:headEnd len="sm" w="sm" type="none"/>
            <a:tailEnd len="sm" w="sm" type="none"/>
          </a:ln>
        </p:spPr>
      </p:cxnSp>
      <p:sp>
        <p:nvSpPr>
          <p:cNvPr id="481" name="Google Shape;481;p11"/>
          <p:cNvSpPr/>
          <p:nvPr/>
        </p:nvSpPr>
        <p:spPr>
          <a:xfrm rot="-5400000">
            <a:off x="5694363" y="3602038"/>
            <a:ext cx="660400" cy="316865"/>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SS7</a:t>
            </a:r>
            <a:endParaRPr/>
          </a:p>
        </p:txBody>
      </p:sp>
      <p:sp>
        <p:nvSpPr>
          <p:cNvPr id="482" name="Google Shape;482;p11"/>
          <p:cNvSpPr/>
          <p:nvPr/>
        </p:nvSpPr>
        <p:spPr>
          <a:xfrm>
            <a:off x="6913563" y="2792413"/>
            <a:ext cx="482600"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11"/>
          <p:cNvSpPr/>
          <p:nvPr/>
        </p:nvSpPr>
        <p:spPr>
          <a:xfrm>
            <a:off x="6829425" y="2874963"/>
            <a:ext cx="484188" cy="23336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11"/>
          <p:cNvSpPr/>
          <p:nvPr/>
        </p:nvSpPr>
        <p:spPr>
          <a:xfrm>
            <a:off x="6748463" y="2955925"/>
            <a:ext cx="481012"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11"/>
          <p:cNvSpPr/>
          <p:nvPr/>
        </p:nvSpPr>
        <p:spPr>
          <a:xfrm>
            <a:off x="6667500" y="3040063"/>
            <a:ext cx="481013" cy="23336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EIR</a:t>
            </a:r>
            <a:endParaRPr/>
          </a:p>
        </p:txBody>
      </p:sp>
      <p:sp>
        <p:nvSpPr>
          <p:cNvPr id="486" name="Google Shape;486;p11"/>
          <p:cNvSpPr/>
          <p:nvPr/>
        </p:nvSpPr>
        <p:spPr>
          <a:xfrm>
            <a:off x="6913563" y="3532188"/>
            <a:ext cx="482600"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1"/>
          <p:cNvSpPr/>
          <p:nvPr/>
        </p:nvSpPr>
        <p:spPr>
          <a:xfrm>
            <a:off x="6829425" y="3614738"/>
            <a:ext cx="484188"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11"/>
          <p:cNvSpPr/>
          <p:nvPr/>
        </p:nvSpPr>
        <p:spPr>
          <a:xfrm>
            <a:off x="6748463" y="3697288"/>
            <a:ext cx="481012"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11"/>
          <p:cNvSpPr/>
          <p:nvPr/>
        </p:nvSpPr>
        <p:spPr>
          <a:xfrm>
            <a:off x="6667500" y="3779838"/>
            <a:ext cx="481013" cy="233362"/>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HLR</a:t>
            </a:r>
            <a:endParaRPr/>
          </a:p>
        </p:txBody>
      </p:sp>
      <p:sp>
        <p:nvSpPr>
          <p:cNvPr id="490" name="Google Shape;490;p11"/>
          <p:cNvSpPr/>
          <p:nvPr/>
        </p:nvSpPr>
        <p:spPr>
          <a:xfrm>
            <a:off x="6829425" y="4438650"/>
            <a:ext cx="484188" cy="233363"/>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11"/>
          <p:cNvSpPr/>
          <p:nvPr/>
        </p:nvSpPr>
        <p:spPr>
          <a:xfrm>
            <a:off x="6748463" y="4521200"/>
            <a:ext cx="481012"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11"/>
          <p:cNvSpPr/>
          <p:nvPr/>
        </p:nvSpPr>
        <p:spPr>
          <a:xfrm>
            <a:off x="6667500" y="4602163"/>
            <a:ext cx="481013"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11"/>
          <p:cNvSpPr/>
          <p:nvPr/>
        </p:nvSpPr>
        <p:spPr>
          <a:xfrm>
            <a:off x="6583363" y="4684713"/>
            <a:ext cx="484187" cy="23495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VLR</a:t>
            </a:r>
            <a:endParaRPr/>
          </a:p>
        </p:txBody>
      </p:sp>
      <p:cxnSp>
        <p:nvCxnSpPr>
          <p:cNvPr id="494" name="Google Shape;494;p11"/>
          <p:cNvCxnSpPr/>
          <p:nvPr/>
        </p:nvCxnSpPr>
        <p:spPr>
          <a:xfrm>
            <a:off x="6248400" y="5584825"/>
            <a:ext cx="412750" cy="328613"/>
          </a:xfrm>
          <a:prstGeom prst="straightConnector1">
            <a:avLst/>
          </a:prstGeom>
          <a:noFill/>
          <a:ln cap="flat" cmpd="sng" w="12700">
            <a:solidFill>
              <a:schemeClr val="dk1"/>
            </a:solidFill>
            <a:prstDash val="solid"/>
            <a:round/>
            <a:headEnd len="sm" w="sm" type="none"/>
            <a:tailEnd len="sm" w="sm" type="none"/>
          </a:ln>
        </p:spPr>
      </p:cxnSp>
      <p:cxnSp>
        <p:nvCxnSpPr>
          <p:cNvPr id="495" name="Google Shape;495;p11"/>
          <p:cNvCxnSpPr/>
          <p:nvPr/>
        </p:nvCxnSpPr>
        <p:spPr>
          <a:xfrm flipH="1" rot="10800000">
            <a:off x="6330950" y="3195638"/>
            <a:ext cx="330200" cy="328612"/>
          </a:xfrm>
          <a:prstGeom prst="straightConnector1">
            <a:avLst/>
          </a:prstGeom>
          <a:noFill/>
          <a:ln cap="flat" cmpd="sng" w="12700">
            <a:solidFill>
              <a:schemeClr val="dk1"/>
            </a:solidFill>
            <a:prstDash val="dashDot"/>
            <a:round/>
            <a:headEnd len="sm" w="sm" type="none"/>
            <a:tailEnd len="sm" w="sm" type="none"/>
          </a:ln>
        </p:spPr>
      </p:cxnSp>
      <p:cxnSp>
        <p:nvCxnSpPr>
          <p:cNvPr id="496" name="Google Shape;496;p11"/>
          <p:cNvCxnSpPr/>
          <p:nvPr/>
        </p:nvCxnSpPr>
        <p:spPr>
          <a:xfrm>
            <a:off x="6330950" y="3856038"/>
            <a:ext cx="330200" cy="0"/>
          </a:xfrm>
          <a:prstGeom prst="straightConnector1">
            <a:avLst/>
          </a:prstGeom>
          <a:noFill/>
          <a:ln cap="flat" cmpd="sng" w="12700">
            <a:solidFill>
              <a:schemeClr val="dk1"/>
            </a:solidFill>
            <a:prstDash val="dashDot"/>
            <a:round/>
            <a:headEnd len="sm" w="sm" type="none"/>
            <a:tailEnd len="sm" w="sm" type="none"/>
          </a:ln>
        </p:spPr>
      </p:cxnSp>
      <p:cxnSp>
        <p:nvCxnSpPr>
          <p:cNvPr id="497" name="Google Shape;497;p11"/>
          <p:cNvCxnSpPr/>
          <p:nvPr/>
        </p:nvCxnSpPr>
        <p:spPr>
          <a:xfrm>
            <a:off x="6249988" y="4432300"/>
            <a:ext cx="327025" cy="411163"/>
          </a:xfrm>
          <a:prstGeom prst="straightConnector1">
            <a:avLst/>
          </a:prstGeom>
          <a:noFill/>
          <a:ln cap="flat" cmpd="sng" w="12700">
            <a:solidFill>
              <a:schemeClr val="dk1"/>
            </a:solidFill>
            <a:prstDash val="dashDot"/>
            <a:round/>
            <a:headEnd len="sm" w="sm" type="none"/>
            <a:tailEnd len="sm" w="sm" type="none"/>
          </a:ln>
        </p:spPr>
      </p:cxnSp>
      <p:cxnSp>
        <p:nvCxnSpPr>
          <p:cNvPr id="498" name="Google Shape;498;p11"/>
          <p:cNvCxnSpPr/>
          <p:nvPr/>
        </p:nvCxnSpPr>
        <p:spPr>
          <a:xfrm flipH="1" rot="10800000">
            <a:off x="6083300" y="1963738"/>
            <a:ext cx="247650" cy="1069975"/>
          </a:xfrm>
          <a:prstGeom prst="straightConnector1">
            <a:avLst/>
          </a:prstGeom>
          <a:noFill/>
          <a:ln cap="flat" cmpd="sng" w="12700">
            <a:solidFill>
              <a:schemeClr val="dk1"/>
            </a:solidFill>
            <a:prstDash val="dashDot"/>
            <a:round/>
            <a:headEnd len="sm" w="sm" type="none"/>
            <a:tailEnd len="sm" w="sm" type="none"/>
          </a:ln>
        </p:spPr>
      </p:cxnSp>
      <p:cxnSp>
        <p:nvCxnSpPr>
          <p:cNvPr id="499" name="Google Shape;499;p11"/>
          <p:cNvCxnSpPr/>
          <p:nvPr/>
        </p:nvCxnSpPr>
        <p:spPr>
          <a:xfrm>
            <a:off x="6330950" y="1963738"/>
            <a:ext cx="1728788" cy="0"/>
          </a:xfrm>
          <a:prstGeom prst="straightConnector1">
            <a:avLst/>
          </a:prstGeom>
          <a:noFill/>
          <a:ln cap="flat" cmpd="sng" w="12700">
            <a:solidFill>
              <a:schemeClr val="dk1"/>
            </a:solidFill>
            <a:prstDash val="dashDot"/>
            <a:round/>
            <a:headEnd len="sm" w="sm" type="none"/>
            <a:tailEnd len="med" w="med" type="stealth"/>
          </a:ln>
        </p:spPr>
      </p:cxnSp>
      <p:sp>
        <p:nvSpPr>
          <p:cNvPr id="500" name="Google Shape;500;p11"/>
          <p:cNvSpPr/>
          <p:nvPr/>
        </p:nvSpPr>
        <p:spPr>
          <a:xfrm>
            <a:off x="7983538" y="1716088"/>
            <a:ext cx="725487" cy="532130"/>
          </a:xfrm>
          <a:prstGeom prst="rect">
            <a:avLst/>
          </a:prstGeom>
          <a:noFill/>
          <a:ln>
            <a:noFill/>
          </a:ln>
        </p:spPr>
        <p:txBody>
          <a:bodyPr anchorCtr="0" anchor="t" bIns="50800" lIns="100000" spcFirstLastPara="1" rIns="100000" wrap="square" tIns="508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ISDN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PSTN</a:t>
            </a:r>
            <a:endParaRPr/>
          </a:p>
        </p:txBody>
      </p:sp>
      <p:sp>
        <p:nvSpPr>
          <p:cNvPr id="501" name="Google Shape;501;p11"/>
          <p:cNvSpPr txBox="1"/>
          <p:nvPr>
            <p:ph type="title"/>
          </p:nvPr>
        </p:nvSpPr>
        <p:spPr>
          <a:xfrm>
            <a:off x="344480" y="129182"/>
            <a:ext cx="11360800" cy="76350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GSM: System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2"/>
          <p:cNvSpPr txBox="1"/>
          <p:nvPr>
            <p:ph type="title"/>
          </p:nvPr>
        </p:nvSpPr>
        <p:spPr>
          <a:xfrm>
            <a:off x="415600" y="200302"/>
            <a:ext cx="11360800" cy="763500"/>
          </a:xfrm>
          <a:prstGeom prst="rect">
            <a:avLst/>
          </a:prstGeom>
          <a:noFill/>
          <a:ln>
            <a:noFill/>
          </a:ln>
        </p:spPr>
        <p:txBody>
          <a:bodyPr anchorCtr="0" anchor="b" bIns="46025" lIns="92075" spcFirstLastPara="1" rIns="92075" wrap="square" tIns="46025">
            <a:normAutofit/>
          </a:bodyPr>
          <a:lstStyle/>
          <a:p>
            <a:pPr indent="0" lvl="0" marL="0" rtl="0" algn="l">
              <a:lnSpc>
                <a:spcPct val="90000"/>
              </a:lnSpc>
              <a:spcBef>
                <a:spcPts val="0"/>
              </a:spcBef>
              <a:spcAft>
                <a:spcPts val="0"/>
              </a:spcAft>
              <a:buClr>
                <a:schemeClr val="dk1"/>
              </a:buClr>
              <a:buSzPts val="4400"/>
              <a:buFont typeface="Calibri"/>
              <a:buNone/>
            </a:pPr>
            <a:r>
              <a:rPr b="1" lang="en-US"/>
              <a:t>System architecture: radio subsystem</a:t>
            </a:r>
            <a:endParaRPr/>
          </a:p>
        </p:txBody>
      </p:sp>
      <p:sp>
        <p:nvSpPr>
          <p:cNvPr id="507" name="Google Shape;507;p12"/>
          <p:cNvSpPr txBox="1"/>
          <p:nvPr>
            <p:ph idx="4294967295" type="body"/>
          </p:nvPr>
        </p:nvSpPr>
        <p:spPr>
          <a:xfrm>
            <a:off x="6172200" y="1600200"/>
            <a:ext cx="5334635" cy="4343400"/>
          </a:xfrm>
          <a:prstGeom prst="rect">
            <a:avLst/>
          </a:prstGeom>
          <a:noFill/>
          <a:ln>
            <a:noFill/>
          </a:ln>
        </p:spPr>
        <p:txBody>
          <a:bodyPr anchorCtr="0" anchor="t" bIns="46025" lIns="92075" spcFirstLastPara="1" rIns="92075" wrap="square" tIns="46025">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000"/>
              <a:t>Components</a:t>
            </a:r>
            <a:endParaRPr/>
          </a:p>
          <a:p>
            <a:pPr indent="-228600" lvl="1" marL="685800" rtl="0" algn="l">
              <a:lnSpc>
                <a:spcPct val="90000"/>
              </a:lnSpc>
              <a:spcBef>
                <a:spcPts val="500"/>
              </a:spcBef>
              <a:spcAft>
                <a:spcPts val="0"/>
              </a:spcAft>
              <a:buClr>
                <a:schemeClr val="dk1"/>
              </a:buClr>
              <a:buSzPct val="100000"/>
              <a:buChar char="•"/>
            </a:pPr>
            <a:r>
              <a:rPr i="1" lang="en-US" sz="2000"/>
              <a:t>MS</a:t>
            </a:r>
            <a:r>
              <a:rPr lang="en-US" sz="2000"/>
              <a:t> (Mobile Station)</a:t>
            </a:r>
            <a:endParaRPr/>
          </a:p>
          <a:p>
            <a:pPr indent="-228600" lvl="1" marL="685800" rtl="0" algn="l">
              <a:lnSpc>
                <a:spcPct val="90000"/>
              </a:lnSpc>
              <a:spcBef>
                <a:spcPts val="500"/>
              </a:spcBef>
              <a:spcAft>
                <a:spcPts val="0"/>
              </a:spcAft>
              <a:buClr>
                <a:schemeClr val="dk1"/>
              </a:buClr>
              <a:buSzPct val="100000"/>
              <a:buChar char="•"/>
            </a:pPr>
            <a:r>
              <a:rPr i="1" lang="en-US" sz="2000"/>
              <a:t>BSS</a:t>
            </a:r>
            <a:r>
              <a:rPr lang="en-US" sz="2000"/>
              <a:t> (Base Station Subsystem):</a:t>
            </a:r>
            <a:br>
              <a:rPr lang="en-US" sz="2000"/>
            </a:br>
            <a:r>
              <a:rPr lang="en-US" sz="2000"/>
              <a:t>consisting of</a:t>
            </a:r>
            <a:endParaRPr/>
          </a:p>
          <a:p>
            <a:pPr indent="-228600" lvl="2" marL="1143000" rtl="0" algn="l">
              <a:lnSpc>
                <a:spcPct val="90000"/>
              </a:lnSpc>
              <a:spcBef>
                <a:spcPts val="500"/>
              </a:spcBef>
              <a:spcAft>
                <a:spcPts val="0"/>
              </a:spcAft>
              <a:buClr>
                <a:schemeClr val="dk1"/>
              </a:buClr>
              <a:buSzPct val="100000"/>
              <a:buChar char="•"/>
            </a:pPr>
            <a:r>
              <a:rPr i="1" lang="en-US" sz="2000"/>
              <a:t>BTS</a:t>
            </a:r>
            <a:r>
              <a:rPr lang="en-US" sz="2000"/>
              <a:t> (Base Transceiver Station):</a:t>
            </a:r>
            <a:br>
              <a:rPr lang="en-US" sz="2000"/>
            </a:br>
            <a:r>
              <a:rPr lang="en-US" sz="2000"/>
              <a:t>sender and receiver</a:t>
            </a:r>
            <a:endParaRPr/>
          </a:p>
          <a:p>
            <a:pPr indent="-228600" lvl="2" marL="1143000" rtl="0" algn="l">
              <a:lnSpc>
                <a:spcPct val="90000"/>
              </a:lnSpc>
              <a:spcBef>
                <a:spcPts val="500"/>
              </a:spcBef>
              <a:spcAft>
                <a:spcPts val="0"/>
              </a:spcAft>
              <a:buClr>
                <a:schemeClr val="dk1"/>
              </a:buClr>
              <a:buSzPct val="100000"/>
              <a:buChar char="•"/>
            </a:pPr>
            <a:r>
              <a:rPr i="1" lang="en-US" sz="2000"/>
              <a:t>BSC</a:t>
            </a:r>
            <a:r>
              <a:rPr lang="en-US" sz="2000"/>
              <a:t> (Base Station Controller):</a:t>
            </a:r>
            <a:br>
              <a:rPr lang="en-US" sz="2000"/>
            </a:br>
            <a:r>
              <a:rPr lang="en-US" sz="2000"/>
              <a:t>controlling several transceivers</a:t>
            </a:r>
            <a:endParaRPr/>
          </a:p>
          <a:p>
            <a:pPr indent="-111125" lvl="0" marL="228600" rtl="0" algn="l">
              <a:lnSpc>
                <a:spcPct val="90000"/>
              </a:lnSpc>
              <a:spcBef>
                <a:spcPts val="1000"/>
              </a:spcBef>
              <a:spcAft>
                <a:spcPts val="0"/>
              </a:spcAft>
              <a:buClr>
                <a:schemeClr val="dk1"/>
              </a:buClr>
              <a:buSzPct val="100000"/>
              <a:buNone/>
            </a:pPr>
            <a:r>
              <a:t/>
            </a:r>
            <a:endParaRPr sz="2000"/>
          </a:p>
          <a:p>
            <a:pPr indent="-228600" lvl="0" marL="228600" rtl="0" algn="l">
              <a:lnSpc>
                <a:spcPct val="90000"/>
              </a:lnSpc>
              <a:spcBef>
                <a:spcPts val="1000"/>
              </a:spcBef>
              <a:spcAft>
                <a:spcPts val="0"/>
              </a:spcAft>
              <a:buClr>
                <a:schemeClr val="dk1"/>
              </a:buClr>
              <a:buSzPct val="100000"/>
              <a:buChar char="•"/>
            </a:pPr>
            <a:r>
              <a:rPr lang="en-US" sz="2000"/>
              <a:t>Interfaces</a:t>
            </a:r>
            <a:endParaRPr/>
          </a:p>
          <a:p>
            <a:pPr indent="-228600" lvl="1" marL="685800" rtl="0" algn="l">
              <a:lnSpc>
                <a:spcPct val="90000"/>
              </a:lnSpc>
              <a:spcBef>
                <a:spcPts val="500"/>
              </a:spcBef>
              <a:spcAft>
                <a:spcPts val="0"/>
              </a:spcAft>
              <a:buClr>
                <a:schemeClr val="dk1"/>
              </a:buClr>
              <a:buSzPct val="100000"/>
              <a:buChar char="•"/>
            </a:pPr>
            <a:r>
              <a:rPr i="1" lang="en-US" sz="2000"/>
              <a:t>U</a:t>
            </a:r>
            <a:r>
              <a:rPr baseline="-25000" i="1" lang="en-US" sz="2000"/>
              <a:t>m</a:t>
            </a:r>
            <a:r>
              <a:rPr lang="en-US" sz="2000"/>
              <a:t> : radio interface</a:t>
            </a:r>
            <a:endParaRPr/>
          </a:p>
          <a:p>
            <a:pPr indent="-228600" lvl="1" marL="685800" rtl="0" algn="l">
              <a:lnSpc>
                <a:spcPct val="90000"/>
              </a:lnSpc>
              <a:spcBef>
                <a:spcPts val="500"/>
              </a:spcBef>
              <a:spcAft>
                <a:spcPts val="0"/>
              </a:spcAft>
              <a:buClr>
                <a:schemeClr val="dk1"/>
              </a:buClr>
              <a:buSzPct val="100000"/>
              <a:buChar char="•"/>
            </a:pPr>
            <a:r>
              <a:rPr lang="en-US" sz="2000"/>
              <a:t>A</a:t>
            </a:r>
            <a:r>
              <a:rPr baseline="-25000" lang="en-US" sz="2000"/>
              <a:t>bis</a:t>
            </a:r>
            <a:r>
              <a:rPr lang="en-US" sz="2000"/>
              <a:t> : standardized, open interface with </a:t>
            </a:r>
            <a:br>
              <a:rPr lang="en-US" sz="2000"/>
            </a:br>
            <a:r>
              <a:rPr lang="en-US" sz="2000"/>
              <a:t>16 kbit/s user channels</a:t>
            </a:r>
            <a:endParaRPr/>
          </a:p>
          <a:p>
            <a:pPr indent="-228600" lvl="1" marL="685800" rtl="0" algn="l">
              <a:lnSpc>
                <a:spcPct val="90000"/>
              </a:lnSpc>
              <a:spcBef>
                <a:spcPts val="500"/>
              </a:spcBef>
              <a:spcAft>
                <a:spcPts val="0"/>
              </a:spcAft>
              <a:buClr>
                <a:schemeClr val="dk1"/>
              </a:buClr>
              <a:buSzPct val="100000"/>
              <a:buChar char="•"/>
            </a:pPr>
            <a:r>
              <a:rPr i="1" lang="en-US" sz="2000"/>
              <a:t>A</a:t>
            </a:r>
            <a:r>
              <a:rPr lang="en-US" sz="2000"/>
              <a:t>: standardized, open interface with </a:t>
            </a:r>
            <a:br>
              <a:rPr lang="en-US" sz="2000"/>
            </a:br>
            <a:r>
              <a:rPr lang="en-US" sz="2000"/>
              <a:t>64 kbit/s user channels</a:t>
            </a:r>
            <a:endParaRPr/>
          </a:p>
        </p:txBody>
      </p:sp>
      <p:cxnSp>
        <p:nvCxnSpPr>
          <p:cNvPr id="508" name="Google Shape;508;p12"/>
          <p:cNvCxnSpPr/>
          <p:nvPr/>
        </p:nvCxnSpPr>
        <p:spPr>
          <a:xfrm>
            <a:off x="4191000" y="963295"/>
            <a:ext cx="0" cy="5029200"/>
          </a:xfrm>
          <a:prstGeom prst="straightConnector1">
            <a:avLst/>
          </a:prstGeom>
          <a:noFill/>
          <a:ln cap="flat" cmpd="sng" w="76200">
            <a:solidFill>
              <a:schemeClr val="dk1"/>
            </a:solidFill>
            <a:prstDash val="solid"/>
            <a:round/>
            <a:headEnd len="sm" w="sm" type="none"/>
            <a:tailEnd len="sm" w="sm" type="none"/>
          </a:ln>
        </p:spPr>
      </p:cxnSp>
      <p:sp>
        <p:nvSpPr>
          <p:cNvPr id="509" name="Google Shape;509;p12"/>
          <p:cNvSpPr/>
          <p:nvPr/>
        </p:nvSpPr>
        <p:spPr>
          <a:xfrm>
            <a:off x="3360738" y="2182813"/>
            <a:ext cx="593725"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U</a:t>
            </a:r>
            <a:r>
              <a:rPr baseline="-25000" lang="en-US" sz="1400">
                <a:solidFill>
                  <a:schemeClr val="dk1"/>
                </a:solidFill>
                <a:latin typeface="Arial"/>
                <a:ea typeface="Arial"/>
                <a:cs typeface="Arial"/>
                <a:sym typeface="Arial"/>
              </a:rPr>
              <a:t>m</a:t>
            </a:r>
            <a:endParaRPr/>
          </a:p>
        </p:txBody>
      </p:sp>
      <p:sp>
        <p:nvSpPr>
          <p:cNvPr id="510" name="Google Shape;510;p12"/>
          <p:cNvSpPr/>
          <p:nvPr/>
        </p:nvSpPr>
        <p:spPr>
          <a:xfrm>
            <a:off x="3259138" y="2524125"/>
            <a:ext cx="593725"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a:t>
            </a:r>
            <a:r>
              <a:rPr baseline="-25000" lang="en-US" sz="1400">
                <a:solidFill>
                  <a:schemeClr val="dk1"/>
                </a:solidFill>
                <a:latin typeface="Arial"/>
                <a:ea typeface="Arial"/>
                <a:cs typeface="Arial"/>
                <a:sym typeface="Arial"/>
              </a:rPr>
              <a:t>bis</a:t>
            </a:r>
            <a:endParaRPr/>
          </a:p>
        </p:txBody>
      </p:sp>
      <p:sp>
        <p:nvSpPr>
          <p:cNvPr id="511" name="Google Shape;511;p12"/>
          <p:cNvSpPr/>
          <p:nvPr/>
        </p:nvSpPr>
        <p:spPr>
          <a:xfrm>
            <a:off x="3927475" y="4365625"/>
            <a:ext cx="331788"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a:t>
            </a:r>
            <a:endParaRPr/>
          </a:p>
        </p:txBody>
      </p:sp>
      <p:sp>
        <p:nvSpPr>
          <p:cNvPr id="512" name="Google Shape;512;p12"/>
          <p:cNvSpPr/>
          <p:nvPr/>
        </p:nvSpPr>
        <p:spPr>
          <a:xfrm>
            <a:off x="2947988" y="5162550"/>
            <a:ext cx="633412"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BSS</a:t>
            </a:r>
            <a:endParaRPr/>
          </a:p>
        </p:txBody>
      </p:sp>
      <p:sp>
        <p:nvSpPr>
          <p:cNvPr id="513" name="Google Shape;513;p12"/>
          <p:cNvSpPr/>
          <p:nvPr/>
        </p:nvSpPr>
        <p:spPr>
          <a:xfrm>
            <a:off x="2574925" y="838200"/>
            <a:ext cx="1158875"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radio</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subsystem</a:t>
            </a:r>
            <a:endParaRPr sz="1400">
              <a:solidFill>
                <a:schemeClr val="dk1"/>
              </a:solidFill>
              <a:latin typeface="Arial"/>
              <a:ea typeface="Arial"/>
              <a:cs typeface="Arial"/>
              <a:sym typeface="Arial"/>
            </a:endParaRPr>
          </a:p>
        </p:txBody>
      </p:sp>
      <p:sp>
        <p:nvSpPr>
          <p:cNvPr id="514" name="Google Shape;514;p12"/>
          <p:cNvSpPr/>
          <p:nvPr/>
        </p:nvSpPr>
        <p:spPr>
          <a:xfrm>
            <a:off x="4343400" y="838200"/>
            <a:ext cx="2133600"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network and switching</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subsystem</a:t>
            </a:r>
            <a:endParaRPr sz="1400">
              <a:solidFill>
                <a:schemeClr val="dk1"/>
              </a:solidFill>
              <a:latin typeface="Arial"/>
              <a:ea typeface="Arial"/>
              <a:cs typeface="Arial"/>
              <a:sym typeface="Arial"/>
            </a:endParaRPr>
          </a:p>
        </p:txBody>
      </p:sp>
      <p:cxnSp>
        <p:nvCxnSpPr>
          <p:cNvPr id="515" name="Google Shape;515;p12"/>
          <p:cNvCxnSpPr/>
          <p:nvPr/>
        </p:nvCxnSpPr>
        <p:spPr>
          <a:xfrm flipH="1" rot="10800000">
            <a:off x="2889250" y="2278063"/>
            <a:ext cx="215900" cy="344487"/>
          </a:xfrm>
          <a:prstGeom prst="straightConnector1">
            <a:avLst/>
          </a:prstGeom>
          <a:noFill/>
          <a:ln cap="flat" cmpd="sng" w="12700">
            <a:solidFill>
              <a:schemeClr val="dk1"/>
            </a:solidFill>
            <a:prstDash val="solid"/>
            <a:round/>
            <a:headEnd len="sm" w="sm" type="none"/>
            <a:tailEnd len="sm" w="sm" type="none"/>
          </a:ln>
        </p:spPr>
      </p:cxnSp>
      <p:cxnSp>
        <p:nvCxnSpPr>
          <p:cNvPr id="516" name="Google Shape;516;p12"/>
          <p:cNvCxnSpPr/>
          <p:nvPr/>
        </p:nvCxnSpPr>
        <p:spPr>
          <a:xfrm flipH="1">
            <a:off x="2889250" y="2278063"/>
            <a:ext cx="215900" cy="223837"/>
          </a:xfrm>
          <a:prstGeom prst="straightConnector1">
            <a:avLst/>
          </a:prstGeom>
          <a:noFill/>
          <a:ln cap="flat" cmpd="sng" w="12700">
            <a:solidFill>
              <a:schemeClr val="dk1"/>
            </a:solidFill>
            <a:prstDash val="solid"/>
            <a:round/>
            <a:headEnd len="sm" w="sm" type="none"/>
            <a:tailEnd len="sm" w="sm" type="none"/>
          </a:ln>
        </p:spPr>
      </p:cxnSp>
      <p:cxnSp>
        <p:nvCxnSpPr>
          <p:cNvPr id="517" name="Google Shape;517;p12"/>
          <p:cNvCxnSpPr/>
          <p:nvPr/>
        </p:nvCxnSpPr>
        <p:spPr>
          <a:xfrm flipH="1" rot="10800000">
            <a:off x="2897188" y="1941513"/>
            <a:ext cx="273050" cy="544512"/>
          </a:xfrm>
          <a:prstGeom prst="straightConnector1">
            <a:avLst/>
          </a:prstGeom>
          <a:noFill/>
          <a:ln cap="flat" cmpd="sng" w="12700">
            <a:solidFill>
              <a:schemeClr val="dk1"/>
            </a:solidFill>
            <a:prstDash val="solid"/>
            <a:round/>
            <a:headEnd len="sm" w="sm" type="none"/>
            <a:tailEnd len="med" w="med" type="stealth"/>
          </a:ln>
        </p:spPr>
      </p:cxnSp>
      <p:cxnSp>
        <p:nvCxnSpPr>
          <p:cNvPr id="518" name="Google Shape;518;p12"/>
          <p:cNvCxnSpPr/>
          <p:nvPr/>
        </p:nvCxnSpPr>
        <p:spPr>
          <a:xfrm>
            <a:off x="2667000" y="2324100"/>
            <a:ext cx="762000" cy="0"/>
          </a:xfrm>
          <a:prstGeom prst="straightConnector1">
            <a:avLst/>
          </a:prstGeom>
          <a:noFill/>
          <a:ln cap="flat" cmpd="sng" w="12700">
            <a:solidFill>
              <a:schemeClr val="dk1"/>
            </a:solidFill>
            <a:prstDash val="dot"/>
            <a:round/>
            <a:headEnd len="sm" w="sm" type="none"/>
            <a:tailEnd len="sm" w="sm" type="none"/>
          </a:ln>
        </p:spPr>
      </p:cxnSp>
      <p:cxnSp>
        <p:nvCxnSpPr>
          <p:cNvPr id="519" name="Google Shape;519;p12"/>
          <p:cNvCxnSpPr/>
          <p:nvPr/>
        </p:nvCxnSpPr>
        <p:spPr>
          <a:xfrm>
            <a:off x="3124200" y="2781300"/>
            <a:ext cx="304800" cy="228600"/>
          </a:xfrm>
          <a:prstGeom prst="straightConnector1">
            <a:avLst/>
          </a:prstGeom>
          <a:noFill/>
          <a:ln cap="flat" cmpd="sng" w="12700">
            <a:solidFill>
              <a:schemeClr val="dk1"/>
            </a:solidFill>
            <a:prstDash val="solid"/>
            <a:round/>
            <a:headEnd len="sm" w="sm" type="none"/>
            <a:tailEnd len="sm" w="sm" type="none"/>
          </a:ln>
        </p:spPr>
      </p:cxnSp>
      <p:cxnSp>
        <p:nvCxnSpPr>
          <p:cNvPr id="520" name="Google Shape;520;p12"/>
          <p:cNvCxnSpPr/>
          <p:nvPr/>
        </p:nvCxnSpPr>
        <p:spPr>
          <a:xfrm flipH="1" rot="10800000">
            <a:off x="3124200" y="3009900"/>
            <a:ext cx="304800" cy="152400"/>
          </a:xfrm>
          <a:prstGeom prst="straightConnector1">
            <a:avLst/>
          </a:prstGeom>
          <a:noFill/>
          <a:ln cap="flat" cmpd="sng" w="12700">
            <a:solidFill>
              <a:schemeClr val="dk1"/>
            </a:solidFill>
            <a:prstDash val="solid"/>
            <a:round/>
            <a:headEnd len="sm" w="sm" type="none"/>
            <a:tailEnd len="sm" w="sm" type="none"/>
          </a:ln>
        </p:spPr>
      </p:cxnSp>
      <p:sp>
        <p:nvSpPr>
          <p:cNvPr id="521" name="Google Shape;521;p12"/>
          <p:cNvSpPr/>
          <p:nvPr/>
        </p:nvSpPr>
        <p:spPr>
          <a:xfrm>
            <a:off x="2597150" y="15684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a:t>
            </a:r>
            <a:endParaRPr/>
          </a:p>
        </p:txBody>
      </p:sp>
      <p:sp>
        <p:nvSpPr>
          <p:cNvPr id="522" name="Google Shape;522;p12"/>
          <p:cNvSpPr/>
          <p:nvPr/>
        </p:nvSpPr>
        <p:spPr>
          <a:xfrm>
            <a:off x="3206750" y="15684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a:t>
            </a:r>
            <a:endParaRPr/>
          </a:p>
        </p:txBody>
      </p:sp>
      <p:sp>
        <p:nvSpPr>
          <p:cNvPr id="523" name="Google Shape;523;p12"/>
          <p:cNvSpPr/>
          <p:nvPr/>
        </p:nvSpPr>
        <p:spPr>
          <a:xfrm>
            <a:off x="2673350" y="26352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524" name="Google Shape;524;p12"/>
          <p:cNvSpPr/>
          <p:nvPr/>
        </p:nvSpPr>
        <p:spPr>
          <a:xfrm>
            <a:off x="3435350" y="28638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BSC</a:t>
            </a:r>
            <a:endParaRPr/>
          </a:p>
        </p:txBody>
      </p:sp>
      <p:sp>
        <p:nvSpPr>
          <p:cNvPr id="525" name="Google Shape;525;p12"/>
          <p:cNvSpPr/>
          <p:nvPr/>
        </p:nvSpPr>
        <p:spPr>
          <a:xfrm>
            <a:off x="4581525" y="2822575"/>
            <a:ext cx="592138"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MSC</a:t>
            </a:r>
            <a:endParaRPr/>
          </a:p>
        </p:txBody>
      </p:sp>
      <p:sp>
        <p:nvSpPr>
          <p:cNvPr id="526" name="Google Shape;526;p12"/>
          <p:cNvSpPr/>
          <p:nvPr/>
        </p:nvSpPr>
        <p:spPr>
          <a:xfrm>
            <a:off x="4652963" y="2863850"/>
            <a:ext cx="446087" cy="215900"/>
          </a:xfrm>
          <a:prstGeom prst="rect">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12"/>
          <p:cNvSpPr/>
          <p:nvPr/>
        </p:nvSpPr>
        <p:spPr>
          <a:xfrm>
            <a:off x="2673350" y="30162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528" name="Google Shape;528;p12"/>
          <p:cNvSpPr/>
          <p:nvPr/>
        </p:nvSpPr>
        <p:spPr>
          <a:xfrm>
            <a:off x="2444750" y="4311650"/>
            <a:ext cx="1511300" cy="1130300"/>
          </a:xfrm>
          <a:prstGeom prst="ellipse">
            <a:avLst/>
          </a:prstGeom>
          <a:noFill/>
          <a:ln cap="flat" cmpd="sng" w="12700">
            <a:solidFill>
              <a:schemeClr val="dk1"/>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29" name="Google Shape;529;p12"/>
          <p:cNvCxnSpPr/>
          <p:nvPr/>
        </p:nvCxnSpPr>
        <p:spPr>
          <a:xfrm flipH="1" rot="10800000">
            <a:off x="2889250" y="4183063"/>
            <a:ext cx="215900" cy="344487"/>
          </a:xfrm>
          <a:prstGeom prst="straightConnector1">
            <a:avLst/>
          </a:prstGeom>
          <a:noFill/>
          <a:ln cap="flat" cmpd="sng" w="12700">
            <a:solidFill>
              <a:schemeClr val="dk1"/>
            </a:solidFill>
            <a:prstDash val="solid"/>
            <a:round/>
            <a:headEnd len="sm" w="sm" type="none"/>
            <a:tailEnd len="sm" w="sm" type="none"/>
          </a:ln>
        </p:spPr>
      </p:cxnSp>
      <p:cxnSp>
        <p:nvCxnSpPr>
          <p:cNvPr id="530" name="Google Shape;530;p12"/>
          <p:cNvCxnSpPr/>
          <p:nvPr/>
        </p:nvCxnSpPr>
        <p:spPr>
          <a:xfrm flipH="1">
            <a:off x="2889250" y="4183063"/>
            <a:ext cx="215900" cy="223837"/>
          </a:xfrm>
          <a:prstGeom prst="straightConnector1">
            <a:avLst/>
          </a:prstGeom>
          <a:noFill/>
          <a:ln cap="flat" cmpd="sng" w="12700">
            <a:solidFill>
              <a:schemeClr val="dk1"/>
            </a:solidFill>
            <a:prstDash val="solid"/>
            <a:round/>
            <a:headEnd len="sm" w="sm" type="none"/>
            <a:tailEnd len="sm" w="sm" type="none"/>
          </a:ln>
        </p:spPr>
      </p:cxnSp>
      <p:cxnSp>
        <p:nvCxnSpPr>
          <p:cNvPr id="531" name="Google Shape;531;p12"/>
          <p:cNvCxnSpPr/>
          <p:nvPr/>
        </p:nvCxnSpPr>
        <p:spPr>
          <a:xfrm flipH="1" rot="10800000">
            <a:off x="2897188" y="3846513"/>
            <a:ext cx="273050" cy="544512"/>
          </a:xfrm>
          <a:prstGeom prst="straightConnector1">
            <a:avLst/>
          </a:prstGeom>
          <a:noFill/>
          <a:ln cap="flat" cmpd="sng" w="12700">
            <a:solidFill>
              <a:schemeClr val="dk1"/>
            </a:solidFill>
            <a:prstDash val="solid"/>
            <a:round/>
            <a:headEnd len="sm" w="sm" type="none"/>
            <a:tailEnd len="med" w="med" type="stealth"/>
          </a:ln>
        </p:spPr>
      </p:cxnSp>
      <p:cxnSp>
        <p:nvCxnSpPr>
          <p:cNvPr id="532" name="Google Shape;532;p12"/>
          <p:cNvCxnSpPr/>
          <p:nvPr/>
        </p:nvCxnSpPr>
        <p:spPr>
          <a:xfrm>
            <a:off x="3124200" y="4686300"/>
            <a:ext cx="304800" cy="228600"/>
          </a:xfrm>
          <a:prstGeom prst="straightConnector1">
            <a:avLst/>
          </a:prstGeom>
          <a:noFill/>
          <a:ln cap="flat" cmpd="sng" w="12700">
            <a:solidFill>
              <a:schemeClr val="dk1"/>
            </a:solidFill>
            <a:prstDash val="solid"/>
            <a:round/>
            <a:headEnd len="sm" w="sm" type="none"/>
            <a:tailEnd len="sm" w="sm" type="none"/>
          </a:ln>
        </p:spPr>
      </p:cxnSp>
      <p:cxnSp>
        <p:nvCxnSpPr>
          <p:cNvPr id="533" name="Google Shape;533;p12"/>
          <p:cNvCxnSpPr/>
          <p:nvPr/>
        </p:nvCxnSpPr>
        <p:spPr>
          <a:xfrm flipH="1" rot="10800000">
            <a:off x="3124200" y="4914900"/>
            <a:ext cx="304800" cy="152400"/>
          </a:xfrm>
          <a:prstGeom prst="straightConnector1">
            <a:avLst/>
          </a:prstGeom>
          <a:noFill/>
          <a:ln cap="flat" cmpd="sng" w="12700">
            <a:solidFill>
              <a:schemeClr val="dk1"/>
            </a:solidFill>
            <a:prstDash val="solid"/>
            <a:round/>
            <a:headEnd len="sm" w="sm" type="none"/>
            <a:tailEnd len="sm" w="sm" type="none"/>
          </a:ln>
        </p:spPr>
      </p:cxnSp>
      <p:sp>
        <p:nvSpPr>
          <p:cNvPr id="534" name="Google Shape;534;p12"/>
          <p:cNvSpPr/>
          <p:nvPr/>
        </p:nvSpPr>
        <p:spPr>
          <a:xfrm>
            <a:off x="2673350" y="45402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sp>
        <p:nvSpPr>
          <p:cNvPr id="535" name="Google Shape;535;p12"/>
          <p:cNvSpPr/>
          <p:nvPr/>
        </p:nvSpPr>
        <p:spPr>
          <a:xfrm>
            <a:off x="3435350" y="47688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BSC</a:t>
            </a:r>
            <a:endParaRPr/>
          </a:p>
        </p:txBody>
      </p:sp>
      <p:sp>
        <p:nvSpPr>
          <p:cNvPr id="536" name="Google Shape;536;p12"/>
          <p:cNvSpPr/>
          <p:nvPr/>
        </p:nvSpPr>
        <p:spPr>
          <a:xfrm>
            <a:off x="2673350" y="49212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BTS</a:t>
            </a:r>
            <a:endParaRPr/>
          </a:p>
        </p:txBody>
      </p:sp>
      <p:cxnSp>
        <p:nvCxnSpPr>
          <p:cNvPr id="537" name="Google Shape;537;p12"/>
          <p:cNvCxnSpPr/>
          <p:nvPr/>
        </p:nvCxnSpPr>
        <p:spPr>
          <a:xfrm flipH="1" rot="10800000">
            <a:off x="3200400" y="2781300"/>
            <a:ext cx="152400" cy="228600"/>
          </a:xfrm>
          <a:prstGeom prst="straightConnector1">
            <a:avLst/>
          </a:prstGeom>
          <a:noFill/>
          <a:ln cap="flat" cmpd="sng" w="12700">
            <a:solidFill>
              <a:schemeClr val="dk1"/>
            </a:solidFill>
            <a:prstDash val="dot"/>
            <a:round/>
            <a:headEnd len="sm" w="sm" type="none"/>
            <a:tailEnd len="sm" w="sm" type="none"/>
          </a:ln>
        </p:spPr>
      </p:cxnSp>
      <p:cxnSp>
        <p:nvCxnSpPr>
          <p:cNvPr id="538" name="Google Shape;538;p12"/>
          <p:cNvCxnSpPr/>
          <p:nvPr/>
        </p:nvCxnSpPr>
        <p:spPr>
          <a:xfrm>
            <a:off x="3886200" y="3009900"/>
            <a:ext cx="762000" cy="0"/>
          </a:xfrm>
          <a:prstGeom prst="straightConnector1">
            <a:avLst/>
          </a:prstGeom>
          <a:noFill/>
          <a:ln cap="flat" cmpd="sng" w="12700">
            <a:solidFill>
              <a:schemeClr val="dk1"/>
            </a:solidFill>
            <a:prstDash val="solid"/>
            <a:round/>
            <a:headEnd len="sm" w="sm" type="none"/>
            <a:tailEnd len="sm" w="sm" type="none"/>
          </a:ln>
        </p:spPr>
      </p:cxnSp>
      <p:cxnSp>
        <p:nvCxnSpPr>
          <p:cNvPr id="539" name="Google Shape;539;p12"/>
          <p:cNvCxnSpPr/>
          <p:nvPr/>
        </p:nvCxnSpPr>
        <p:spPr>
          <a:xfrm>
            <a:off x="3886200" y="4838700"/>
            <a:ext cx="762000" cy="0"/>
          </a:xfrm>
          <a:prstGeom prst="straightConnector1">
            <a:avLst/>
          </a:prstGeom>
          <a:noFill/>
          <a:ln cap="flat" cmpd="sng" w="12700">
            <a:solidFill>
              <a:schemeClr val="dk1"/>
            </a:solidFill>
            <a:prstDash val="solid"/>
            <a:round/>
            <a:headEnd len="sm" w="sm" type="none"/>
            <a:tailEnd len="sm" w="sm" type="none"/>
          </a:ln>
        </p:spPr>
      </p:cxnSp>
      <p:sp>
        <p:nvSpPr>
          <p:cNvPr id="540" name="Google Shape;540;p12"/>
          <p:cNvSpPr/>
          <p:nvPr/>
        </p:nvSpPr>
        <p:spPr>
          <a:xfrm>
            <a:off x="4581525" y="4651375"/>
            <a:ext cx="592138"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MSC</a:t>
            </a:r>
            <a:endParaRPr/>
          </a:p>
        </p:txBody>
      </p:sp>
      <p:sp>
        <p:nvSpPr>
          <p:cNvPr id="541" name="Google Shape;541;p12"/>
          <p:cNvSpPr/>
          <p:nvPr/>
        </p:nvSpPr>
        <p:spPr>
          <a:xfrm>
            <a:off x="4652963" y="4692650"/>
            <a:ext cx="446087" cy="215900"/>
          </a:xfrm>
          <a:prstGeom prst="rect">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42" name="Google Shape;542;p12"/>
          <p:cNvCxnSpPr/>
          <p:nvPr/>
        </p:nvCxnSpPr>
        <p:spPr>
          <a:xfrm>
            <a:off x="4876800" y="3086100"/>
            <a:ext cx="0" cy="1600200"/>
          </a:xfrm>
          <a:prstGeom prst="straightConnector1">
            <a:avLst/>
          </a:prstGeom>
          <a:noFill/>
          <a:ln cap="flat" cmpd="sng" w="12700">
            <a:solidFill>
              <a:schemeClr val="dk1"/>
            </a:solidFill>
            <a:prstDash val="solid"/>
            <a:round/>
            <a:headEnd len="sm" w="sm" type="none"/>
            <a:tailEnd len="sm" w="sm" type="none"/>
          </a:ln>
        </p:spPr>
      </p:cxnSp>
      <p:cxnSp>
        <p:nvCxnSpPr>
          <p:cNvPr id="543" name="Google Shape;543;p12"/>
          <p:cNvCxnSpPr/>
          <p:nvPr/>
        </p:nvCxnSpPr>
        <p:spPr>
          <a:xfrm rot="10800000">
            <a:off x="4038600" y="4686300"/>
            <a:ext cx="0" cy="304800"/>
          </a:xfrm>
          <a:prstGeom prst="straightConnector1">
            <a:avLst/>
          </a:prstGeom>
          <a:noFill/>
          <a:ln cap="flat" cmpd="sng" w="12700">
            <a:solidFill>
              <a:schemeClr val="dk1"/>
            </a:solidFill>
            <a:prstDash val="dot"/>
            <a:round/>
            <a:headEnd len="sm" w="sm" type="none"/>
            <a:tailEnd len="sm" w="sm" type="none"/>
          </a:ln>
        </p:spPr>
      </p:cxnSp>
      <p:cxnSp>
        <p:nvCxnSpPr>
          <p:cNvPr id="544" name="Google Shape;544;p12"/>
          <p:cNvCxnSpPr/>
          <p:nvPr/>
        </p:nvCxnSpPr>
        <p:spPr>
          <a:xfrm rot="10800000">
            <a:off x="3962400" y="2400300"/>
            <a:ext cx="685800" cy="533400"/>
          </a:xfrm>
          <a:prstGeom prst="straightConnector1">
            <a:avLst/>
          </a:prstGeom>
          <a:noFill/>
          <a:ln cap="flat" cmpd="sng" w="12700">
            <a:solidFill>
              <a:schemeClr val="dk1"/>
            </a:solidFill>
            <a:prstDash val="solid"/>
            <a:round/>
            <a:headEnd len="sm" w="sm" type="none"/>
            <a:tailEnd len="sm" w="sm" type="none"/>
          </a:ln>
        </p:spPr>
      </p:cxnSp>
      <p:cxnSp>
        <p:nvCxnSpPr>
          <p:cNvPr id="545" name="Google Shape;545;p12"/>
          <p:cNvCxnSpPr/>
          <p:nvPr/>
        </p:nvCxnSpPr>
        <p:spPr>
          <a:xfrm rot="10800000">
            <a:off x="3733800" y="3848100"/>
            <a:ext cx="914400" cy="914400"/>
          </a:xfrm>
          <a:prstGeom prst="straightConnector1">
            <a:avLst/>
          </a:prstGeom>
          <a:noFill/>
          <a:ln cap="flat" cmpd="sng" w="12700">
            <a:solidFill>
              <a:schemeClr val="dk1"/>
            </a:solidFill>
            <a:prstDash val="solid"/>
            <a:round/>
            <a:headEnd len="sm" w="sm" type="none"/>
            <a:tailEnd len="sm" w="sm" type="none"/>
          </a:ln>
        </p:spPr>
      </p:cxnSp>
      <p:cxnSp>
        <p:nvCxnSpPr>
          <p:cNvPr id="546" name="Google Shape;546;p12"/>
          <p:cNvCxnSpPr/>
          <p:nvPr/>
        </p:nvCxnSpPr>
        <p:spPr>
          <a:xfrm>
            <a:off x="2438400" y="1420495"/>
            <a:ext cx="3200400" cy="0"/>
          </a:xfrm>
          <a:prstGeom prst="straightConnector1">
            <a:avLst/>
          </a:prstGeom>
          <a:noFill/>
          <a:ln cap="flat" cmpd="sng" w="7620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Radio subsystem</a:t>
            </a:r>
            <a:endParaRPr/>
          </a:p>
        </p:txBody>
      </p:sp>
      <p:sp>
        <p:nvSpPr>
          <p:cNvPr id="552" name="Google Shape;552;p13"/>
          <p:cNvSpPr txBox="1"/>
          <p:nvPr>
            <p:ph idx="1" type="body"/>
          </p:nvPr>
        </p:nvSpPr>
        <p:spPr>
          <a:xfrm>
            <a:off x="914400" y="1281430"/>
            <a:ext cx="10363200"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i="1" lang="en-US" sz="2000"/>
              <a:t>The Radio Subsystem (RSS) comprises the cellular mobile network up to the switching centers</a:t>
            </a:r>
            <a:endParaRPr/>
          </a:p>
          <a:p>
            <a:pPr indent="-228600" lvl="0" marL="228600" rtl="0" algn="l">
              <a:lnSpc>
                <a:spcPct val="90000"/>
              </a:lnSpc>
              <a:spcBef>
                <a:spcPts val="1000"/>
              </a:spcBef>
              <a:spcAft>
                <a:spcPts val="0"/>
              </a:spcAft>
              <a:buClr>
                <a:schemeClr val="dk1"/>
              </a:buClr>
              <a:buSzPts val="2000"/>
              <a:buChar char="•"/>
            </a:pPr>
            <a:r>
              <a:rPr b="1" lang="en-US" sz="2000">
                <a:latin typeface="Quattrocento Sans"/>
                <a:ea typeface="Quattrocento Sans"/>
                <a:cs typeface="Quattrocento Sans"/>
                <a:sym typeface="Quattrocento Sans"/>
              </a:rPr>
              <a:t>Components</a:t>
            </a:r>
            <a:endParaRPr/>
          </a:p>
          <a:p>
            <a:pPr indent="-228600" lvl="1" marL="685800" rtl="0" algn="l">
              <a:lnSpc>
                <a:spcPct val="90000"/>
              </a:lnSpc>
              <a:spcBef>
                <a:spcPts val="500"/>
              </a:spcBef>
              <a:spcAft>
                <a:spcPts val="0"/>
              </a:spcAft>
              <a:buClr>
                <a:schemeClr val="dk1"/>
              </a:buClr>
              <a:buSzPts val="2000"/>
              <a:buChar char="•"/>
            </a:pPr>
            <a:r>
              <a:rPr b="1" lang="en-US" sz="2000"/>
              <a:t>Base Station Subsystem (BSS):</a:t>
            </a:r>
            <a:endParaRPr/>
          </a:p>
          <a:p>
            <a:pPr indent="-228600" lvl="2" marL="1143000" rtl="0" algn="l">
              <a:lnSpc>
                <a:spcPct val="90000"/>
              </a:lnSpc>
              <a:spcBef>
                <a:spcPts val="500"/>
              </a:spcBef>
              <a:spcAft>
                <a:spcPts val="0"/>
              </a:spcAft>
              <a:buClr>
                <a:schemeClr val="dk1"/>
              </a:buClr>
              <a:buSzPts val="2000"/>
              <a:buChar char="•"/>
            </a:pPr>
            <a:r>
              <a:rPr lang="en-US" sz="2000"/>
              <a:t>Base Transceiver Station (BTS): radio components including sender, receiver, antenna - if directed antennas are used one BTS can cover several cells</a:t>
            </a:r>
            <a:endParaRPr/>
          </a:p>
          <a:p>
            <a:pPr indent="-101600" lvl="2" marL="1143000" rtl="0" algn="l">
              <a:lnSpc>
                <a:spcPct val="90000"/>
              </a:lnSpc>
              <a:spcBef>
                <a:spcPts val="500"/>
              </a:spcBef>
              <a:spcAft>
                <a:spcPts val="0"/>
              </a:spcAft>
              <a:buClr>
                <a:schemeClr val="dk1"/>
              </a:buClr>
              <a:buSzPts val="2000"/>
              <a:buNone/>
            </a:pPr>
            <a:r>
              <a:t/>
            </a:r>
            <a:endParaRPr sz="2000"/>
          </a:p>
          <a:p>
            <a:pPr indent="-228600" lvl="2" marL="1143000" rtl="0" algn="l">
              <a:lnSpc>
                <a:spcPct val="90000"/>
              </a:lnSpc>
              <a:spcBef>
                <a:spcPts val="500"/>
              </a:spcBef>
              <a:spcAft>
                <a:spcPts val="0"/>
              </a:spcAft>
              <a:buClr>
                <a:schemeClr val="dk1"/>
              </a:buClr>
              <a:buSzPts val="2000"/>
              <a:buChar char="•"/>
            </a:pPr>
            <a:r>
              <a:rPr lang="en-US" sz="2000"/>
              <a:t>Base Station Controller (BSC): switching between BTSs, controlling BTSs, managing of network resources, mapping of radio channels (U</a:t>
            </a:r>
            <a:r>
              <a:rPr baseline="-25000" lang="en-US" sz="2000"/>
              <a:t>m</a:t>
            </a:r>
            <a:r>
              <a:rPr lang="en-US" sz="2000"/>
              <a:t>) onto terrestrial channels (A interface)</a:t>
            </a:r>
            <a:br>
              <a:rPr lang="en-US" sz="2000"/>
            </a:br>
            <a:endParaRPr sz="2000"/>
          </a:p>
          <a:p>
            <a:pPr indent="-228600" lvl="2" marL="1143000" rtl="0" algn="l">
              <a:lnSpc>
                <a:spcPct val="90000"/>
              </a:lnSpc>
              <a:spcBef>
                <a:spcPts val="500"/>
              </a:spcBef>
              <a:spcAft>
                <a:spcPts val="0"/>
              </a:spcAft>
              <a:buClr>
                <a:schemeClr val="dk1"/>
              </a:buClr>
              <a:buSzPts val="2000"/>
              <a:buChar char="•"/>
            </a:pPr>
            <a:r>
              <a:rPr lang="en-US" sz="2000"/>
              <a:t>BSS = BSC + sum(BTS) + interconnection</a:t>
            </a:r>
            <a:endParaRPr/>
          </a:p>
          <a:p>
            <a:pPr indent="-101600" lvl="2" marL="1143000" rtl="0" algn="l">
              <a:lnSpc>
                <a:spcPct val="90000"/>
              </a:lnSpc>
              <a:spcBef>
                <a:spcPts val="500"/>
              </a:spcBef>
              <a:spcAft>
                <a:spcPts val="0"/>
              </a:spcAft>
              <a:buClr>
                <a:schemeClr val="dk1"/>
              </a:buClr>
              <a:buSzPts val="2000"/>
              <a:buNone/>
            </a:pPr>
            <a:r>
              <a:t/>
            </a:r>
            <a:endParaRPr sz="2000"/>
          </a:p>
          <a:p>
            <a:pPr indent="-228600" lvl="1" marL="685800" rtl="0" algn="l">
              <a:lnSpc>
                <a:spcPct val="90000"/>
              </a:lnSpc>
              <a:spcBef>
                <a:spcPts val="500"/>
              </a:spcBef>
              <a:spcAft>
                <a:spcPts val="0"/>
              </a:spcAft>
              <a:buClr>
                <a:schemeClr val="dk1"/>
              </a:buClr>
              <a:buSzPts val="2000"/>
              <a:buChar char="•"/>
            </a:pPr>
            <a:r>
              <a:rPr b="1" lang="en-US" sz="2000"/>
              <a:t>Mobile Stations (MS)</a:t>
            </a:r>
            <a:endParaRPr/>
          </a:p>
          <a:p>
            <a:pPr indent="-101600" lvl="1" marL="685800" rtl="0" algn="l">
              <a:lnSpc>
                <a:spcPct val="90000"/>
              </a:lnSpc>
              <a:spcBef>
                <a:spcPts val="500"/>
              </a:spcBef>
              <a:spcAft>
                <a:spcPts val="0"/>
              </a:spcAft>
              <a:buClr>
                <a:schemeClr val="dk1"/>
              </a:buClr>
              <a:buSzPts val="2000"/>
              <a:buNone/>
            </a:pPr>
            <a:r>
              <a:t/>
            </a:r>
            <a:endParaRPr sz="2000"/>
          </a:p>
          <a:p>
            <a:pPr indent="-101600" lvl="1" marL="685800" rtl="0" algn="l">
              <a:lnSpc>
                <a:spcPct val="90000"/>
              </a:lnSpc>
              <a:spcBef>
                <a:spcPts val="5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14"/>
          <p:cNvSpPr txBox="1"/>
          <p:nvPr>
            <p:ph type="title"/>
          </p:nvPr>
        </p:nvSpPr>
        <p:spPr>
          <a:xfrm>
            <a:off x="416235" y="14632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Mobile station</a:t>
            </a:r>
            <a:endParaRPr/>
          </a:p>
        </p:txBody>
      </p:sp>
      <p:sp>
        <p:nvSpPr>
          <p:cNvPr id="558" name="Google Shape;558;p14"/>
          <p:cNvSpPr txBox="1"/>
          <p:nvPr>
            <p:ph idx="1" type="body"/>
          </p:nvPr>
        </p:nvSpPr>
        <p:spPr>
          <a:xfrm>
            <a:off x="1024890" y="990600"/>
            <a:ext cx="10601960" cy="5105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Arial"/>
              <a:buNone/>
            </a:pPr>
            <a:r>
              <a:rPr lang="en-US" sz="1800"/>
              <a:t>Terminal for the use of GSM services</a:t>
            </a:r>
            <a:endParaRPr/>
          </a:p>
          <a:p>
            <a:pPr indent="0" lvl="0" marL="0" rtl="0" algn="l">
              <a:lnSpc>
                <a:spcPct val="90000"/>
              </a:lnSpc>
              <a:spcBef>
                <a:spcPts val="1000"/>
              </a:spcBef>
              <a:spcAft>
                <a:spcPts val="0"/>
              </a:spcAft>
              <a:buClr>
                <a:schemeClr val="dk1"/>
              </a:buClr>
              <a:buSzPts val="1800"/>
              <a:buFont typeface="Arial"/>
              <a:buNone/>
            </a:pPr>
            <a:r>
              <a:rPr lang="en-US" sz="1800"/>
              <a:t>A mobile station (MS) comprises several functional groups</a:t>
            </a:r>
            <a:endParaRPr/>
          </a:p>
          <a:p>
            <a:pPr indent="-285750" lvl="1" marL="285750" rtl="0" algn="l">
              <a:lnSpc>
                <a:spcPct val="90000"/>
              </a:lnSpc>
              <a:spcBef>
                <a:spcPts val="500"/>
              </a:spcBef>
              <a:spcAft>
                <a:spcPts val="0"/>
              </a:spcAft>
              <a:buClr>
                <a:schemeClr val="dk1"/>
              </a:buClr>
              <a:buSzPts val="1800"/>
              <a:buFont typeface="Arial"/>
              <a:buChar char="•"/>
            </a:pPr>
            <a:r>
              <a:rPr lang="en-US" sz="1800"/>
              <a:t>MT (Mobile Terminal):</a:t>
            </a:r>
            <a:endParaRPr/>
          </a:p>
          <a:p>
            <a:pPr indent="-285750" lvl="2" marL="1447800" rtl="0" algn="l">
              <a:lnSpc>
                <a:spcPct val="90000"/>
              </a:lnSpc>
              <a:spcBef>
                <a:spcPts val="500"/>
              </a:spcBef>
              <a:spcAft>
                <a:spcPts val="0"/>
              </a:spcAft>
              <a:buClr>
                <a:schemeClr val="dk1"/>
              </a:buClr>
              <a:buSzPts val="1800"/>
              <a:buFont typeface="Arial"/>
              <a:buChar char="•"/>
            </a:pPr>
            <a:r>
              <a:rPr lang="en-US" sz="1800"/>
              <a:t>offers common functions used by all services the MS offers</a:t>
            </a:r>
            <a:endParaRPr/>
          </a:p>
          <a:p>
            <a:pPr indent="-285750" lvl="2" marL="1447800" rtl="0" algn="l">
              <a:lnSpc>
                <a:spcPct val="90000"/>
              </a:lnSpc>
              <a:spcBef>
                <a:spcPts val="500"/>
              </a:spcBef>
              <a:spcAft>
                <a:spcPts val="0"/>
              </a:spcAft>
              <a:buClr>
                <a:schemeClr val="dk1"/>
              </a:buClr>
              <a:buSzPts val="1800"/>
              <a:buFont typeface="Arial"/>
              <a:buChar char="•"/>
            </a:pPr>
            <a:r>
              <a:rPr lang="en-US" sz="1800"/>
              <a:t>corresponds to the network termination (NT) of an ISDN access</a:t>
            </a:r>
            <a:endParaRPr/>
          </a:p>
          <a:p>
            <a:pPr indent="-285750" lvl="2" marL="1447800" rtl="0" algn="l">
              <a:lnSpc>
                <a:spcPct val="90000"/>
              </a:lnSpc>
              <a:spcBef>
                <a:spcPts val="500"/>
              </a:spcBef>
              <a:spcAft>
                <a:spcPts val="0"/>
              </a:spcAft>
              <a:buClr>
                <a:schemeClr val="dk1"/>
              </a:buClr>
              <a:buSzPts val="1800"/>
              <a:buFont typeface="Arial"/>
              <a:buChar char="•"/>
            </a:pPr>
            <a:r>
              <a:rPr lang="en-US" sz="1800"/>
              <a:t>end-point of the radio interface (U</a:t>
            </a:r>
            <a:r>
              <a:rPr baseline="-25000" lang="en-US" sz="1800"/>
              <a:t>m</a:t>
            </a:r>
            <a:r>
              <a:rPr lang="en-US" sz="1800"/>
              <a:t>)</a:t>
            </a:r>
            <a:endParaRPr/>
          </a:p>
          <a:p>
            <a:pPr indent="-285750" lvl="1" marL="285750" rtl="0" algn="l">
              <a:lnSpc>
                <a:spcPct val="90000"/>
              </a:lnSpc>
              <a:spcBef>
                <a:spcPts val="500"/>
              </a:spcBef>
              <a:spcAft>
                <a:spcPts val="0"/>
              </a:spcAft>
              <a:buClr>
                <a:schemeClr val="dk1"/>
              </a:buClr>
              <a:buSzPts val="1800"/>
              <a:buFont typeface="Arial"/>
              <a:buChar char="•"/>
            </a:pPr>
            <a:r>
              <a:rPr lang="en-US" sz="1800"/>
              <a:t>TA (Terminal Adapter):</a:t>
            </a:r>
            <a:endParaRPr/>
          </a:p>
          <a:p>
            <a:pPr indent="-285750" lvl="2" marL="1447800" rtl="0" algn="l">
              <a:lnSpc>
                <a:spcPct val="90000"/>
              </a:lnSpc>
              <a:spcBef>
                <a:spcPts val="500"/>
              </a:spcBef>
              <a:spcAft>
                <a:spcPts val="0"/>
              </a:spcAft>
              <a:buClr>
                <a:schemeClr val="dk1"/>
              </a:buClr>
              <a:buSzPts val="1800"/>
              <a:buFont typeface="Arial"/>
              <a:buChar char="•"/>
            </a:pPr>
            <a:r>
              <a:rPr lang="en-US" sz="1800"/>
              <a:t>terminal adaptation, hides radio specific characteristics (TE connects via modem, Bluetooth, IrDA etc. to MT)</a:t>
            </a:r>
            <a:endParaRPr/>
          </a:p>
          <a:p>
            <a:pPr indent="-285750" lvl="1" marL="285750" rtl="0" algn="l">
              <a:lnSpc>
                <a:spcPct val="90000"/>
              </a:lnSpc>
              <a:spcBef>
                <a:spcPts val="500"/>
              </a:spcBef>
              <a:spcAft>
                <a:spcPts val="0"/>
              </a:spcAft>
              <a:buClr>
                <a:schemeClr val="dk1"/>
              </a:buClr>
              <a:buSzPts val="1800"/>
              <a:buFont typeface="Arial"/>
              <a:buChar char="•"/>
            </a:pPr>
            <a:r>
              <a:rPr lang="en-US" sz="1800"/>
              <a:t>TE (Terminal Equipment):</a:t>
            </a:r>
            <a:endParaRPr/>
          </a:p>
          <a:p>
            <a:pPr indent="-285750" lvl="2" marL="1447800" rtl="0" algn="l">
              <a:lnSpc>
                <a:spcPct val="90000"/>
              </a:lnSpc>
              <a:spcBef>
                <a:spcPts val="500"/>
              </a:spcBef>
              <a:spcAft>
                <a:spcPts val="0"/>
              </a:spcAft>
              <a:buClr>
                <a:schemeClr val="dk1"/>
              </a:buClr>
              <a:buSzPts val="1800"/>
              <a:buFont typeface="Arial"/>
              <a:buChar char="•"/>
            </a:pPr>
            <a:r>
              <a:rPr lang="en-US" sz="1800"/>
              <a:t>peripheral device of the MS, offers services to a user</a:t>
            </a:r>
            <a:endParaRPr/>
          </a:p>
          <a:p>
            <a:pPr indent="-285750" lvl="2" marL="1447800" rtl="0" algn="l">
              <a:lnSpc>
                <a:spcPct val="90000"/>
              </a:lnSpc>
              <a:spcBef>
                <a:spcPts val="500"/>
              </a:spcBef>
              <a:spcAft>
                <a:spcPts val="0"/>
              </a:spcAft>
              <a:buClr>
                <a:schemeClr val="dk1"/>
              </a:buClr>
              <a:buSzPts val="1800"/>
              <a:buFont typeface="Arial"/>
              <a:buChar char="•"/>
            </a:pPr>
            <a:r>
              <a:rPr lang="en-US" sz="1800"/>
              <a:t>Can be a headset, microphone, etc.</a:t>
            </a:r>
            <a:endParaRPr/>
          </a:p>
          <a:p>
            <a:pPr indent="-285750" lvl="2" marL="1447800" rtl="0" algn="l">
              <a:lnSpc>
                <a:spcPct val="90000"/>
              </a:lnSpc>
              <a:spcBef>
                <a:spcPts val="500"/>
              </a:spcBef>
              <a:spcAft>
                <a:spcPts val="0"/>
              </a:spcAft>
              <a:buClr>
                <a:schemeClr val="dk1"/>
              </a:buClr>
              <a:buSzPts val="1800"/>
              <a:buFont typeface="Arial"/>
              <a:buChar char="•"/>
            </a:pPr>
            <a:r>
              <a:rPr lang="en-US" sz="1800"/>
              <a:t>does not contain GSM specific functions</a:t>
            </a:r>
            <a:endParaRPr/>
          </a:p>
          <a:p>
            <a:pPr indent="-285750" lvl="1" marL="285750" rtl="0" algn="l">
              <a:lnSpc>
                <a:spcPct val="90000"/>
              </a:lnSpc>
              <a:spcBef>
                <a:spcPts val="500"/>
              </a:spcBef>
              <a:spcAft>
                <a:spcPts val="0"/>
              </a:spcAft>
              <a:buClr>
                <a:schemeClr val="dk1"/>
              </a:buClr>
              <a:buSzPts val="1800"/>
              <a:buFont typeface="Arial"/>
              <a:buChar char="•"/>
            </a:pPr>
            <a:r>
              <a:rPr lang="en-US" sz="1800"/>
              <a:t>SIM (Subscriber Identity Module):</a:t>
            </a:r>
            <a:endParaRPr/>
          </a:p>
          <a:p>
            <a:pPr indent="-285750" lvl="2" marL="1447800" rtl="0" algn="l">
              <a:lnSpc>
                <a:spcPct val="90000"/>
              </a:lnSpc>
              <a:spcBef>
                <a:spcPts val="500"/>
              </a:spcBef>
              <a:spcAft>
                <a:spcPts val="0"/>
              </a:spcAft>
              <a:buClr>
                <a:schemeClr val="dk1"/>
              </a:buClr>
              <a:buSzPts val="1800"/>
              <a:buFont typeface="Arial"/>
              <a:buChar char="•"/>
            </a:pPr>
            <a:r>
              <a:rPr lang="en-US" sz="1800"/>
              <a:t>personalization of the mobile terminal, stores user parameters </a:t>
            </a:r>
            <a:endParaRPr/>
          </a:p>
        </p:txBody>
      </p:sp>
      <p:grpSp>
        <p:nvGrpSpPr>
          <p:cNvPr id="559" name="Google Shape;559;p14"/>
          <p:cNvGrpSpPr/>
          <p:nvPr/>
        </p:nvGrpSpPr>
        <p:grpSpPr>
          <a:xfrm>
            <a:off x="3429000" y="5715000"/>
            <a:ext cx="5353051" cy="825501"/>
            <a:chOff x="816" y="3216"/>
            <a:chExt cx="3372" cy="520"/>
          </a:xfrm>
        </p:grpSpPr>
        <p:grpSp>
          <p:nvGrpSpPr>
            <p:cNvPr id="560" name="Google Shape;560;p14"/>
            <p:cNvGrpSpPr/>
            <p:nvPr/>
          </p:nvGrpSpPr>
          <p:grpSpPr>
            <a:xfrm>
              <a:off x="1344" y="3360"/>
              <a:ext cx="2640" cy="96"/>
              <a:chOff x="1344" y="3360"/>
              <a:chExt cx="2640" cy="96"/>
            </a:xfrm>
          </p:grpSpPr>
          <p:cxnSp>
            <p:nvCxnSpPr>
              <p:cNvPr id="561" name="Google Shape;561;p14"/>
              <p:cNvCxnSpPr/>
              <p:nvPr/>
            </p:nvCxnSpPr>
            <p:spPr>
              <a:xfrm>
                <a:off x="1680" y="3360"/>
                <a:ext cx="0" cy="96"/>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14"/>
              <p:cNvCxnSpPr/>
              <p:nvPr/>
            </p:nvCxnSpPr>
            <p:spPr>
              <a:xfrm>
                <a:off x="2880" y="3360"/>
                <a:ext cx="0" cy="96"/>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14"/>
              <p:cNvCxnSpPr/>
              <p:nvPr/>
            </p:nvCxnSpPr>
            <p:spPr>
              <a:xfrm>
                <a:off x="1344" y="3360"/>
                <a:ext cx="2640" cy="0"/>
              </a:xfrm>
              <a:prstGeom prst="straightConnector1">
                <a:avLst/>
              </a:prstGeom>
              <a:noFill/>
              <a:ln cap="flat" cmpd="sng" w="9525">
                <a:solidFill>
                  <a:schemeClr val="dk1"/>
                </a:solidFill>
                <a:prstDash val="solid"/>
                <a:round/>
                <a:headEnd len="sm" w="sm" type="none"/>
                <a:tailEnd len="sm" w="sm" type="none"/>
              </a:ln>
            </p:spPr>
          </p:cxnSp>
        </p:grpSp>
        <p:sp>
          <p:nvSpPr>
            <p:cNvPr id="564" name="Google Shape;564;p14"/>
            <p:cNvSpPr txBox="1"/>
            <p:nvPr/>
          </p:nvSpPr>
          <p:spPr>
            <a:xfrm>
              <a:off x="1574" y="3436"/>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a:t>
              </a:r>
              <a:endParaRPr/>
            </a:p>
          </p:txBody>
        </p:sp>
        <p:sp>
          <p:nvSpPr>
            <p:cNvPr id="565" name="Google Shape;565;p14"/>
            <p:cNvSpPr txBox="1"/>
            <p:nvPr/>
          </p:nvSpPr>
          <p:spPr>
            <a:xfrm>
              <a:off x="2784" y="3436"/>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a:t>
              </a:r>
              <a:endParaRPr/>
            </a:p>
          </p:txBody>
        </p:sp>
        <p:sp>
          <p:nvSpPr>
            <p:cNvPr id="566" name="Google Shape;566;p14"/>
            <p:cNvSpPr txBox="1"/>
            <p:nvPr/>
          </p:nvSpPr>
          <p:spPr>
            <a:xfrm>
              <a:off x="3888" y="3360"/>
              <a:ext cx="3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a:t>
              </a:r>
              <a:r>
                <a:rPr baseline="-25000" lang="en-US" sz="1800">
                  <a:solidFill>
                    <a:schemeClr val="dk1"/>
                  </a:solidFill>
                  <a:latin typeface="Arial"/>
                  <a:ea typeface="Arial"/>
                  <a:cs typeface="Arial"/>
                  <a:sym typeface="Arial"/>
                </a:rPr>
                <a:t>m</a:t>
              </a:r>
              <a:endParaRPr sz="1800">
                <a:solidFill>
                  <a:schemeClr val="dk1"/>
                </a:solidFill>
                <a:latin typeface="Arial"/>
                <a:ea typeface="Arial"/>
                <a:cs typeface="Arial"/>
                <a:sym typeface="Arial"/>
              </a:endParaRPr>
            </a:p>
          </p:txBody>
        </p:sp>
        <p:sp>
          <p:nvSpPr>
            <p:cNvPr id="567" name="Google Shape;567;p14"/>
            <p:cNvSpPr/>
            <p:nvPr/>
          </p:nvSpPr>
          <p:spPr>
            <a:xfrm>
              <a:off x="3969" y="3340"/>
              <a:ext cx="48" cy="48"/>
            </a:xfrm>
            <a:prstGeom prst="ellipse">
              <a:avLst/>
            </a:prstGeom>
            <a:solidFill>
              <a:srgbClr val="DADAF6"/>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14"/>
            <p:cNvSpPr/>
            <p:nvPr/>
          </p:nvSpPr>
          <p:spPr>
            <a:xfrm>
              <a:off x="816" y="3216"/>
              <a:ext cx="576" cy="336"/>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a:t>
              </a:r>
              <a:endParaRPr/>
            </a:p>
          </p:txBody>
        </p:sp>
        <p:sp>
          <p:nvSpPr>
            <p:cNvPr id="569" name="Google Shape;569;p14"/>
            <p:cNvSpPr/>
            <p:nvPr/>
          </p:nvSpPr>
          <p:spPr>
            <a:xfrm>
              <a:off x="1992" y="3216"/>
              <a:ext cx="576" cy="336"/>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TA</a:t>
              </a:r>
              <a:endParaRPr/>
            </a:p>
          </p:txBody>
        </p:sp>
        <p:sp>
          <p:nvSpPr>
            <p:cNvPr id="570" name="Google Shape;570;p14"/>
            <p:cNvSpPr/>
            <p:nvPr/>
          </p:nvSpPr>
          <p:spPr>
            <a:xfrm>
              <a:off x="3168" y="3216"/>
              <a:ext cx="576" cy="336"/>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MT</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5"/>
          <p:cNvSpPr txBox="1"/>
          <p:nvPr>
            <p:ph type="title"/>
          </p:nvPr>
        </p:nvSpPr>
        <p:spPr>
          <a:xfrm>
            <a:off x="326065" y="189507"/>
            <a:ext cx="11360800" cy="763500"/>
          </a:xfrm>
          <a:prstGeom prst="rect">
            <a:avLst/>
          </a:prstGeom>
          <a:noFill/>
          <a:ln>
            <a:noFill/>
          </a:ln>
        </p:spPr>
        <p:txBody>
          <a:bodyPr anchorCtr="0" anchor="b" bIns="46025" lIns="92075" spcFirstLastPara="1" rIns="92075" wrap="square" tIns="46025">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System architecture: network and switching subsystem</a:t>
            </a:r>
            <a:endParaRPr/>
          </a:p>
        </p:txBody>
      </p:sp>
      <p:sp>
        <p:nvSpPr>
          <p:cNvPr id="576" name="Google Shape;576;p15"/>
          <p:cNvSpPr/>
          <p:nvPr/>
        </p:nvSpPr>
        <p:spPr>
          <a:xfrm>
            <a:off x="5815013" y="1123950"/>
            <a:ext cx="4776787" cy="5313363"/>
          </a:xfrm>
          <a:prstGeom prst="rect">
            <a:avLst/>
          </a:prstGeom>
          <a:noFill/>
          <a:ln>
            <a:noFill/>
          </a:ln>
        </p:spPr>
        <p:txBody>
          <a:bodyPr anchorCtr="0" anchor="t" bIns="46025" lIns="92075" spcFirstLastPara="1" rIns="92075" wrap="square" tIns="46025">
            <a:noAutofit/>
          </a:bodyPr>
          <a:lstStyle/>
          <a:p>
            <a:pPr indent="-114300" lvl="0" marL="952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Components</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MSC</a:t>
            </a:r>
            <a:r>
              <a:rPr b="0" i="0" lang="en-US" sz="1800" u="none" cap="none" strike="noStrike">
                <a:solidFill>
                  <a:schemeClr val="dk1"/>
                </a:solidFill>
                <a:latin typeface="Arial"/>
                <a:ea typeface="Arial"/>
                <a:cs typeface="Arial"/>
                <a:sym typeface="Arial"/>
              </a:rPr>
              <a:t> (Mobile Services Switching Center):</a:t>
            </a:r>
            <a:endParaRPr b="0" i="1" sz="1800" u="none" cap="none" strike="noStrike">
              <a:solidFill>
                <a:schemeClr val="dk1"/>
              </a:solidFill>
              <a:latin typeface="Arial"/>
              <a:ea typeface="Arial"/>
              <a:cs typeface="Arial"/>
              <a:sym typeface="Arial"/>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IWF</a:t>
            </a:r>
            <a:r>
              <a:rPr b="0" i="0" lang="en-US" sz="1800" u="none" cap="none" strike="noStrike">
                <a:solidFill>
                  <a:schemeClr val="dk1"/>
                </a:solidFill>
                <a:latin typeface="Arial"/>
                <a:ea typeface="Arial"/>
                <a:cs typeface="Arial"/>
                <a:sym typeface="Arial"/>
              </a:rPr>
              <a:t> (Interworking Functions)</a:t>
            </a:r>
            <a:endParaRPr/>
          </a:p>
          <a:p>
            <a:pPr indent="-171450" lvl="1" marL="5715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ISDN</a:t>
            </a:r>
            <a:r>
              <a:rPr b="0" i="0" lang="en-US" sz="1800" u="none" cap="none" strike="noStrike">
                <a:solidFill>
                  <a:schemeClr val="dk1"/>
                </a:solidFill>
                <a:latin typeface="Arial"/>
                <a:ea typeface="Arial"/>
                <a:cs typeface="Arial"/>
                <a:sym typeface="Arial"/>
              </a:rPr>
              <a:t> (Integrated Services Digital Network)</a:t>
            </a:r>
            <a:endParaRPr b="0" i="1" sz="1800" u="none" cap="none" strike="noStrike">
              <a:solidFill>
                <a:schemeClr val="dk1"/>
              </a:solidFill>
              <a:latin typeface="Arial"/>
              <a:ea typeface="Arial"/>
              <a:cs typeface="Arial"/>
              <a:sym typeface="Arial"/>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PSTN</a:t>
            </a:r>
            <a:r>
              <a:rPr b="0" i="0" lang="en-US" sz="1800" u="none" cap="none" strike="noStrike">
                <a:solidFill>
                  <a:schemeClr val="dk1"/>
                </a:solidFill>
                <a:latin typeface="Arial"/>
                <a:ea typeface="Arial"/>
                <a:cs typeface="Arial"/>
                <a:sym typeface="Arial"/>
              </a:rPr>
              <a:t> (Public Switched Telephone Network)</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PSPDN</a:t>
            </a:r>
            <a:r>
              <a:rPr b="0" i="0" lang="en-US" sz="1800" u="none" cap="none" strike="noStrike">
                <a:solidFill>
                  <a:schemeClr val="dk1"/>
                </a:solidFill>
                <a:latin typeface="Arial"/>
                <a:ea typeface="Arial"/>
                <a:cs typeface="Arial"/>
                <a:sym typeface="Arial"/>
              </a:rPr>
              <a:t> (Packet Switched Public Data Net.)</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CSPDN</a:t>
            </a:r>
            <a:r>
              <a:rPr b="0" i="0" lang="en-US" sz="1800" u="none" cap="none" strike="noStrike">
                <a:solidFill>
                  <a:schemeClr val="dk1"/>
                </a:solidFill>
                <a:latin typeface="Arial"/>
                <a:ea typeface="Arial"/>
                <a:cs typeface="Arial"/>
                <a:sym typeface="Arial"/>
              </a:rPr>
              <a:t> (Circuit Switched Public Data Net.)</a:t>
            </a:r>
            <a:endParaRPr/>
          </a:p>
          <a:p>
            <a:pPr indent="-200025" lvl="0" marL="285750" marR="0" rtl="0" algn="l">
              <a:spcBef>
                <a:spcPts val="360"/>
              </a:spcBef>
              <a:spcAft>
                <a:spcPts val="0"/>
              </a:spcAft>
              <a:buClr>
                <a:schemeClr val="dk1"/>
              </a:buClr>
              <a:buSzPts val="1350"/>
              <a:buFont typeface="Arial"/>
              <a:buNone/>
            </a:pPr>
            <a:r>
              <a:t/>
            </a:r>
            <a:endParaRPr sz="1800">
              <a:solidFill>
                <a:schemeClr val="dk1"/>
              </a:solidFill>
              <a:latin typeface="Arial"/>
              <a:ea typeface="Arial"/>
              <a:cs typeface="Arial"/>
              <a:sym typeface="Arial"/>
            </a:endParaRPr>
          </a:p>
          <a:p>
            <a:pPr indent="-285750" lvl="0" marL="285750" marR="0" rtl="0" algn="l">
              <a:spcBef>
                <a:spcPts val="360"/>
              </a:spcBef>
              <a:spcAft>
                <a:spcPts val="0"/>
              </a:spcAft>
              <a:buClr>
                <a:schemeClr val="dk1"/>
              </a:buClr>
              <a:buSzPts val="1350"/>
              <a:buFont typeface="Arial"/>
              <a:buChar char="●"/>
            </a:pPr>
            <a:r>
              <a:rPr lang="en-US" sz="1800">
                <a:solidFill>
                  <a:schemeClr val="dk1"/>
                </a:solidFill>
                <a:latin typeface="Arial"/>
                <a:ea typeface="Arial"/>
                <a:cs typeface="Arial"/>
                <a:sym typeface="Arial"/>
              </a:rPr>
              <a:t>Databases</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HLR</a:t>
            </a:r>
            <a:r>
              <a:rPr b="0" i="0" lang="en-US" sz="1800" u="none" cap="none" strike="noStrike">
                <a:solidFill>
                  <a:schemeClr val="dk1"/>
                </a:solidFill>
                <a:latin typeface="Arial"/>
                <a:ea typeface="Arial"/>
                <a:cs typeface="Arial"/>
                <a:sym typeface="Arial"/>
              </a:rPr>
              <a:t> (Home Location </a:t>
            </a: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egister)</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VLR</a:t>
            </a:r>
            <a:r>
              <a:rPr b="0" i="0" lang="en-US" sz="1800" u="none" cap="none" strike="noStrike">
                <a:solidFill>
                  <a:schemeClr val="dk1"/>
                </a:solidFill>
                <a:latin typeface="Arial"/>
                <a:ea typeface="Arial"/>
                <a:cs typeface="Arial"/>
                <a:sym typeface="Arial"/>
              </a:rPr>
              <a:t> (Visitor Location </a:t>
            </a: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egister)</a:t>
            </a:r>
            <a:endParaRPr/>
          </a:p>
          <a:p>
            <a:pPr indent="-285750" lvl="1" marL="571500" marR="0" rtl="0" algn="l">
              <a:spcBef>
                <a:spcPts val="360"/>
              </a:spcBef>
              <a:spcAft>
                <a:spcPts val="0"/>
              </a:spcAft>
              <a:buClr>
                <a:schemeClr val="dk1"/>
              </a:buClr>
              <a:buSzPts val="1800"/>
              <a:buFont typeface="Arial"/>
              <a:buChar char="•"/>
            </a:pPr>
            <a:r>
              <a:rPr b="0" i="1" lang="en-US" sz="1800" u="none" cap="none" strike="noStrike">
                <a:solidFill>
                  <a:schemeClr val="dk1"/>
                </a:solidFill>
                <a:latin typeface="Arial"/>
                <a:ea typeface="Arial"/>
                <a:cs typeface="Arial"/>
                <a:sym typeface="Arial"/>
              </a:rPr>
              <a:t>EIR</a:t>
            </a:r>
            <a:r>
              <a:rPr b="0" i="0" lang="en-US" sz="1800" u="none" cap="none" strike="noStrike">
                <a:solidFill>
                  <a:schemeClr val="dk1"/>
                </a:solidFill>
                <a:latin typeface="Arial"/>
                <a:ea typeface="Arial"/>
                <a:cs typeface="Arial"/>
                <a:sym typeface="Arial"/>
              </a:rPr>
              <a:t> (Equipment Identity Register)</a:t>
            </a:r>
            <a:endParaRPr/>
          </a:p>
        </p:txBody>
      </p:sp>
      <p:cxnSp>
        <p:nvCxnSpPr>
          <p:cNvPr id="577" name="Google Shape;577;p15"/>
          <p:cNvCxnSpPr/>
          <p:nvPr/>
        </p:nvCxnSpPr>
        <p:spPr>
          <a:xfrm>
            <a:off x="4419600" y="952500"/>
            <a:ext cx="0" cy="5029200"/>
          </a:xfrm>
          <a:prstGeom prst="straightConnector1">
            <a:avLst/>
          </a:prstGeom>
          <a:noFill/>
          <a:ln cap="flat" cmpd="sng" w="76200">
            <a:solidFill>
              <a:schemeClr val="dk1"/>
            </a:solidFill>
            <a:prstDash val="solid"/>
            <a:round/>
            <a:headEnd len="sm" w="sm" type="none"/>
            <a:tailEnd len="sm" w="sm" type="none"/>
          </a:ln>
        </p:spPr>
      </p:cxnSp>
      <p:sp>
        <p:nvSpPr>
          <p:cNvPr id="578" name="Google Shape;578;p15"/>
          <p:cNvSpPr/>
          <p:nvPr/>
        </p:nvSpPr>
        <p:spPr>
          <a:xfrm>
            <a:off x="2819400" y="854075"/>
            <a:ext cx="1327150"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network</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subsystem</a:t>
            </a:r>
            <a:endParaRPr sz="1400">
              <a:solidFill>
                <a:schemeClr val="dk1"/>
              </a:solidFill>
              <a:latin typeface="Arial"/>
              <a:ea typeface="Arial"/>
              <a:cs typeface="Arial"/>
              <a:sym typeface="Arial"/>
            </a:endParaRPr>
          </a:p>
        </p:txBody>
      </p:sp>
      <p:sp>
        <p:nvSpPr>
          <p:cNvPr id="579" name="Google Shape;579;p15"/>
          <p:cNvSpPr/>
          <p:nvPr/>
        </p:nvSpPr>
        <p:spPr>
          <a:xfrm>
            <a:off x="2520950" y="21780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MSC</a:t>
            </a:r>
            <a:endParaRPr/>
          </a:p>
        </p:txBody>
      </p:sp>
      <p:sp>
        <p:nvSpPr>
          <p:cNvPr id="580" name="Google Shape;580;p15"/>
          <p:cNvSpPr/>
          <p:nvPr/>
        </p:nvSpPr>
        <p:spPr>
          <a:xfrm>
            <a:off x="2520950" y="49212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MSC</a:t>
            </a:r>
            <a:endParaRPr/>
          </a:p>
        </p:txBody>
      </p:sp>
      <p:cxnSp>
        <p:nvCxnSpPr>
          <p:cNvPr id="581" name="Google Shape;581;p15"/>
          <p:cNvCxnSpPr/>
          <p:nvPr/>
        </p:nvCxnSpPr>
        <p:spPr>
          <a:xfrm>
            <a:off x="2743200" y="2400300"/>
            <a:ext cx="0" cy="2514600"/>
          </a:xfrm>
          <a:prstGeom prst="straightConnector1">
            <a:avLst/>
          </a:prstGeom>
          <a:noFill/>
          <a:ln cap="flat" cmpd="sng" w="12700">
            <a:solidFill>
              <a:schemeClr val="dk1"/>
            </a:solidFill>
            <a:prstDash val="solid"/>
            <a:round/>
            <a:headEnd len="sm" w="sm" type="none"/>
            <a:tailEnd len="sm" w="sm" type="none"/>
          </a:ln>
        </p:spPr>
      </p:cxnSp>
      <p:cxnSp>
        <p:nvCxnSpPr>
          <p:cNvPr id="582" name="Google Shape;582;p15"/>
          <p:cNvCxnSpPr/>
          <p:nvPr/>
        </p:nvCxnSpPr>
        <p:spPr>
          <a:xfrm>
            <a:off x="325755" y="-368300"/>
            <a:ext cx="3200400" cy="0"/>
          </a:xfrm>
          <a:prstGeom prst="straightConnector1">
            <a:avLst/>
          </a:prstGeom>
          <a:noFill/>
          <a:ln cap="flat" cmpd="sng" w="76200">
            <a:solidFill>
              <a:schemeClr val="dk1"/>
            </a:solidFill>
            <a:prstDash val="solid"/>
            <a:round/>
            <a:headEnd len="sm" w="sm" type="none"/>
            <a:tailEnd len="sm" w="sm" type="none"/>
          </a:ln>
        </p:spPr>
      </p:cxnSp>
      <p:sp>
        <p:nvSpPr>
          <p:cNvPr id="583" name="Google Shape;583;p15"/>
          <p:cNvSpPr/>
          <p:nvPr/>
        </p:nvSpPr>
        <p:spPr>
          <a:xfrm>
            <a:off x="4462463" y="854075"/>
            <a:ext cx="1244600"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fixed partner</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networks</a:t>
            </a:r>
            <a:endParaRPr sz="1400">
              <a:solidFill>
                <a:schemeClr val="dk1"/>
              </a:solidFill>
              <a:latin typeface="Arial"/>
              <a:ea typeface="Arial"/>
              <a:cs typeface="Arial"/>
              <a:sym typeface="Arial"/>
            </a:endParaRPr>
          </a:p>
        </p:txBody>
      </p:sp>
      <p:cxnSp>
        <p:nvCxnSpPr>
          <p:cNvPr id="584" name="Google Shape;584;p15"/>
          <p:cNvCxnSpPr/>
          <p:nvPr/>
        </p:nvCxnSpPr>
        <p:spPr>
          <a:xfrm rot="10800000">
            <a:off x="2743200" y="1638300"/>
            <a:ext cx="0" cy="533400"/>
          </a:xfrm>
          <a:prstGeom prst="straightConnector1">
            <a:avLst/>
          </a:prstGeom>
          <a:noFill/>
          <a:ln cap="flat" cmpd="sng" w="12700">
            <a:solidFill>
              <a:schemeClr val="dk1"/>
            </a:solidFill>
            <a:prstDash val="solid"/>
            <a:round/>
            <a:headEnd len="sm" w="sm" type="none"/>
            <a:tailEnd len="sm" w="sm" type="none"/>
          </a:ln>
        </p:spPr>
      </p:cxnSp>
      <p:cxnSp>
        <p:nvCxnSpPr>
          <p:cNvPr id="585" name="Google Shape;585;p15"/>
          <p:cNvCxnSpPr/>
          <p:nvPr/>
        </p:nvCxnSpPr>
        <p:spPr>
          <a:xfrm>
            <a:off x="2743200" y="5143500"/>
            <a:ext cx="0" cy="685800"/>
          </a:xfrm>
          <a:prstGeom prst="straightConnector1">
            <a:avLst/>
          </a:prstGeom>
          <a:noFill/>
          <a:ln cap="flat" cmpd="sng" w="12700">
            <a:solidFill>
              <a:schemeClr val="dk1"/>
            </a:solidFill>
            <a:prstDash val="solid"/>
            <a:round/>
            <a:headEnd len="sm" w="sm" type="none"/>
            <a:tailEnd len="sm" w="sm" type="none"/>
          </a:ln>
        </p:spPr>
      </p:cxnSp>
      <p:sp>
        <p:nvSpPr>
          <p:cNvPr id="586" name="Google Shape;586;p15"/>
          <p:cNvSpPr/>
          <p:nvPr/>
        </p:nvSpPr>
        <p:spPr>
          <a:xfrm>
            <a:off x="2825750" y="5149850"/>
            <a:ext cx="444500" cy="215900"/>
          </a:xfrm>
          <a:prstGeom prst="rect">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IWF</a:t>
            </a:r>
            <a:endParaRPr/>
          </a:p>
        </p:txBody>
      </p:sp>
      <p:cxnSp>
        <p:nvCxnSpPr>
          <p:cNvPr id="587" name="Google Shape;587;p15"/>
          <p:cNvCxnSpPr/>
          <p:nvPr/>
        </p:nvCxnSpPr>
        <p:spPr>
          <a:xfrm>
            <a:off x="2971800" y="4991100"/>
            <a:ext cx="1981200" cy="0"/>
          </a:xfrm>
          <a:prstGeom prst="straightConnector1">
            <a:avLst/>
          </a:prstGeom>
          <a:noFill/>
          <a:ln cap="flat" cmpd="sng" w="12700">
            <a:solidFill>
              <a:schemeClr val="dk1"/>
            </a:solidFill>
            <a:prstDash val="solid"/>
            <a:round/>
            <a:headEnd len="sm" w="sm" type="none"/>
            <a:tailEnd len="med" w="med" type="stealth"/>
          </a:ln>
        </p:spPr>
      </p:cxnSp>
      <p:cxnSp>
        <p:nvCxnSpPr>
          <p:cNvPr id="588" name="Google Shape;588;p15"/>
          <p:cNvCxnSpPr/>
          <p:nvPr/>
        </p:nvCxnSpPr>
        <p:spPr>
          <a:xfrm>
            <a:off x="3657600" y="5600700"/>
            <a:ext cx="1295400" cy="0"/>
          </a:xfrm>
          <a:prstGeom prst="straightConnector1">
            <a:avLst/>
          </a:prstGeom>
          <a:noFill/>
          <a:ln cap="flat" cmpd="sng" w="12700">
            <a:solidFill>
              <a:schemeClr val="dk1"/>
            </a:solidFill>
            <a:prstDash val="solid"/>
            <a:round/>
            <a:headEnd len="sm" w="sm" type="none"/>
            <a:tailEnd len="med" w="med" type="stealth"/>
          </a:ln>
        </p:spPr>
      </p:cxnSp>
      <p:sp>
        <p:nvSpPr>
          <p:cNvPr id="589" name="Google Shape;589;p15"/>
          <p:cNvSpPr/>
          <p:nvPr/>
        </p:nvSpPr>
        <p:spPr>
          <a:xfrm>
            <a:off x="4883150" y="4762500"/>
            <a:ext cx="747713"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ISDN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PSTN</a:t>
            </a:r>
            <a:endParaRPr/>
          </a:p>
        </p:txBody>
      </p:sp>
      <p:sp>
        <p:nvSpPr>
          <p:cNvPr id="590" name="Google Shape;590;p15"/>
          <p:cNvSpPr/>
          <p:nvPr/>
        </p:nvSpPr>
        <p:spPr>
          <a:xfrm>
            <a:off x="4883150" y="5372100"/>
            <a:ext cx="823913"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PSPDN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CSPDN</a:t>
            </a:r>
            <a:endParaRPr/>
          </a:p>
        </p:txBody>
      </p:sp>
      <p:sp>
        <p:nvSpPr>
          <p:cNvPr id="591" name="Google Shape;591;p15"/>
          <p:cNvSpPr/>
          <p:nvPr/>
        </p:nvSpPr>
        <p:spPr>
          <a:xfrm>
            <a:off x="2825750" y="2940050"/>
            <a:ext cx="520700" cy="1511300"/>
          </a:xfrm>
          <a:prstGeom prst="ellipse">
            <a:avLst/>
          </a:prstGeom>
          <a:noFill/>
          <a:ln cap="flat" cmpd="sng" w="12700">
            <a:solidFill>
              <a:schemeClr val="dk1"/>
            </a:solidFill>
            <a:prstDash val="dash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92" name="Google Shape;592;p15"/>
          <p:cNvCxnSpPr/>
          <p:nvPr/>
        </p:nvCxnSpPr>
        <p:spPr>
          <a:xfrm>
            <a:off x="2819400" y="2400300"/>
            <a:ext cx="76200" cy="762000"/>
          </a:xfrm>
          <a:prstGeom prst="straightConnector1">
            <a:avLst/>
          </a:prstGeom>
          <a:noFill/>
          <a:ln cap="flat" cmpd="sng" w="12700">
            <a:solidFill>
              <a:schemeClr val="dk1"/>
            </a:solidFill>
            <a:prstDash val="dashDot"/>
            <a:round/>
            <a:headEnd len="sm" w="sm" type="none"/>
            <a:tailEnd len="sm" w="sm" type="none"/>
          </a:ln>
        </p:spPr>
      </p:cxnSp>
      <p:cxnSp>
        <p:nvCxnSpPr>
          <p:cNvPr id="593" name="Google Shape;593;p15"/>
          <p:cNvCxnSpPr/>
          <p:nvPr/>
        </p:nvCxnSpPr>
        <p:spPr>
          <a:xfrm flipH="1" rot="10800000">
            <a:off x="2819400" y="4152900"/>
            <a:ext cx="76200" cy="762000"/>
          </a:xfrm>
          <a:prstGeom prst="straightConnector1">
            <a:avLst/>
          </a:prstGeom>
          <a:noFill/>
          <a:ln cap="flat" cmpd="sng" w="12700">
            <a:solidFill>
              <a:schemeClr val="dk1"/>
            </a:solidFill>
            <a:prstDash val="dashDot"/>
            <a:round/>
            <a:headEnd len="sm" w="sm" type="none"/>
            <a:tailEnd len="sm" w="sm" type="none"/>
          </a:ln>
        </p:spPr>
      </p:cxnSp>
      <p:sp>
        <p:nvSpPr>
          <p:cNvPr id="594" name="Google Shape;594;p15"/>
          <p:cNvSpPr/>
          <p:nvPr/>
        </p:nvSpPr>
        <p:spPr>
          <a:xfrm rot="-5400000">
            <a:off x="2760663" y="3411538"/>
            <a:ext cx="727075" cy="306705"/>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SS7</a:t>
            </a:r>
            <a:endParaRPr/>
          </a:p>
        </p:txBody>
      </p:sp>
      <p:sp>
        <p:nvSpPr>
          <p:cNvPr id="595" name="Google Shape;595;p15"/>
          <p:cNvSpPr/>
          <p:nvPr/>
        </p:nvSpPr>
        <p:spPr>
          <a:xfrm>
            <a:off x="3892550" y="27114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15"/>
          <p:cNvSpPr/>
          <p:nvPr/>
        </p:nvSpPr>
        <p:spPr>
          <a:xfrm>
            <a:off x="3816350" y="27876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15"/>
          <p:cNvSpPr/>
          <p:nvPr/>
        </p:nvSpPr>
        <p:spPr>
          <a:xfrm>
            <a:off x="3740150" y="28638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15"/>
          <p:cNvSpPr/>
          <p:nvPr/>
        </p:nvSpPr>
        <p:spPr>
          <a:xfrm>
            <a:off x="3663950" y="29400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EIR</a:t>
            </a:r>
            <a:endParaRPr/>
          </a:p>
        </p:txBody>
      </p:sp>
      <p:sp>
        <p:nvSpPr>
          <p:cNvPr id="599" name="Google Shape;599;p15"/>
          <p:cNvSpPr/>
          <p:nvPr/>
        </p:nvSpPr>
        <p:spPr>
          <a:xfrm>
            <a:off x="3892550" y="33972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15"/>
          <p:cNvSpPr/>
          <p:nvPr/>
        </p:nvSpPr>
        <p:spPr>
          <a:xfrm>
            <a:off x="3816350" y="34734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15"/>
          <p:cNvSpPr/>
          <p:nvPr/>
        </p:nvSpPr>
        <p:spPr>
          <a:xfrm>
            <a:off x="3740150" y="3549650"/>
            <a:ext cx="444600" cy="2160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15"/>
          <p:cNvSpPr/>
          <p:nvPr/>
        </p:nvSpPr>
        <p:spPr>
          <a:xfrm>
            <a:off x="3663950" y="3625850"/>
            <a:ext cx="1026900" cy="2160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HLR</a:t>
            </a:r>
            <a:endParaRPr/>
          </a:p>
        </p:txBody>
      </p:sp>
      <p:sp>
        <p:nvSpPr>
          <p:cNvPr id="603" name="Google Shape;603;p15"/>
          <p:cNvSpPr/>
          <p:nvPr/>
        </p:nvSpPr>
        <p:spPr>
          <a:xfrm>
            <a:off x="3816350" y="42354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15"/>
          <p:cNvSpPr/>
          <p:nvPr/>
        </p:nvSpPr>
        <p:spPr>
          <a:xfrm>
            <a:off x="3740150" y="43116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15"/>
          <p:cNvSpPr/>
          <p:nvPr/>
        </p:nvSpPr>
        <p:spPr>
          <a:xfrm>
            <a:off x="3663950" y="43878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15"/>
          <p:cNvSpPr/>
          <p:nvPr/>
        </p:nvSpPr>
        <p:spPr>
          <a:xfrm>
            <a:off x="3587750" y="4464050"/>
            <a:ext cx="444500" cy="215900"/>
          </a:xfrm>
          <a:prstGeom prst="rect">
            <a:avLst/>
          </a:prstGeom>
          <a:solidFill>
            <a:schemeClr val="l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VLR</a:t>
            </a:r>
            <a:endParaRPr/>
          </a:p>
        </p:txBody>
      </p:sp>
      <p:cxnSp>
        <p:nvCxnSpPr>
          <p:cNvPr id="607" name="Google Shape;607;p15"/>
          <p:cNvCxnSpPr/>
          <p:nvPr/>
        </p:nvCxnSpPr>
        <p:spPr>
          <a:xfrm>
            <a:off x="3276600" y="5295900"/>
            <a:ext cx="381000" cy="304800"/>
          </a:xfrm>
          <a:prstGeom prst="straightConnector1">
            <a:avLst/>
          </a:prstGeom>
          <a:noFill/>
          <a:ln cap="flat" cmpd="sng" w="12700">
            <a:solidFill>
              <a:schemeClr val="dk1"/>
            </a:solidFill>
            <a:prstDash val="solid"/>
            <a:round/>
            <a:headEnd len="sm" w="sm" type="none"/>
            <a:tailEnd len="sm" w="sm" type="none"/>
          </a:ln>
        </p:spPr>
      </p:cxnSp>
      <p:cxnSp>
        <p:nvCxnSpPr>
          <p:cNvPr id="608" name="Google Shape;608;p15"/>
          <p:cNvCxnSpPr/>
          <p:nvPr/>
        </p:nvCxnSpPr>
        <p:spPr>
          <a:xfrm flipH="1" rot="10800000">
            <a:off x="3352800" y="3086100"/>
            <a:ext cx="304800" cy="304800"/>
          </a:xfrm>
          <a:prstGeom prst="straightConnector1">
            <a:avLst/>
          </a:prstGeom>
          <a:noFill/>
          <a:ln cap="flat" cmpd="sng" w="12700">
            <a:solidFill>
              <a:schemeClr val="dk1"/>
            </a:solidFill>
            <a:prstDash val="dashDot"/>
            <a:round/>
            <a:headEnd len="sm" w="sm" type="none"/>
            <a:tailEnd len="sm" w="sm" type="none"/>
          </a:ln>
        </p:spPr>
      </p:cxnSp>
      <p:cxnSp>
        <p:nvCxnSpPr>
          <p:cNvPr id="609" name="Google Shape;609;p15"/>
          <p:cNvCxnSpPr/>
          <p:nvPr/>
        </p:nvCxnSpPr>
        <p:spPr>
          <a:xfrm>
            <a:off x="3352800" y="3695700"/>
            <a:ext cx="304800" cy="0"/>
          </a:xfrm>
          <a:prstGeom prst="straightConnector1">
            <a:avLst/>
          </a:prstGeom>
          <a:noFill/>
          <a:ln cap="flat" cmpd="sng" w="12700">
            <a:solidFill>
              <a:schemeClr val="dk1"/>
            </a:solidFill>
            <a:prstDash val="dashDot"/>
            <a:round/>
            <a:headEnd len="sm" w="sm" type="none"/>
            <a:tailEnd len="sm" w="sm" type="none"/>
          </a:ln>
        </p:spPr>
      </p:cxnSp>
      <p:cxnSp>
        <p:nvCxnSpPr>
          <p:cNvPr id="610" name="Google Shape;610;p15"/>
          <p:cNvCxnSpPr/>
          <p:nvPr/>
        </p:nvCxnSpPr>
        <p:spPr>
          <a:xfrm>
            <a:off x="3276600" y="4229100"/>
            <a:ext cx="304800" cy="381000"/>
          </a:xfrm>
          <a:prstGeom prst="straightConnector1">
            <a:avLst/>
          </a:prstGeom>
          <a:noFill/>
          <a:ln cap="flat" cmpd="sng" w="12700">
            <a:solidFill>
              <a:schemeClr val="dk1"/>
            </a:solidFill>
            <a:prstDash val="dashDot"/>
            <a:round/>
            <a:headEnd len="sm" w="sm" type="none"/>
            <a:tailEnd len="sm" w="sm" type="none"/>
          </a:ln>
        </p:spPr>
      </p:cxnSp>
      <p:cxnSp>
        <p:nvCxnSpPr>
          <p:cNvPr id="611" name="Google Shape;611;p15"/>
          <p:cNvCxnSpPr/>
          <p:nvPr/>
        </p:nvCxnSpPr>
        <p:spPr>
          <a:xfrm flipH="1" rot="10800000">
            <a:off x="3124200" y="1943100"/>
            <a:ext cx="228600" cy="990600"/>
          </a:xfrm>
          <a:prstGeom prst="straightConnector1">
            <a:avLst/>
          </a:prstGeom>
          <a:noFill/>
          <a:ln cap="flat" cmpd="sng" w="12700">
            <a:solidFill>
              <a:schemeClr val="dk1"/>
            </a:solidFill>
            <a:prstDash val="dashDot"/>
            <a:round/>
            <a:headEnd len="sm" w="sm" type="none"/>
            <a:tailEnd len="sm" w="sm" type="none"/>
          </a:ln>
        </p:spPr>
      </p:cxnSp>
      <p:cxnSp>
        <p:nvCxnSpPr>
          <p:cNvPr id="612" name="Google Shape;612;p15"/>
          <p:cNvCxnSpPr/>
          <p:nvPr/>
        </p:nvCxnSpPr>
        <p:spPr>
          <a:xfrm>
            <a:off x="3352800" y="1943100"/>
            <a:ext cx="1600200" cy="0"/>
          </a:xfrm>
          <a:prstGeom prst="straightConnector1">
            <a:avLst/>
          </a:prstGeom>
          <a:noFill/>
          <a:ln cap="flat" cmpd="sng" w="12700">
            <a:solidFill>
              <a:schemeClr val="dk1"/>
            </a:solidFill>
            <a:prstDash val="dashDot"/>
            <a:round/>
            <a:headEnd len="sm" w="sm" type="none"/>
            <a:tailEnd len="med" w="med" type="stealth"/>
          </a:ln>
        </p:spPr>
      </p:cxnSp>
      <p:sp>
        <p:nvSpPr>
          <p:cNvPr id="613" name="Google Shape;613;p15"/>
          <p:cNvSpPr/>
          <p:nvPr/>
        </p:nvSpPr>
        <p:spPr>
          <a:xfrm>
            <a:off x="4883150" y="1714500"/>
            <a:ext cx="671513" cy="52197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ISDN</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PSTN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6"/>
          <p:cNvSpPr txBox="1"/>
          <p:nvPr>
            <p:ph type="title"/>
          </p:nvPr>
        </p:nvSpPr>
        <p:spPr>
          <a:xfrm>
            <a:off x="415600" y="190142"/>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Network and switching subsystem</a:t>
            </a:r>
            <a:endParaRPr/>
          </a:p>
        </p:txBody>
      </p:sp>
      <p:sp>
        <p:nvSpPr>
          <p:cNvPr id="619" name="Google Shape;619;p16"/>
          <p:cNvSpPr txBox="1"/>
          <p:nvPr>
            <p:ph idx="1" type="body"/>
          </p:nvPr>
        </p:nvSpPr>
        <p:spPr>
          <a:xfrm>
            <a:off x="415925" y="1091565"/>
            <a:ext cx="11360150" cy="5105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000"/>
              <a:buFont typeface="Arial"/>
              <a:buChar char="•"/>
            </a:pPr>
            <a:r>
              <a:rPr lang="en-US" sz="2000"/>
              <a:t>NSS is the main component of the public mobile network GSM</a:t>
            </a:r>
            <a:endParaRPr/>
          </a:p>
          <a:p>
            <a:pPr indent="-342900" lvl="1" marL="342900" rtl="0" algn="l">
              <a:lnSpc>
                <a:spcPct val="90000"/>
              </a:lnSpc>
              <a:spcBef>
                <a:spcPts val="500"/>
              </a:spcBef>
              <a:spcAft>
                <a:spcPts val="0"/>
              </a:spcAft>
              <a:buClr>
                <a:schemeClr val="dk1"/>
              </a:buClr>
              <a:buSzPts val="2000"/>
              <a:buFont typeface="Arial"/>
              <a:buChar char="•"/>
            </a:pPr>
            <a:r>
              <a:rPr lang="en-US" sz="2000"/>
              <a:t>switching, mobility management, interconnection to other networks, system control</a:t>
            </a:r>
            <a:endParaRPr/>
          </a:p>
          <a:p>
            <a:pPr indent="0" lvl="0" marL="0" rtl="0" algn="l">
              <a:lnSpc>
                <a:spcPct val="90000"/>
              </a:lnSpc>
              <a:spcBef>
                <a:spcPts val="1000"/>
              </a:spcBef>
              <a:spcAft>
                <a:spcPts val="0"/>
              </a:spcAft>
              <a:buClr>
                <a:schemeClr val="dk1"/>
              </a:buClr>
              <a:buSzPts val="2000"/>
              <a:buFont typeface="Arial"/>
              <a:buNone/>
            </a:pPr>
            <a:r>
              <a:rPr lang="en-US" sz="2000"/>
              <a:t>    </a:t>
            </a:r>
            <a:endParaRPr/>
          </a:p>
          <a:p>
            <a:pPr indent="0" lvl="0" marL="0" rtl="0" algn="l">
              <a:lnSpc>
                <a:spcPct val="90000"/>
              </a:lnSpc>
              <a:spcBef>
                <a:spcPts val="1000"/>
              </a:spcBef>
              <a:spcAft>
                <a:spcPts val="0"/>
              </a:spcAft>
              <a:buClr>
                <a:schemeClr val="dk1"/>
              </a:buClr>
              <a:buSzPts val="2000"/>
              <a:buFont typeface="Arial"/>
              <a:buNone/>
            </a:pPr>
            <a:r>
              <a:rPr lang="en-US" sz="2000"/>
              <a:t>    </a:t>
            </a:r>
            <a:r>
              <a:rPr lang="en-US" sz="2000">
                <a:latin typeface="Quattrocento Sans"/>
                <a:ea typeface="Quattrocento Sans"/>
                <a:cs typeface="Quattrocento Sans"/>
                <a:sym typeface="Quattrocento Sans"/>
              </a:rPr>
              <a:t>Components</a:t>
            </a:r>
            <a:endParaRPr/>
          </a:p>
          <a:p>
            <a:pPr indent="-342900" lvl="1" marL="342900" rtl="0" algn="l">
              <a:lnSpc>
                <a:spcPct val="90000"/>
              </a:lnSpc>
              <a:spcBef>
                <a:spcPts val="500"/>
              </a:spcBef>
              <a:spcAft>
                <a:spcPts val="0"/>
              </a:spcAft>
              <a:buClr>
                <a:schemeClr val="dk1"/>
              </a:buClr>
              <a:buSzPts val="2000"/>
              <a:buFont typeface="Arial"/>
              <a:buChar char="•"/>
            </a:pPr>
            <a:r>
              <a:rPr b="1" lang="en-US" sz="2000"/>
              <a:t>Mobile Services Switching Center (MSC)</a:t>
            </a:r>
            <a:br>
              <a:rPr b="1" lang="en-US" sz="2000"/>
            </a:br>
            <a:r>
              <a:rPr lang="en-US" sz="2000"/>
              <a:t>controls all connections via a separated network to/from a mobile terminal within the domain of the MSC - several BSC can belong to a MSC</a:t>
            </a:r>
            <a:endParaRPr/>
          </a:p>
          <a:p>
            <a:pPr indent="-342900" lvl="1" marL="342900" rtl="0" algn="l">
              <a:lnSpc>
                <a:spcPct val="90000"/>
              </a:lnSpc>
              <a:spcBef>
                <a:spcPts val="500"/>
              </a:spcBef>
              <a:spcAft>
                <a:spcPts val="0"/>
              </a:spcAft>
              <a:buClr>
                <a:schemeClr val="dk1"/>
              </a:buClr>
              <a:buSzPts val="2000"/>
              <a:buFont typeface="Arial"/>
              <a:buChar char="•"/>
            </a:pPr>
            <a:r>
              <a:rPr b="1" lang="en-US" sz="2000"/>
              <a:t>Databases </a:t>
            </a:r>
            <a:r>
              <a:rPr lang="en-US" sz="2000"/>
              <a:t>(important: scalability, high capacity, low delay)</a:t>
            </a:r>
            <a:endParaRPr/>
          </a:p>
          <a:p>
            <a:pPr indent="-342900" lvl="3" marL="800100" rtl="0" algn="l">
              <a:lnSpc>
                <a:spcPct val="90000"/>
              </a:lnSpc>
              <a:spcBef>
                <a:spcPts val="500"/>
              </a:spcBef>
              <a:spcAft>
                <a:spcPts val="0"/>
              </a:spcAft>
              <a:buClr>
                <a:schemeClr val="dk1"/>
              </a:buClr>
              <a:buSzPts val="1800"/>
              <a:buChar char="•"/>
            </a:pPr>
            <a:r>
              <a:rPr b="1" lang="en-US" sz="1800"/>
              <a:t>Home Location Register (HLR)</a:t>
            </a:r>
            <a:br>
              <a:rPr b="1" lang="en-US" sz="1800"/>
            </a:br>
            <a:r>
              <a:rPr lang="en-US" sz="1800"/>
              <a:t>central master database containing user data, permanent and semi-permanent data of all subscribers assigned to the HLR (one provider can have several HLRs)</a:t>
            </a:r>
            <a:endParaRPr/>
          </a:p>
          <a:p>
            <a:pPr indent="-342900" lvl="3" marL="800100" rtl="0" algn="l">
              <a:lnSpc>
                <a:spcPct val="90000"/>
              </a:lnSpc>
              <a:spcBef>
                <a:spcPts val="500"/>
              </a:spcBef>
              <a:spcAft>
                <a:spcPts val="0"/>
              </a:spcAft>
              <a:buClr>
                <a:schemeClr val="dk1"/>
              </a:buClr>
              <a:buSzPts val="1800"/>
              <a:buChar char="•"/>
            </a:pPr>
            <a:r>
              <a:rPr b="1" lang="en-US" sz="1800"/>
              <a:t>Visitor Location Register (VLR)</a:t>
            </a:r>
            <a:br>
              <a:rPr b="1" lang="en-US" sz="1800"/>
            </a:br>
            <a:r>
              <a:rPr lang="en-US" sz="1800"/>
              <a:t>local database for a subset of user data - data about all users currently visiting in the domain of the VLR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7"/>
          <p:cNvSpPr txBox="1"/>
          <p:nvPr>
            <p:ph type="title"/>
          </p:nvPr>
        </p:nvSpPr>
        <p:spPr>
          <a:xfrm>
            <a:off x="348290" y="22760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Mobile Services Switching Center</a:t>
            </a:r>
            <a:endParaRPr/>
          </a:p>
        </p:txBody>
      </p:sp>
      <p:sp>
        <p:nvSpPr>
          <p:cNvPr id="625" name="Google Shape;625;p17"/>
          <p:cNvSpPr txBox="1"/>
          <p:nvPr>
            <p:ph idx="1" type="body"/>
          </p:nvPr>
        </p:nvSpPr>
        <p:spPr>
          <a:xfrm>
            <a:off x="347980" y="990600"/>
            <a:ext cx="11287125" cy="51054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sz="2000"/>
              <a:t>T</a:t>
            </a:r>
            <a:r>
              <a:rPr b="1" lang="en-US" sz="2000"/>
              <a:t>he MSC (mobile switching center) plays a central role in GSM</a:t>
            </a:r>
            <a:endParaRPr/>
          </a:p>
          <a:p>
            <a:pPr indent="-111125" lvl="0" marL="228600" rtl="0" algn="l">
              <a:lnSpc>
                <a:spcPct val="90000"/>
              </a:lnSpc>
              <a:spcBef>
                <a:spcPts val="1000"/>
              </a:spcBef>
              <a:spcAft>
                <a:spcPts val="0"/>
              </a:spcAft>
              <a:buClr>
                <a:schemeClr val="dk1"/>
              </a:buClr>
              <a:buSzPct val="100000"/>
              <a:buNone/>
            </a:pPr>
            <a:r>
              <a:t/>
            </a:r>
            <a:endParaRPr b="1" sz="2000"/>
          </a:p>
          <a:p>
            <a:pPr indent="-285750" lvl="1" marL="1104900" rtl="0" algn="l">
              <a:lnSpc>
                <a:spcPct val="90000"/>
              </a:lnSpc>
              <a:spcBef>
                <a:spcPts val="500"/>
              </a:spcBef>
              <a:spcAft>
                <a:spcPts val="0"/>
              </a:spcAft>
              <a:buClr>
                <a:schemeClr val="dk1"/>
              </a:buClr>
              <a:buSzPct val="100000"/>
              <a:buFont typeface="Arial"/>
              <a:buChar char="•"/>
            </a:pPr>
            <a:r>
              <a:rPr lang="en-US" sz="2000"/>
              <a:t>switching functions</a:t>
            </a:r>
            <a:endParaRPr/>
          </a:p>
          <a:p>
            <a:pPr indent="-285750" lvl="1" marL="1104900" rtl="0" algn="l">
              <a:lnSpc>
                <a:spcPct val="90000"/>
              </a:lnSpc>
              <a:spcBef>
                <a:spcPts val="500"/>
              </a:spcBef>
              <a:spcAft>
                <a:spcPts val="0"/>
              </a:spcAft>
              <a:buClr>
                <a:schemeClr val="dk1"/>
              </a:buClr>
              <a:buSzPct val="100000"/>
              <a:buFont typeface="Arial"/>
              <a:buChar char="•"/>
            </a:pPr>
            <a:r>
              <a:rPr lang="en-US" sz="2000"/>
              <a:t>additional functions for mobility support</a:t>
            </a:r>
            <a:endParaRPr/>
          </a:p>
          <a:p>
            <a:pPr indent="-285750" lvl="1" marL="1104900" rtl="0" algn="l">
              <a:lnSpc>
                <a:spcPct val="90000"/>
              </a:lnSpc>
              <a:spcBef>
                <a:spcPts val="500"/>
              </a:spcBef>
              <a:spcAft>
                <a:spcPts val="0"/>
              </a:spcAft>
              <a:buClr>
                <a:schemeClr val="dk1"/>
              </a:buClr>
              <a:buSzPct val="100000"/>
              <a:buFont typeface="Arial"/>
              <a:buChar char="•"/>
            </a:pPr>
            <a:r>
              <a:rPr lang="en-US" sz="2000"/>
              <a:t>management of network resources</a:t>
            </a:r>
            <a:endParaRPr/>
          </a:p>
          <a:p>
            <a:pPr indent="-285750" lvl="1" marL="1104900" rtl="0" algn="l">
              <a:lnSpc>
                <a:spcPct val="90000"/>
              </a:lnSpc>
              <a:spcBef>
                <a:spcPts val="500"/>
              </a:spcBef>
              <a:spcAft>
                <a:spcPts val="0"/>
              </a:spcAft>
              <a:buClr>
                <a:schemeClr val="dk1"/>
              </a:buClr>
              <a:buSzPct val="100000"/>
              <a:buFont typeface="Arial"/>
              <a:buChar char="•"/>
            </a:pPr>
            <a:r>
              <a:rPr lang="en-US" sz="2000"/>
              <a:t>interworking functions via Gateway MSC (GMSC)</a:t>
            </a:r>
            <a:endParaRPr/>
          </a:p>
          <a:p>
            <a:pPr indent="-285750" lvl="1" marL="1104900" rtl="0" algn="l">
              <a:lnSpc>
                <a:spcPct val="90000"/>
              </a:lnSpc>
              <a:spcBef>
                <a:spcPts val="500"/>
              </a:spcBef>
              <a:spcAft>
                <a:spcPts val="0"/>
              </a:spcAft>
              <a:buClr>
                <a:schemeClr val="dk1"/>
              </a:buClr>
              <a:buSzPct val="100000"/>
              <a:buFont typeface="Arial"/>
              <a:buChar char="•"/>
            </a:pPr>
            <a:r>
              <a:rPr lang="en-US" sz="2000"/>
              <a:t>integration of several databases</a:t>
            </a:r>
            <a:endParaRPr/>
          </a:p>
          <a:p>
            <a:pPr indent="-168275" lvl="1" marL="1104900" rtl="0" algn="l">
              <a:lnSpc>
                <a:spcPct val="90000"/>
              </a:lnSpc>
              <a:spcBef>
                <a:spcPts val="500"/>
              </a:spcBef>
              <a:spcAft>
                <a:spcPts val="0"/>
              </a:spcAft>
              <a:buClr>
                <a:schemeClr val="dk1"/>
              </a:buClr>
              <a:buSzPct val="100000"/>
              <a:buFont typeface="Arial"/>
              <a:buNone/>
            </a:pPr>
            <a:r>
              <a:t/>
            </a:r>
            <a:endParaRPr sz="2000"/>
          </a:p>
          <a:p>
            <a:pPr indent="-285750" lvl="0" marL="285750" rtl="0" algn="l">
              <a:lnSpc>
                <a:spcPct val="90000"/>
              </a:lnSpc>
              <a:spcBef>
                <a:spcPts val="1000"/>
              </a:spcBef>
              <a:spcAft>
                <a:spcPts val="0"/>
              </a:spcAft>
              <a:buClr>
                <a:schemeClr val="dk1"/>
              </a:buClr>
              <a:buSzPct val="100000"/>
              <a:buChar char="•"/>
            </a:pPr>
            <a:r>
              <a:rPr b="1" lang="en-US" sz="2000"/>
              <a:t>Functions of a MSC</a:t>
            </a:r>
            <a:endParaRPr/>
          </a:p>
          <a:p>
            <a:pPr indent="-168275" lvl="0" marL="285750" rtl="0" algn="l">
              <a:lnSpc>
                <a:spcPct val="90000"/>
              </a:lnSpc>
              <a:spcBef>
                <a:spcPts val="1000"/>
              </a:spcBef>
              <a:spcAft>
                <a:spcPts val="0"/>
              </a:spcAft>
              <a:buClr>
                <a:schemeClr val="dk1"/>
              </a:buClr>
              <a:buSzPct val="100000"/>
              <a:buNone/>
            </a:pPr>
            <a:r>
              <a:t/>
            </a:r>
            <a:endParaRPr b="1" sz="2000"/>
          </a:p>
          <a:p>
            <a:pPr indent="-285750" lvl="1" marL="1104900" rtl="0" algn="l">
              <a:lnSpc>
                <a:spcPct val="90000"/>
              </a:lnSpc>
              <a:spcBef>
                <a:spcPts val="500"/>
              </a:spcBef>
              <a:spcAft>
                <a:spcPts val="0"/>
              </a:spcAft>
              <a:buClr>
                <a:schemeClr val="dk1"/>
              </a:buClr>
              <a:buSzPct val="100000"/>
              <a:buFont typeface="Arial"/>
              <a:buChar char="•"/>
            </a:pPr>
            <a:r>
              <a:rPr lang="en-US" sz="2000"/>
              <a:t>specific functions for paging and call forwarding</a:t>
            </a:r>
            <a:endParaRPr/>
          </a:p>
          <a:p>
            <a:pPr indent="-285750" lvl="1" marL="1104900" rtl="0" algn="l">
              <a:lnSpc>
                <a:spcPct val="90000"/>
              </a:lnSpc>
              <a:spcBef>
                <a:spcPts val="500"/>
              </a:spcBef>
              <a:spcAft>
                <a:spcPts val="0"/>
              </a:spcAft>
              <a:buClr>
                <a:schemeClr val="dk1"/>
              </a:buClr>
              <a:buSzPct val="100000"/>
              <a:buFont typeface="Arial"/>
              <a:buChar char="•"/>
            </a:pPr>
            <a:r>
              <a:rPr lang="en-US" sz="2000"/>
              <a:t>termination of SS7 (signaling system no. 7)</a:t>
            </a:r>
            <a:endParaRPr/>
          </a:p>
          <a:p>
            <a:pPr indent="-285750" lvl="1" marL="1104900" rtl="0" algn="l">
              <a:lnSpc>
                <a:spcPct val="90000"/>
              </a:lnSpc>
              <a:spcBef>
                <a:spcPts val="500"/>
              </a:spcBef>
              <a:spcAft>
                <a:spcPts val="0"/>
              </a:spcAft>
              <a:buClr>
                <a:schemeClr val="dk1"/>
              </a:buClr>
              <a:buSzPct val="100000"/>
              <a:buFont typeface="Arial"/>
              <a:buChar char="•"/>
            </a:pPr>
            <a:r>
              <a:rPr lang="en-US" sz="2000"/>
              <a:t>mobility specific signaling</a:t>
            </a:r>
            <a:endParaRPr/>
          </a:p>
          <a:p>
            <a:pPr indent="-285750" lvl="1" marL="1104900" rtl="0" algn="l">
              <a:lnSpc>
                <a:spcPct val="90000"/>
              </a:lnSpc>
              <a:spcBef>
                <a:spcPts val="500"/>
              </a:spcBef>
              <a:spcAft>
                <a:spcPts val="0"/>
              </a:spcAft>
              <a:buClr>
                <a:schemeClr val="dk1"/>
              </a:buClr>
              <a:buSzPct val="100000"/>
              <a:buFont typeface="Arial"/>
              <a:buChar char="•"/>
            </a:pPr>
            <a:r>
              <a:rPr lang="en-US" sz="2000"/>
              <a:t>location registration and forwarding of location information</a:t>
            </a:r>
            <a:endParaRPr/>
          </a:p>
          <a:p>
            <a:pPr indent="-285750" lvl="1" marL="1104900" rtl="0" algn="l">
              <a:lnSpc>
                <a:spcPct val="90000"/>
              </a:lnSpc>
              <a:spcBef>
                <a:spcPts val="500"/>
              </a:spcBef>
              <a:spcAft>
                <a:spcPts val="0"/>
              </a:spcAft>
              <a:buClr>
                <a:schemeClr val="dk1"/>
              </a:buClr>
              <a:buSzPct val="100000"/>
              <a:buFont typeface="Arial"/>
              <a:buChar char="•"/>
            </a:pPr>
            <a:r>
              <a:rPr lang="en-US" sz="2000"/>
              <a:t>provision of new services (fax, data calls)</a:t>
            </a:r>
            <a:endParaRPr/>
          </a:p>
          <a:p>
            <a:pPr indent="-285750" lvl="1" marL="1104900" rtl="0" algn="l">
              <a:lnSpc>
                <a:spcPct val="90000"/>
              </a:lnSpc>
              <a:spcBef>
                <a:spcPts val="500"/>
              </a:spcBef>
              <a:spcAft>
                <a:spcPts val="0"/>
              </a:spcAft>
              <a:buClr>
                <a:schemeClr val="dk1"/>
              </a:buClr>
              <a:buSzPct val="100000"/>
              <a:buFont typeface="Arial"/>
              <a:buChar char="•"/>
            </a:pPr>
            <a:r>
              <a:rPr lang="en-US" sz="2000"/>
              <a:t>support of short message service (SMS)</a:t>
            </a:r>
            <a:endParaRPr/>
          </a:p>
          <a:p>
            <a:pPr indent="-285750" lvl="1" marL="1104900" rtl="0" algn="l">
              <a:lnSpc>
                <a:spcPct val="90000"/>
              </a:lnSpc>
              <a:spcBef>
                <a:spcPts val="500"/>
              </a:spcBef>
              <a:spcAft>
                <a:spcPts val="0"/>
              </a:spcAft>
              <a:buClr>
                <a:schemeClr val="dk1"/>
              </a:buClr>
              <a:buSzPct val="100000"/>
              <a:buFont typeface="Arial"/>
              <a:buChar char="•"/>
            </a:pPr>
            <a:r>
              <a:rPr lang="en-US" sz="2000"/>
              <a:t>generation and forwarding of accounting and billing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8"/>
          <p:cNvSpPr txBox="1"/>
          <p:nvPr>
            <p:ph type="title"/>
          </p:nvPr>
        </p:nvSpPr>
        <p:spPr>
          <a:xfrm>
            <a:off x="416235" y="22760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 subsystem</a:t>
            </a:r>
            <a:endParaRPr/>
          </a:p>
        </p:txBody>
      </p:sp>
      <p:sp>
        <p:nvSpPr>
          <p:cNvPr id="631" name="Google Shape;631;p18"/>
          <p:cNvSpPr txBox="1"/>
          <p:nvPr>
            <p:ph idx="1" type="body"/>
          </p:nvPr>
        </p:nvSpPr>
        <p:spPr>
          <a:xfrm>
            <a:off x="520700" y="990600"/>
            <a:ext cx="11440160"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OSS (Operation Subsystem) enables centralized operation, management, and maintenance of all GSM subsystems</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latin typeface="Quattrocento Sans"/>
                <a:ea typeface="Quattrocento Sans"/>
                <a:cs typeface="Quattrocento Sans"/>
                <a:sym typeface="Quattrocento Sans"/>
              </a:rPr>
              <a:t>Components</a:t>
            </a:r>
            <a:endParaRPr/>
          </a:p>
          <a:p>
            <a:pPr indent="-101600" lvl="0" marL="228600" rtl="0" algn="l">
              <a:lnSpc>
                <a:spcPct val="90000"/>
              </a:lnSpc>
              <a:spcBef>
                <a:spcPts val="1000"/>
              </a:spcBef>
              <a:spcAft>
                <a:spcPts val="0"/>
              </a:spcAft>
              <a:buClr>
                <a:schemeClr val="dk1"/>
              </a:buClr>
              <a:buSzPts val="2000"/>
              <a:buNone/>
            </a:pPr>
            <a:r>
              <a:t/>
            </a:r>
            <a:endParaRPr sz="2000">
              <a:latin typeface="Quattrocento Sans"/>
              <a:ea typeface="Quattrocento Sans"/>
              <a:cs typeface="Quattrocento Sans"/>
              <a:sym typeface="Quattrocento Sans"/>
            </a:endParaRPr>
          </a:p>
          <a:p>
            <a:pPr indent="-342900" lvl="1" marL="342900" rtl="0" algn="l">
              <a:lnSpc>
                <a:spcPct val="90000"/>
              </a:lnSpc>
              <a:spcBef>
                <a:spcPts val="500"/>
              </a:spcBef>
              <a:spcAft>
                <a:spcPts val="0"/>
              </a:spcAft>
              <a:buClr>
                <a:schemeClr val="dk1"/>
              </a:buClr>
              <a:buSzPts val="2000"/>
              <a:buFont typeface="Arial"/>
              <a:buChar char="•"/>
            </a:pPr>
            <a:r>
              <a:rPr b="1" lang="en-US" sz="2000"/>
              <a:t>Authentication Center (AUC)</a:t>
            </a:r>
            <a:endParaRPr/>
          </a:p>
          <a:p>
            <a:pPr indent="0" lvl="2" marL="0" rtl="0" algn="l">
              <a:lnSpc>
                <a:spcPct val="90000"/>
              </a:lnSpc>
              <a:spcBef>
                <a:spcPts val="500"/>
              </a:spcBef>
              <a:spcAft>
                <a:spcPts val="0"/>
              </a:spcAft>
              <a:buClr>
                <a:schemeClr val="dk1"/>
              </a:buClr>
              <a:buSzPts val="2000"/>
              <a:buFont typeface="Arial"/>
              <a:buNone/>
            </a:pPr>
            <a:r>
              <a:rPr lang="en-US" sz="2000"/>
              <a:t>	generates user specific authentication parameters on request of a VLR </a:t>
            </a:r>
            <a:endParaRPr/>
          </a:p>
          <a:p>
            <a:pPr indent="-342900" lvl="2" marL="342900" rtl="0" algn="l">
              <a:lnSpc>
                <a:spcPct val="90000"/>
              </a:lnSpc>
              <a:spcBef>
                <a:spcPts val="500"/>
              </a:spcBef>
              <a:spcAft>
                <a:spcPts val="0"/>
              </a:spcAft>
              <a:buClr>
                <a:schemeClr val="dk1"/>
              </a:buClr>
              <a:buSzPts val="2000"/>
              <a:buFont typeface="Arial"/>
              <a:buChar char="•"/>
            </a:pPr>
            <a:r>
              <a:rPr lang="en-US" sz="2000"/>
              <a:t>authentication parameters used for authentication of mobile terminals and encryption of user data on the air interface within the GSM system </a:t>
            </a:r>
            <a:endParaRPr/>
          </a:p>
          <a:p>
            <a:pPr indent="-342900" lvl="1" marL="342900" rtl="0" algn="l">
              <a:lnSpc>
                <a:spcPct val="90000"/>
              </a:lnSpc>
              <a:spcBef>
                <a:spcPts val="500"/>
              </a:spcBef>
              <a:spcAft>
                <a:spcPts val="0"/>
              </a:spcAft>
              <a:buClr>
                <a:schemeClr val="dk1"/>
              </a:buClr>
              <a:buSzPts val="2000"/>
              <a:buFont typeface="Arial"/>
              <a:buChar char="•"/>
            </a:pPr>
            <a:r>
              <a:rPr b="1" lang="en-US" sz="2000"/>
              <a:t>Equipment Identity Register (EIR)</a:t>
            </a:r>
            <a:endParaRPr/>
          </a:p>
          <a:p>
            <a:pPr indent="0" lvl="2" marL="0" rtl="0" algn="l">
              <a:lnSpc>
                <a:spcPct val="90000"/>
              </a:lnSpc>
              <a:spcBef>
                <a:spcPts val="500"/>
              </a:spcBef>
              <a:spcAft>
                <a:spcPts val="0"/>
              </a:spcAft>
              <a:buClr>
                <a:schemeClr val="dk1"/>
              </a:buClr>
              <a:buSzPts val="2000"/>
              <a:buFont typeface="Arial"/>
              <a:buNone/>
            </a:pPr>
            <a:r>
              <a:rPr lang="en-US" sz="2000"/>
              <a:t>	registers GSM mobile stations and user rights</a:t>
            </a:r>
            <a:endParaRPr/>
          </a:p>
          <a:p>
            <a:pPr indent="0" lvl="2" marL="0" rtl="0" algn="l">
              <a:lnSpc>
                <a:spcPct val="90000"/>
              </a:lnSpc>
              <a:spcBef>
                <a:spcPts val="500"/>
              </a:spcBef>
              <a:spcAft>
                <a:spcPts val="0"/>
              </a:spcAft>
              <a:buClr>
                <a:schemeClr val="dk1"/>
              </a:buClr>
              <a:buSzPts val="2000"/>
              <a:buFont typeface="Arial"/>
              <a:buNone/>
            </a:pPr>
            <a:r>
              <a:rPr lang="en-US" sz="2000"/>
              <a:t>	stolen or malfunctioning mobile stations can be locked and sometimes even localized</a:t>
            </a:r>
            <a:endParaRPr/>
          </a:p>
          <a:p>
            <a:pPr indent="-342900" lvl="1" marL="342900" rtl="0" algn="l">
              <a:lnSpc>
                <a:spcPct val="90000"/>
              </a:lnSpc>
              <a:spcBef>
                <a:spcPts val="500"/>
              </a:spcBef>
              <a:spcAft>
                <a:spcPts val="0"/>
              </a:spcAft>
              <a:buClr>
                <a:schemeClr val="dk1"/>
              </a:buClr>
              <a:buSzPts val="2000"/>
              <a:buFont typeface="Arial"/>
              <a:buChar char="•"/>
            </a:pPr>
            <a:r>
              <a:rPr b="1" lang="en-US" sz="2000"/>
              <a:t>Operation and Maintenance Center (OMC)</a:t>
            </a:r>
            <a:endParaRPr/>
          </a:p>
          <a:p>
            <a:pPr indent="0" lvl="2" marL="0" rtl="0" algn="l">
              <a:lnSpc>
                <a:spcPct val="90000"/>
              </a:lnSpc>
              <a:spcBef>
                <a:spcPts val="500"/>
              </a:spcBef>
              <a:spcAft>
                <a:spcPts val="0"/>
              </a:spcAft>
              <a:buClr>
                <a:schemeClr val="dk1"/>
              </a:buClr>
              <a:buSzPts val="2000"/>
              <a:buFont typeface="Arial"/>
              <a:buNone/>
            </a:pPr>
            <a:r>
              <a:rPr lang="en-US" sz="2000"/>
              <a:t>	different control capabilities for the radio subsystem and the network subsystem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9"/>
          <p:cNvSpPr/>
          <p:nvPr/>
        </p:nvSpPr>
        <p:spPr>
          <a:xfrm>
            <a:off x="6096000" y="2819400"/>
            <a:ext cx="1676400" cy="838200"/>
          </a:xfrm>
          <a:custGeom>
            <a:rect b="b" l="l" r="r" t="t"/>
            <a:pathLst>
              <a:path extrusionOk="0" h="528" w="1056">
                <a:moveTo>
                  <a:pt x="1056" y="0"/>
                </a:moveTo>
                <a:lnTo>
                  <a:pt x="0" y="0"/>
                </a:lnTo>
                <a:lnTo>
                  <a:pt x="528" y="528"/>
                </a:lnTo>
                <a:lnTo>
                  <a:pt x="528" y="288"/>
                </a:lnTo>
                <a:lnTo>
                  <a:pt x="1056" y="0"/>
                </a:lnTo>
                <a:close/>
              </a:path>
            </a:pathLst>
          </a:custGeom>
          <a:solidFill>
            <a:srgbClr val="DADAF6"/>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GSM protocol layers for signaling</a:t>
            </a:r>
            <a:endParaRPr/>
          </a:p>
        </p:txBody>
      </p:sp>
      <p:sp>
        <p:nvSpPr>
          <p:cNvPr id="638" name="Google Shape;638;p19"/>
          <p:cNvSpPr/>
          <p:nvPr/>
        </p:nvSpPr>
        <p:spPr>
          <a:xfrm>
            <a:off x="2667000" y="2133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CM</a:t>
            </a:r>
            <a:endParaRPr/>
          </a:p>
        </p:txBody>
      </p:sp>
      <p:sp>
        <p:nvSpPr>
          <p:cNvPr id="639" name="Google Shape;639;p19"/>
          <p:cNvSpPr/>
          <p:nvPr/>
        </p:nvSpPr>
        <p:spPr>
          <a:xfrm>
            <a:off x="2667000" y="2514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MM</a:t>
            </a:r>
            <a:endParaRPr/>
          </a:p>
        </p:txBody>
      </p:sp>
      <p:sp>
        <p:nvSpPr>
          <p:cNvPr id="640" name="Google Shape;640;p19"/>
          <p:cNvSpPr/>
          <p:nvPr/>
        </p:nvSpPr>
        <p:spPr>
          <a:xfrm>
            <a:off x="2667000" y="2895600"/>
            <a:ext cx="838200" cy="762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RR</a:t>
            </a:r>
            <a:endParaRPr/>
          </a:p>
        </p:txBody>
      </p:sp>
      <p:sp>
        <p:nvSpPr>
          <p:cNvPr id="641" name="Google Shape;641;p19"/>
          <p:cNvSpPr/>
          <p:nvPr/>
        </p:nvSpPr>
        <p:spPr>
          <a:xfrm>
            <a:off x="8229600" y="2514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MM</a:t>
            </a:r>
            <a:endParaRPr/>
          </a:p>
        </p:txBody>
      </p:sp>
      <p:sp>
        <p:nvSpPr>
          <p:cNvPr id="642" name="Google Shape;642;p19"/>
          <p:cNvSpPr/>
          <p:nvPr/>
        </p:nvSpPr>
        <p:spPr>
          <a:xfrm>
            <a:off x="2667000" y="3657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LAPD</a:t>
            </a:r>
            <a:r>
              <a:rPr baseline="-25000" lang="en-US" sz="1400">
                <a:solidFill>
                  <a:schemeClr val="dk1"/>
                </a:solidFill>
                <a:latin typeface="Arial"/>
                <a:ea typeface="Arial"/>
                <a:cs typeface="Arial"/>
                <a:sym typeface="Arial"/>
              </a:rPr>
              <a:t>m</a:t>
            </a:r>
            <a:endParaRPr sz="1400">
              <a:solidFill>
                <a:schemeClr val="dk1"/>
              </a:solidFill>
              <a:latin typeface="Arial"/>
              <a:ea typeface="Arial"/>
              <a:cs typeface="Arial"/>
              <a:sym typeface="Arial"/>
            </a:endParaRPr>
          </a:p>
        </p:txBody>
      </p:sp>
      <p:sp>
        <p:nvSpPr>
          <p:cNvPr id="643" name="Google Shape;643;p19"/>
          <p:cNvSpPr/>
          <p:nvPr/>
        </p:nvSpPr>
        <p:spPr>
          <a:xfrm>
            <a:off x="26670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radio</a:t>
            </a:r>
            <a:endParaRPr/>
          </a:p>
        </p:txBody>
      </p:sp>
      <p:sp>
        <p:nvSpPr>
          <p:cNvPr id="644" name="Google Shape;644;p19"/>
          <p:cNvSpPr/>
          <p:nvPr/>
        </p:nvSpPr>
        <p:spPr>
          <a:xfrm>
            <a:off x="3962400" y="3657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LAPD</a:t>
            </a:r>
            <a:r>
              <a:rPr baseline="-25000" lang="en-US" sz="1400">
                <a:solidFill>
                  <a:schemeClr val="dk1"/>
                </a:solidFill>
                <a:latin typeface="Arial"/>
                <a:ea typeface="Arial"/>
                <a:cs typeface="Arial"/>
                <a:sym typeface="Arial"/>
              </a:rPr>
              <a:t>m</a:t>
            </a:r>
            <a:endParaRPr sz="1400">
              <a:solidFill>
                <a:schemeClr val="dk1"/>
              </a:solidFill>
              <a:latin typeface="Arial"/>
              <a:ea typeface="Arial"/>
              <a:cs typeface="Arial"/>
              <a:sym typeface="Arial"/>
            </a:endParaRPr>
          </a:p>
        </p:txBody>
      </p:sp>
      <p:sp>
        <p:nvSpPr>
          <p:cNvPr id="645" name="Google Shape;645;p19"/>
          <p:cNvSpPr/>
          <p:nvPr/>
        </p:nvSpPr>
        <p:spPr>
          <a:xfrm>
            <a:off x="39624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radio</a:t>
            </a:r>
            <a:endParaRPr/>
          </a:p>
        </p:txBody>
      </p:sp>
      <p:sp>
        <p:nvSpPr>
          <p:cNvPr id="646" name="Google Shape;646;p19"/>
          <p:cNvSpPr/>
          <p:nvPr/>
        </p:nvSpPr>
        <p:spPr>
          <a:xfrm>
            <a:off x="4800600" y="3657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LAPD</a:t>
            </a:r>
            <a:endParaRPr/>
          </a:p>
        </p:txBody>
      </p:sp>
      <p:sp>
        <p:nvSpPr>
          <p:cNvPr id="647" name="Google Shape;647;p19"/>
          <p:cNvSpPr/>
          <p:nvPr/>
        </p:nvSpPr>
        <p:spPr>
          <a:xfrm>
            <a:off x="48006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PCM</a:t>
            </a:r>
            <a:endParaRPr/>
          </a:p>
        </p:txBody>
      </p:sp>
      <p:sp>
        <p:nvSpPr>
          <p:cNvPr id="648" name="Google Shape;648;p19"/>
          <p:cNvSpPr/>
          <p:nvPr/>
        </p:nvSpPr>
        <p:spPr>
          <a:xfrm>
            <a:off x="3962400" y="3200400"/>
            <a:ext cx="838200" cy="457200"/>
          </a:xfrm>
          <a:prstGeom prst="rtTriangle">
            <a:avLst/>
          </a:prstGeom>
          <a:solidFill>
            <a:srgbClr val="DADAF6"/>
          </a:solidFill>
          <a:ln cap="flat" cmpd="sng" w="9525">
            <a:solidFill>
              <a:schemeClr val="dk1"/>
            </a:solidFill>
            <a:prstDash val="solid"/>
            <a:miter lim="8000"/>
            <a:headEnd len="sm" w="sm" type="none"/>
            <a:tailEnd len="sm" w="sm" type="none"/>
          </a:ln>
        </p:spPr>
        <p:txBody>
          <a:bodyPr anchorCtr="0" anchor="ctr" bIns="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RR’   </a:t>
            </a:r>
            <a:endParaRPr/>
          </a:p>
        </p:txBody>
      </p:sp>
      <p:sp>
        <p:nvSpPr>
          <p:cNvPr id="649" name="Google Shape;649;p19"/>
          <p:cNvSpPr/>
          <p:nvPr/>
        </p:nvSpPr>
        <p:spPr>
          <a:xfrm flipH="1">
            <a:off x="4800600" y="3200400"/>
            <a:ext cx="838200" cy="457200"/>
          </a:xfrm>
          <a:prstGeom prst="rtTriangle">
            <a:avLst/>
          </a:prstGeom>
          <a:solidFill>
            <a:srgbClr val="DADAF6"/>
          </a:solidFill>
          <a:ln cap="flat" cmpd="sng" w="9525">
            <a:solidFill>
              <a:schemeClr val="dk1"/>
            </a:solidFill>
            <a:prstDash val="solid"/>
            <a:miter lim="8000"/>
            <a:headEnd len="sm" w="sm" type="none"/>
            <a:tailEnd len="sm" w="sm" type="none"/>
          </a:ln>
        </p:spPr>
        <p:txBody>
          <a:bodyPr anchorCtr="0" anchor="ctr" bIns="0" lIns="126000"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   BTSM</a:t>
            </a:r>
            <a:endParaRPr/>
          </a:p>
        </p:txBody>
      </p:sp>
      <p:sp>
        <p:nvSpPr>
          <p:cNvPr id="650" name="Google Shape;650;p19"/>
          <p:cNvSpPr/>
          <p:nvPr/>
        </p:nvSpPr>
        <p:spPr>
          <a:xfrm flipH="1" rot="10800000">
            <a:off x="3962400" y="3200400"/>
            <a:ext cx="1676400" cy="457200"/>
          </a:xfrm>
          <a:prstGeom prst="triangle">
            <a:avLst>
              <a:gd fmla="val 50000" name="adj"/>
            </a:avLst>
          </a:prstGeom>
          <a:solidFill>
            <a:srgbClr val="DADAF6"/>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51" name="Google Shape;651;p19"/>
          <p:cNvCxnSpPr>
            <a:stCxn id="643" idx="2"/>
            <a:endCxn id="645" idx="2"/>
          </p:cNvCxnSpPr>
          <p:nvPr/>
        </p:nvCxnSpPr>
        <p:spPr>
          <a:xfrm flipH="1" rot="-5400000">
            <a:off x="3733500" y="3772200"/>
            <a:ext cx="600" cy="1295400"/>
          </a:xfrm>
          <a:prstGeom prst="bentConnector3">
            <a:avLst>
              <a:gd fmla="val 37955750" name="adj1"/>
            </a:avLst>
          </a:prstGeom>
          <a:noFill/>
          <a:ln cap="flat" cmpd="sng" w="9525">
            <a:solidFill>
              <a:schemeClr val="dk1"/>
            </a:solidFill>
            <a:prstDash val="solid"/>
            <a:miter lim="8000"/>
            <a:headEnd len="sm" w="sm" type="none"/>
            <a:tailEnd len="sm" w="sm" type="none"/>
          </a:ln>
        </p:spPr>
      </p:cxnSp>
      <p:sp>
        <p:nvSpPr>
          <p:cNvPr id="652" name="Google Shape;652;p19"/>
          <p:cNvSpPr/>
          <p:nvPr/>
        </p:nvSpPr>
        <p:spPr>
          <a:xfrm>
            <a:off x="8229600" y="2133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CM</a:t>
            </a:r>
            <a:endParaRPr/>
          </a:p>
        </p:txBody>
      </p:sp>
      <p:sp>
        <p:nvSpPr>
          <p:cNvPr id="653" name="Google Shape;653;p19"/>
          <p:cNvSpPr/>
          <p:nvPr/>
        </p:nvSpPr>
        <p:spPr>
          <a:xfrm>
            <a:off x="6096000" y="3657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LAPD</a:t>
            </a:r>
            <a:endParaRPr/>
          </a:p>
        </p:txBody>
      </p:sp>
      <p:sp>
        <p:nvSpPr>
          <p:cNvPr id="654" name="Google Shape;654;p19"/>
          <p:cNvSpPr/>
          <p:nvPr/>
        </p:nvSpPr>
        <p:spPr>
          <a:xfrm>
            <a:off x="60960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PCM</a:t>
            </a:r>
            <a:endParaRPr/>
          </a:p>
        </p:txBody>
      </p:sp>
      <p:cxnSp>
        <p:nvCxnSpPr>
          <p:cNvPr id="655" name="Google Shape;655;p19"/>
          <p:cNvCxnSpPr>
            <a:stCxn id="647" idx="2"/>
            <a:endCxn id="654" idx="2"/>
          </p:cNvCxnSpPr>
          <p:nvPr/>
        </p:nvCxnSpPr>
        <p:spPr>
          <a:xfrm flipH="1" rot="-5400000">
            <a:off x="5867100" y="3772200"/>
            <a:ext cx="600" cy="1295400"/>
          </a:xfrm>
          <a:prstGeom prst="bentConnector3">
            <a:avLst>
              <a:gd fmla="val 37955750" name="adj1"/>
            </a:avLst>
          </a:prstGeom>
          <a:noFill/>
          <a:ln cap="flat" cmpd="sng" w="9525">
            <a:solidFill>
              <a:schemeClr val="dk1"/>
            </a:solidFill>
            <a:prstDash val="solid"/>
            <a:miter lim="8000"/>
            <a:headEnd len="sm" w="sm" type="none"/>
            <a:tailEnd len="sm" w="sm" type="none"/>
          </a:ln>
        </p:spPr>
      </p:cxnSp>
      <p:sp>
        <p:nvSpPr>
          <p:cNvPr id="656" name="Google Shape;656;p19"/>
          <p:cNvSpPr/>
          <p:nvPr/>
        </p:nvSpPr>
        <p:spPr>
          <a:xfrm>
            <a:off x="6096000" y="2819400"/>
            <a:ext cx="838200" cy="838200"/>
          </a:xfrm>
          <a:prstGeom prst="rtTriangle">
            <a:avLst/>
          </a:prstGeom>
          <a:solidFill>
            <a:srgbClr val="DADAF6"/>
          </a:solidFill>
          <a:ln cap="flat" cmpd="sng" w="9525">
            <a:solidFill>
              <a:schemeClr val="dk1"/>
            </a:solidFill>
            <a:prstDash val="solid"/>
            <a:miter lim="8000"/>
            <a:headEnd len="sm" w="sm" type="none"/>
            <a:tailEnd len="sm" w="sm" type="none"/>
          </a:ln>
        </p:spPr>
        <p:txBody>
          <a:bodyPr anchorCtr="0" anchor="ctr" bIns="0" lIns="0"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RR’</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BTSM   </a:t>
            </a:r>
            <a:endParaRPr/>
          </a:p>
        </p:txBody>
      </p:sp>
      <p:sp>
        <p:nvSpPr>
          <p:cNvPr id="657" name="Google Shape;657;p19"/>
          <p:cNvSpPr txBox="1"/>
          <p:nvPr/>
        </p:nvSpPr>
        <p:spPr>
          <a:xfrm>
            <a:off x="5334000" y="4800600"/>
            <a:ext cx="109347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16/64 kbit/s</a:t>
            </a:r>
            <a:endParaRPr/>
          </a:p>
        </p:txBody>
      </p:sp>
      <p:cxnSp>
        <p:nvCxnSpPr>
          <p:cNvPr id="658" name="Google Shape;658;p19"/>
          <p:cNvCxnSpPr/>
          <p:nvPr/>
        </p:nvCxnSpPr>
        <p:spPr>
          <a:xfrm rot="10800000">
            <a:off x="3733800" y="1752600"/>
            <a:ext cx="0" cy="3048000"/>
          </a:xfrm>
          <a:prstGeom prst="straightConnector1">
            <a:avLst/>
          </a:prstGeom>
          <a:noFill/>
          <a:ln cap="flat" cmpd="sng" w="9525">
            <a:solidFill>
              <a:schemeClr val="dk1"/>
            </a:solidFill>
            <a:prstDash val="dash"/>
            <a:round/>
            <a:headEnd len="sm" w="sm" type="none"/>
            <a:tailEnd len="sm" w="sm" type="none"/>
          </a:ln>
        </p:spPr>
      </p:cxnSp>
      <p:cxnSp>
        <p:nvCxnSpPr>
          <p:cNvPr id="659" name="Google Shape;659;p19"/>
          <p:cNvCxnSpPr/>
          <p:nvPr/>
        </p:nvCxnSpPr>
        <p:spPr>
          <a:xfrm rot="10800000">
            <a:off x="5867400" y="1752600"/>
            <a:ext cx="0" cy="3048000"/>
          </a:xfrm>
          <a:prstGeom prst="straightConnector1">
            <a:avLst/>
          </a:prstGeom>
          <a:noFill/>
          <a:ln cap="flat" cmpd="sng" w="9525">
            <a:solidFill>
              <a:schemeClr val="dk1"/>
            </a:solidFill>
            <a:prstDash val="dash"/>
            <a:round/>
            <a:headEnd len="sm" w="sm" type="none"/>
            <a:tailEnd len="sm" w="sm" type="none"/>
          </a:ln>
        </p:spPr>
      </p:cxnSp>
      <p:sp>
        <p:nvSpPr>
          <p:cNvPr id="660" name="Google Shape;660;p19"/>
          <p:cNvSpPr txBox="1"/>
          <p:nvPr/>
        </p:nvSpPr>
        <p:spPr>
          <a:xfrm>
            <a:off x="3505200" y="1371600"/>
            <a:ext cx="40767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a:t>
            </a:r>
            <a:r>
              <a:rPr baseline="-25000" lang="en-US" sz="1800">
                <a:solidFill>
                  <a:schemeClr val="dk1"/>
                </a:solidFill>
                <a:latin typeface="Arial"/>
                <a:ea typeface="Arial"/>
                <a:cs typeface="Arial"/>
                <a:sym typeface="Arial"/>
              </a:rPr>
              <a:t>m</a:t>
            </a:r>
            <a:endParaRPr sz="1800">
              <a:solidFill>
                <a:schemeClr val="dk1"/>
              </a:solidFill>
              <a:latin typeface="Arial"/>
              <a:ea typeface="Arial"/>
              <a:cs typeface="Arial"/>
              <a:sym typeface="Arial"/>
            </a:endParaRPr>
          </a:p>
        </p:txBody>
      </p:sp>
      <p:sp>
        <p:nvSpPr>
          <p:cNvPr id="661" name="Google Shape;661;p19"/>
          <p:cNvSpPr txBox="1"/>
          <p:nvPr/>
        </p:nvSpPr>
        <p:spPr>
          <a:xfrm>
            <a:off x="5638800" y="1371600"/>
            <a:ext cx="448945"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r>
              <a:rPr baseline="-25000" lang="en-US" sz="1800">
                <a:solidFill>
                  <a:schemeClr val="dk1"/>
                </a:solidFill>
                <a:latin typeface="Arial"/>
                <a:ea typeface="Arial"/>
                <a:cs typeface="Arial"/>
                <a:sym typeface="Arial"/>
              </a:rPr>
              <a:t>bis</a:t>
            </a:r>
            <a:endParaRPr sz="1800">
              <a:solidFill>
                <a:schemeClr val="dk1"/>
              </a:solidFill>
              <a:latin typeface="Arial"/>
              <a:ea typeface="Arial"/>
              <a:cs typeface="Arial"/>
              <a:sym typeface="Arial"/>
            </a:endParaRPr>
          </a:p>
        </p:txBody>
      </p:sp>
      <p:sp>
        <p:nvSpPr>
          <p:cNvPr id="662" name="Google Shape;662;p19"/>
          <p:cNvSpPr txBox="1"/>
          <p:nvPr/>
        </p:nvSpPr>
        <p:spPr>
          <a:xfrm>
            <a:off x="7848600" y="1371600"/>
            <a:ext cx="301625"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a:t>
            </a:r>
            <a:endParaRPr/>
          </a:p>
        </p:txBody>
      </p:sp>
      <p:sp>
        <p:nvSpPr>
          <p:cNvPr id="663" name="Google Shape;663;p19"/>
          <p:cNvSpPr/>
          <p:nvPr/>
        </p:nvSpPr>
        <p:spPr>
          <a:xfrm>
            <a:off x="6934200" y="3276600"/>
            <a:ext cx="838200" cy="762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SS7</a:t>
            </a:r>
            <a:endParaRPr/>
          </a:p>
        </p:txBody>
      </p:sp>
      <p:sp>
        <p:nvSpPr>
          <p:cNvPr id="664" name="Google Shape;664;p19"/>
          <p:cNvSpPr/>
          <p:nvPr/>
        </p:nvSpPr>
        <p:spPr>
          <a:xfrm>
            <a:off x="69342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PCM</a:t>
            </a:r>
            <a:endParaRPr/>
          </a:p>
        </p:txBody>
      </p:sp>
      <p:cxnSp>
        <p:nvCxnSpPr>
          <p:cNvPr id="665" name="Google Shape;665;p19"/>
          <p:cNvCxnSpPr/>
          <p:nvPr/>
        </p:nvCxnSpPr>
        <p:spPr>
          <a:xfrm rot="10800000">
            <a:off x="8001000" y="1752600"/>
            <a:ext cx="0" cy="3048000"/>
          </a:xfrm>
          <a:prstGeom prst="straightConnector1">
            <a:avLst/>
          </a:prstGeom>
          <a:noFill/>
          <a:ln cap="flat" cmpd="sng" w="9525">
            <a:solidFill>
              <a:schemeClr val="dk1"/>
            </a:solidFill>
            <a:prstDash val="dash"/>
            <a:round/>
            <a:headEnd len="sm" w="sm" type="none"/>
            <a:tailEnd len="sm" w="sm" type="none"/>
          </a:ln>
        </p:spPr>
      </p:cxnSp>
      <p:sp>
        <p:nvSpPr>
          <p:cNvPr id="666" name="Google Shape;666;p19"/>
          <p:cNvSpPr/>
          <p:nvPr/>
        </p:nvSpPr>
        <p:spPr>
          <a:xfrm>
            <a:off x="8229600" y="3276600"/>
            <a:ext cx="838200" cy="762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SS7</a:t>
            </a:r>
            <a:endParaRPr/>
          </a:p>
        </p:txBody>
      </p:sp>
      <p:sp>
        <p:nvSpPr>
          <p:cNvPr id="667" name="Google Shape;667;p19"/>
          <p:cNvSpPr/>
          <p:nvPr/>
        </p:nvSpPr>
        <p:spPr>
          <a:xfrm>
            <a:off x="8229600" y="4038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PCM</a:t>
            </a:r>
            <a:endParaRPr/>
          </a:p>
        </p:txBody>
      </p:sp>
      <p:cxnSp>
        <p:nvCxnSpPr>
          <p:cNvPr id="668" name="Google Shape;668;p19"/>
          <p:cNvCxnSpPr>
            <a:stCxn id="664" idx="2"/>
            <a:endCxn id="667" idx="2"/>
          </p:cNvCxnSpPr>
          <p:nvPr/>
        </p:nvCxnSpPr>
        <p:spPr>
          <a:xfrm flipH="1" rot="-5400000">
            <a:off x="8000700" y="3772200"/>
            <a:ext cx="600" cy="1295400"/>
          </a:xfrm>
          <a:prstGeom prst="bentConnector3">
            <a:avLst>
              <a:gd fmla="val 37955750" name="adj1"/>
            </a:avLst>
          </a:prstGeom>
          <a:noFill/>
          <a:ln cap="flat" cmpd="sng" w="9525">
            <a:solidFill>
              <a:schemeClr val="dk1"/>
            </a:solidFill>
            <a:prstDash val="solid"/>
            <a:miter lim="8000"/>
            <a:headEnd len="sm" w="sm" type="none"/>
            <a:tailEnd len="sm" w="sm" type="none"/>
          </a:ln>
        </p:spPr>
      </p:cxnSp>
      <p:sp>
        <p:nvSpPr>
          <p:cNvPr id="669" name="Google Shape;669;p19"/>
          <p:cNvSpPr txBox="1"/>
          <p:nvPr/>
        </p:nvSpPr>
        <p:spPr>
          <a:xfrm>
            <a:off x="7543800" y="4800600"/>
            <a:ext cx="115252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64 kbit/s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2.048 Mbit/s</a:t>
            </a:r>
            <a:endParaRPr/>
          </a:p>
        </p:txBody>
      </p:sp>
      <p:sp>
        <p:nvSpPr>
          <p:cNvPr id="670" name="Google Shape;670;p19"/>
          <p:cNvSpPr txBox="1"/>
          <p:nvPr/>
        </p:nvSpPr>
        <p:spPr>
          <a:xfrm>
            <a:off x="2879725" y="1660525"/>
            <a:ext cx="44958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MS</a:t>
            </a:r>
            <a:endParaRPr/>
          </a:p>
        </p:txBody>
      </p:sp>
      <p:sp>
        <p:nvSpPr>
          <p:cNvPr id="671" name="Google Shape;671;p19"/>
          <p:cNvSpPr txBox="1"/>
          <p:nvPr/>
        </p:nvSpPr>
        <p:spPr>
          <a:xfrm>
            <a:off x="4572000" y="1676400"/>
            <a:ext cx="53848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BTS</a:t>
            </a:r>
            <a:endParaRPr/>
          </a:p>
        </p:txBody>
      </p:sp>
      <p:sp>
        <p:nvSpPr>
          <p:cNvPr id="672" name="Google Shape;672;p19"/>
          <p:cNvSpPr txBox="1"/>
          <p:nvPr/>
        </p:nvSpPr>
        <p:spPr>
          <a:xfrm>
            <a:off x="6629400" y="1676400"/>
            <a:ext cx="558165"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BSC</a:t>
            </a:r>
            <a:endParaRPr/>
          </a:p>
        </p:txBody>
      </p:sp>
      <p:sp>
        <p:nvSpPr>
          <p:cNvPr id="673" name="Google Shape;673;p19"/>
          <p:cNvSpPr txBox="1"/>
          <p:nvPr/>
        </p:nvSpPr>
        <p:spPr>
          <a:xfrm>
            <a:off x="8305800" y="1676400"/>
            <a:ext cx="57785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MSC</a:t>
            </a:r>
            <a:endParaRPr/>
          </a:p>
        </p:txBody>
      </p:sp>
      <p:sp>
        <p:nvSpPr>
          <p:cNvPr id="674" name="Google Shape;674;p19"/>
          <p:cNvSpPr/>
          <p:nvPr/>
        </p:nvSpPr>
        <p:spPr>
          <a:xfrm flipH="1">
            <a:off x="6934200" y="2819400"/>
            <a:ext cx="838200" cy="457200"/>
          </a:xfrm>
          <a:prstGeom prst="rtTriangle">
            <a:avLst/>
          </a:prstGeom>
          <a:solidFill>
            <a:srgbClr val="DADAF6"/>
          </a:solidFill>
          <a:ln cap="flat" cmpd="sng" w="9525">
            <a:solidFill>
              <a:schemeClr val="dk1"/>
            </a:solidFill>
            <a:prstDash val="solid"/>
            <a:miter lim="8000"/>
            <a:headEnd len="sm" w="sm" type="none"/>
            <a:tailEnd len="sm" w="sm" type="none"/>
          </a:ln>
        </p:spPr>
        <p:txBody>
          <a:bodyPr anchorCtr="0" anchor="ctr" bIns="0" lIns="91425" spcFirstLastPara="1" rIns="198000"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BSSAP</a:t>
            </a:r>
            <a:endParaRPr/>
          </a:p>
        </p:txBody>
      </p:sp>
      <p:sp>
        <p:nvSpPr>
          <p:cNvPr id="675" name="Google Shape;675;p19"/>
          <p:cNvSpPr/>
          <p:nvPr/>
        </p:nvSpPr>
        <p:spPr>
          <a:xfrm>
            <a:off x="8229600" y="2895600"/>
            <a:ext cx="838200" cy="3810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BSSAP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Mobile Network Architecture</a:t>
            </a:r>
            <a:endParaRPr/>
          </a:p>
        </p:txBody>
      </p:sp>
      <p:pic>
        <p:nvPicPr>
          <p:cNvPr id="98" name="Google Shape;98;p2"/>
          <p:cNvPicPr preferRelativeResize="0"/>
          <p:nvPr>
            <p:ph idx="1" type="body"/>
          </p:nvPr>
        </p:nvPicPr>
        <p:blipFill rotWithShape="1">
          <a:blip r:embed="rId3">
            <a:alphaModFix/>
          </a:blip>
          <a:srcRect b="0" l="0" r="0" t="0"/>
          <a:stretch/>
        </p:blipFill>
        <p:spPr>
          <a:xfrm>
            <a:off x="2907779" y="1825625"/>
            <a:ext cx="6376441" cy="43513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1" name="Google Shape;681;p20"/>
          <p:cNvSpPr txBox="1"/>
          <p:nvPr/>
        </p:nvSpPr>
        <p:spPr>
          <a:xfrm>
            <a:off x="542290" y="540385"/>
            <a:ext cx="11107420" cy="6492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Layer 1, the physical layer</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handles all radio-specific functions</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-includes the creation of bursts according to the five different formats, </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multiplexing of bursts into a TDMA frame, synchronization with the BTS, </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detection of idle channels, and measurement of the channel quality on the downlink.</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physical layer at Um uses GMSK for digital modulation and performs encryption/decryption of data, encryption is  between MS and BSS over the air interface.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main tasks of the physical layer comprise </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channel coding and error detection/correction, which is directly combined with the coding mechanisms.</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Channel coding uses  forward error correction (FEC) schemes.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physical layer also contains special functions, such as </a:t>
            </a:r>
            <a:r>
              <a:rPr lang="en-US" sz="2000">
                <a:solidFill>
                  <a:schemeClr val="dk1"/>
                </a:solidFill>
                <a:latin typeface="Quattrocento Sans"/>
                <a:ea typeface="Quattrocento Sans"/>
                <a:cs typeface="Quattrocento Sans"/>
                <a:sym typeface="Quattrocento Sans"/>
              </a:rPr>
              <a:t>voice activity detection (VAD)</a:t>
            </a:r>
            <a:r>
              <a:rPr lang="en-US" sz="2000">
                <a:solidFill>
                  <a:schemeClr val="dk1"/>
                </a:solidFill>
                <a:latin typeface="Calibri"/>
                <a:ea typeface="Calibri"/>
                <a:cs typeface="Calibri"/>
                <a:sym typeface="Calibri"/>
              </a:rPr>
              <a:t>, which transmits voice data only when there is a voice signal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During periods of silence the physical layer generates a </a:t>
            </a:r>
            <a:r>
              <a:rPr lang="en-US" sz="2000">
                <a:solidFill>
                  <a:schemeClr val="dk1"/>
                </a:solidFill>
                <a:latin typeface="Quattrocento Sans"/>
                <a:ea typeface="Quattrocento Sans"/>
                <a:cs typeface="Quattrocento Sans"/>
                <a:sym typeface="Quattrocento Sans"/>
              </a:rPr>
              <a:t>comfort noise </a:t>
            </a:r>
            <a:r>
              <a:rPr lang="en-US" sz="2000">
                <a:solidFill>
                  <a:schemeClr val="dk1"/>
                </a:solidFill>
                <a:latin typeface="Calibri"/>
                <a:ea typeface="Calibri"/>
                <a:cs typeface="Calibri"/>
                <a:sym typeface="Calibri"/>
              </a:rPr>
              <a:t>to fake a connection</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but no actual transmission takes place.</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7" name="Google Shape;687;p21"/>
          <p:cNvSpPr txBox="1"/>
          <p:nvPr/>
        </p:nvSpPr>
        <p:spPr>
          <a:xfrm>
            <a:off x="767715" y="598805"/>
            <a:ext cx="10419715" cy="37230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Layer 2,  LAPDm </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LAPDm protocol has been defined at the Um interface .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LAPDm,  link access procedure for the D-channel (LAPD) in ISDN systems, . LAPDm is a lightweight LAPD</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LAPDm offers reliable data transfer over connections, re-sequencing of data frames, and flow control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LAPDm has to obey the frame structures recurrence patterns etc. defined for the Um interface as there is no buffering between layer one and two,</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LAPDm provides segmentation and reassembly of data and acknowledged/unacknowledged data transfer.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22"/>
          <p:cNvSpPr txBox="1"/>
          <p:nvPr/>
        </p:nvSpPr>
        <p:spPr>
          <a:xfrm>
            <a:off x="638175" y="652780"/>
            <a:ext cx="10983595" cy="54463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layer 3,network layer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Comprises several sublayers as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Radio resource management (RR).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Only a part of this layer, RR’, is implemented in the BTS,  the remainder is situated in 	the BSC.</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The functions of RR’ are supported by the BSC via the BTS management 	(BTSM).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The main tasks of RR are setup, maintenance, and release of radio channels.RR also 	directly accesses the physical layer for radio information and offers a reliable 	connection to the next higher layer.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Mobility management (MM)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registration, authentication, identification, location updating, and the provision of 	a  	temporary mobile subscriber identity (TMSI) that replaces the international mobile 	subscriber identity (IMSI) and which hides the real identity of an MS user over the 	air interface.  MM offers a reliable connection to the next higher layer.</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9" name="Google Shape;699;p23"/>
          <p:cNvSpPr txBox="1"/>
          <p:nvPr/>
        </p:nvSpPr>
        <p:spPr>
          <a:xfrm>
            <a:off x="716915" y="892810"/>
            <a:ext cx="10981690" cy="409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Call management (CM) layer contains three entities: </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call control (CC), short message service (SMS), and supplementary service (SS).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SMS allows for message transfer using the control channels SDCCH and SACCH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CC provides a point-to-point connection between two terminals and is used by higher 	layers for call establishment, call clearing and change of call parameters.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This layer provides functions to send in-band tones, called dual tone multiple frequency (DTMF), over the GSM network.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tones are used,e.g., for the remote control of answering machines or the entry of PINs in electronic banking and are, also used for dialing in traditional analog telephone</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systems.  These are transferred as signals and then converted into tones in the fixed network    </a:t>
            </a:r>
            <a:endParaRPr/>
          </a:p>
          <a:p>
            <a:pPr indent="0" lvl="0" marL="0" marR="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    part of the GSM system.</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4"/>
          <p:cNvSpPr/>
          <p:nvPr/>
        </p:nvSpPr>
        <p:spPr>
          <a:xfrm>
            <a:off x="6538913" y="1562100"/>
            <a:ext cx="3482975" cy="64516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possible radio coverage of the cell</a:t>
            </a:r>
            <a:endParaRPr sz="1800">
              <a:solidFill>
                <a:schemeClr val="dk1"/>
              </a:solidFill>
              <a:latin typeface="Arial"/>
              <a:ea typeface="Arial"/>
              <a:cs typeface="Arial"/>
              <a:sym typeface="Arial"/>
            </a:endParaRPr>
          </a:p>
        </p:txBody>
      </p:sp>
      <p:sp>
        <p:nvSpPr>
          <p:cNvPr id="705" name="Google Shape;705;p24"/>
          <p:cNvSpPr/>
          <p:nvPr/>
        </p:nvSpPr>
        <p:spPr>
          <a:xfrm>
            <a:off x="6565900" y="2533650"/>
            <a:ext cx="3844925" cy="36830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idealized shape of the cell</a:t>
            </a:r>
            <a:endParaRPr/>
          </a:p>
        </p:txBody>
      </p:sp>
      <p:grpSp>
        <p:nvGrpSpPr>
          <p:cNvPr id="706" name="Google Shape;706;p24"/>
          <p:cNvGrpSpPr/>
          <p:nvPr/>
        </p:nvGrpSpPr>
        <p:grpSpPr>
          <a:xfrm>
            <a:off x="2819400" y="1447800"/>
            <a:ext cx="3763963" cy="2017713"/>
            <a:chOff x="901" y="1169"/>
            <a:chExt cx="2569" cy="1271"/>
          </a:xfrm>
        </p:grpSpPr>
        <p:sp>
          <p:nvSpPr>
            <p:cNvPr id="707" name="Google Shape;707;p24"/>
            <p:cNvSpPr/>
            <p:nvPr/>
          </p:nvSpPr>
          <p:spPr>
            <a:xfrm>
              <a:off x="2078" y="1816"/>
              <a:ext cx="676" cy="62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24"/>
            <p:cNvSpPr/>
            <p:nvPr/>
          </p:nvSpPr>
          <p:spPr>
            <a:xfrm>
              <a:off x="2160" y="1916"/>
              <a:ext cx="512" cy="424"/>
            </a:xfrm>
            <a:prstGeom prst="hexagon">
              <a:avLst>
                <a:gd fmla="val 30182" name="adj"/>
                <a:gd fmla="val 115470" name="vf"/>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24"/>
            <p:cNvSpPr/>
            <p:nvPr/>
          </p:nvSpPr>
          <p:spPr>
            <a:xfrm>
              <a:off x="2187" y="1945"/>
              <a:ext cx="458" cy="19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cell</a:t>
              </a:r>
              <a:endParaRPr sz="1800">
                <a:solidFill>
                  <a:schemeClr val="dk1"/>
                </a:solidFill>
                <a:latin typeface="Arial"/>
                <a:ea typeface="Arial"/>
                <a:cs typeface="Arial"/>
                <a:sym typeface="Arial"/>
              </a:endParaRPr>
            </a:p>
          </p:txBody>
        </p:sp>
        <p:sp>
          <p:nvSpPr>
            <p:cNvPr id="710" name="Google Shape;710;p24"/>
            <p:cNvSpPr/>
            <p:nvPr/>
          </p:nvSpPr>
          <p:spPr>
            <a:xfrm>
              <a:off x="901" y="1169"/>
              <a:ext cx="677" cy="624"/>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24"/>
            <p:cNvSpPr/>
            <p:nvPr/>
          </p:nvSpPr>
          <p:spPr>
            <a:xfrm>
              <a:off x="979" y="1276"/>
              <a:ext cx="512" cy="407"/>
            </a:xfrm>
            <a:prstGeom prst="hexagon">
              <a:avLst>
                <a:gd fmla="val 31443" name="adj"/>
                <a:gd fmla="val 115470" name="vf"/>
              </a:avLst>
            </a:prstGeom>
            <a:solidFill>
              <a:schemeClr val="lt1"/>
            </a:solid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24"/>
            <p:cNvSpPr/>
            <p:nvPr/>
          </p:nvSpPr>
          <p:spPr>
            <a:xfrm>
              <a:off x="1010" y="1298"/>
              <a:ext cx="459" cy="193"/>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24"/>
            <p:cNvSpPr/>
            <p:nvPr/>
          </p:nvSpPr>
          <p:spPr>
            <a:xfrm>
              <a:off x="1383" y="1472"/>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24"/>
            <p:cNvSpPr/>
            <p:nvPr/>
          </p:nvSpPr>
          <p:spPr>
            <a:xfrm>
              <a:off x="987" y="1687"/>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24"/>
            <p:cNvSpPr/>
            <p:nvPr/>
          </p:nvSpPr>
          <p:spPr>
            <a:xfrm>
              <a:off x="1774" y="1252"/>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24"/>
            <p:cNvSpPr/>
            <p:nvPr/>
          </p:nvSpPr>
          <p:spPr>
            <a:xfrm>
              <a:off x="1774" y="1692"/>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24"/>
            <p:cNvSpPr/>
            <p:nvPr/>
          </p:nvSpPr>
          <p:spPr>
            <a:xfrm>
              <a:off x="2170" y="1479"/>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24"/>
            <p:cNvSpPr/>
            <p:nvPr/>
          </p:nvSpPr>
          <p:spPr>
            <a:xfrm>
              <a:off x="1386" y="1904"/>
              <a:ext cx="512" cy="424"/>
            </a:xfrm>
            <a:prstGeom prst="hexagon">
              <a:avLst>
                <a:gd fmla="val 30182" name="adj"/>
                <a:gd fmla="val 115470" name="vf"/>
              </a:avLst>
            </a:prstGeom>
            <a:noFill/>
            <a:ln cap="flat" cmpd="sng" w="127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719" name="Google Shape;719;p24"/>
            <p:cNvCxnSpPr/>
            <p:nvPr/>
          </p:nvCxnSpPr>
          <p:spPr>
            <a:xfrm flipH="1">
              <a:off x="2661" y="1357"/>
              <a:ext cx="766" cy="571"/>
            </a:xfrm>
            <a:prstGeom prst="straightConnector1">
              <a:avLst/>
            </a:prstGeom>
            <a:noFill/>
            <a:ln cap="flat" cmpd="sng" w="12700">
              <a:solidFill>
                <a:schemeClr val="dk1"/>
              </a:solidFill>
              <a:prstDash val="solid"/>
              <a:round/>
              <a:headEnd len="sm" w="sm" type="none"/>
              <a:tailEnd len="med" w="med" type="stealth"/>
            </a:ln>
          </p:spPr>
        </p:cxnSp>
        <p:cxnSp>
          <p:nvCxnSpPr>
            <p:cNvPr id="720" name="Google Shape;720;p24"/>
            <p:cNvCxnSpPr/>
            <p:nvPr/>
          </p:nvCxnSpPr>
          <p:spPr>
            <a:xfrm flipH="1">
              <a:off x="2622" y="1963"/>
              <a:ext cx="848" cy="81"/>
            </a:xfrm>
            <a:prstGeom prst="straightConnector1">
              <a:avLst/>
            </a:prstGeom>
            <a:noFill/>
            <a:ln cap="flat" cmpd="sng" w="12700">
              <a:solidFill>
                <a:schemeClr val="dk1"/>
              </a:solidFill>
              <a:prstDash val="solid"/>
              <a:round/>
              <a:headEnd len="sm" w="sm" type="none"/>
              <a:tailEnd len="med" w="med" type="stealth"/>
            </a:ln>
          </p:spPr>
        </p:cxnSp>
      </p:grpSp>
      <p:sp>
        <p:nvSpPr>
          <p:cNvPr id="721" name="Google Shape;721;p24"/>
          <p:cNvSpPr txBox="1"/>
          <p:nvPr/>
        </p:nvSpPr>
        <p:spPr>
          <a:xfrm>
            <a:off x="2362200" y="914400"/>
            <a:ext cx="404622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segmentation of the area into cells</a:t>
            </a:r>
            <a:endParaRPr sz="2400">
              <a:solidFill>
                <a:schemeClr val="dk1"/>
              </a:solidFill>
              <a:latin typeface="Times New Roman"/>
              <a:ea typeface="Times New Roman"/>
              <a:cs typeface="Times New Roman"/>
              <a:sym typeface="Times New Roman"/>
            </a:endParaRPr>
          </a:p>
        </p:txBody>
      </p:sp>
      <p:sp>
        <p:nvSpPr>
          <p:cNvPr id="722" name="Google Shape;722;p24"/>
          <p:cNvSpPr txBox="1"/>
          <p:nvPr>
            <p:ph type="title"/>
          </p:nvPr>
        </p:nvSpPr>
        <p:spPr>
          <a:xfrm>
            <a:off x="415600" y="34698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GSM: cellular network</a:t>
            </a:r>
            <a:endParaRPr/>
          </a:p>
        </p:txBody>
      </p:sp>
      <p:sp>
        <p:nvSpPr>
          <p:cNvPr id="723" name="Google Shape;723;p24"/>
          <p:cNvSpPr txBox="1"/>
          <p:nvPr>
            <p:ph idx="1" type="body"/>
          </p:nvPr>
        </p:nvSpPr>
        <p:spPr>
          <a:xfrm>
            <a:off x="777875" y="3505200"/>
            <a:ext cx="10737850" cy="2590800"/>
          </a:xfrm>
          <a:prstGeom prst="rect">
            <a:avLst/>
          </a:prstGeom>
          <a:noFill/>
          <a:ln>
            <a:noFill/>
          </a:ln>
        </p:spPr>
        <p:txBody>
          <a:bodyPr anchorCtr="0" anchor="t" bIns="45700" lIns="91425" spcFirstLastPara="1" rIns="91425" wrap="square" tIns="45700">
            <a:normAutofit/>
          </a:bodyPr>
          <a:lstStyle/>
          <a:p>
            <a:pPr indent="-285750" lvl="1" marL="285750" rtl="0" algn="l">
              <a:lnSpc>
                <a:spcPct val="90000"/>
              </a:lnSpc>
              <a:spcBef>
                <a:spcPts val="0"/>
              </a:spcBef>
              <a:spcAft>
                <a:spcPts val="0"/>
              </a:spcAft>
              <a:buClr>
                <a:schemeClr val="dk1"/>
              </a:buClr>
              <a:buSzPts val="1800"/>
              <a:buFont typeface="Arial"/>
              <a:buChar char="•"/>
            </a:pPr>
            <a:r>
              <a:rPr lang="en-US" sz="1800"/>
              <a:t>use of several carrier frequencies</a:t>
            </a:r>
            <a:endParaRPr/>
          </a:p>
          <a:p>
            <a:pPr indent="-285750" lvl="1" marL="285750" rtl="0" algn="l">
              <a:lnSpc>
                <a:spcPct val="90000"/>
              </a:lnSpc>
              <a:spcBef>
                <a:spcPts val="500"/>
              </a:spcBef>
              <a:spcAft>
                <a:spcPts val="0"/>
              </a:spcAft>
              <a:buClr>
                <a:schemeClr val="dk1"/>
              </a:buClr>
              <a:buSzPts val="1800"/>
              <a:buFont typeface="Arial"/>
              <a:buChar char="•"/>
            </a:pPr>
            <a:r>
              <a:rPr lang="en-US" sz="1800"/>
              <a:t>not the same frequency in adjoining cells</a:t>
            </a:r>
            <a:endParaRPr/>
          </a:p>
          <a:p>
            <a:pPr indent="-285750" lvl="1" marL="285750" rtl="0" algn="l">
              <a:lnSpc>
                <a:spcPct val="90000"/>
              </a:lnSpc>
              <a:spcBef>
                <a:spcPts val="500"/>
              </a:spcBef>
              <a:spcAft>
                <a:spcPts val="0"/>
              </a:spcAft>
              <a:buClr>
                <a:schemeClr val="dk1"/>
              </a:buClr>
              <a:buSzPts val="1800"/>
              <a:buFont typeface="Arial"/>
              <a:buChar char="•"/>
            </a:pPr>
            <a:r>
              <a:rPr lang="en-US" sz="1800"/>
              <a:t>cell sizes vary from some 100 m up to 35 km depending on user density, geography, transceiver power etc.</a:t>
            </a:r>
            <a:endParaRPr/>
          </a:p>
          <a:p>
            <a:pPr indent="-285750" lvl="1" marL="285750" rtl="0" algn="l">
              <a:lnSpc>
                <a:spcPct val="90000"/>
              </a:lnSpc>
              <a:spcBef>
                <a:spcPts val="500"/>
              </a:spcBef>
              <a:spcAft>
                <a:spcPts val="0"/>
              </a:spcAft>
              <a:buClr>
                <a:schemeClr val="dk1"/>
              </a:buClr>
              <a:buSzPts val="1800"/>
              <a:buFont typeface="Arial"/>
              <a:buChar char="•"/>
            </a:pPr>
            <a:r>
              <a:rPr lang="en-US" sz="1800"/>
              <a:t>hexagonal shape of cells is idealized (cells overlap, shapes depend on geography)</a:t>
            </a:r>
            <a:endParaRPr/>
          </a:p>
          <a:p>
            <a:pPr indent="-285750" lvl="1" marL="285750" rtl="0" algn="l">
              <a:lnSpc>
                <a:spcPct val="90000"/>
              </a:lnSpc>
              <a:spcBef>
                <a:spcPts val="500"/>
              </a:spcBef>
              <a:spcAft>
                <a:spcPts val="0"/>
              </a:spcAft>
              <a:buClr>
                <a:schemeClr val="dk1"/>
              </a:buClr>
              <a:buSzPts val="1800"/>
              <a:buFont typeface="Arial"/>
              <a:buChar char="•"/>
            </a:pPr>
            <a:r>
              <a:rPr lang="en-US" sz="1800"/>
              <a:t>if a mobile user changes cells</a:t>
            </a:r>
            <a:br>
              <a:rPr lang="en-US" sz="1800"/>
            </a:br>
            <a:r>
              <a:rPr lang="en-US" sz="1800"/>
              <a:t>  handover of the connection to the neighbor cell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25"/>
          <p:cNvSpPr txBox="1"/>
          <p:nvPr>
            <p:ph type="title"/>
          </p:nvPr>
        </p:nvSpPr>
        <p:spPr>
          <a:xfrm>
            <a:off x="1139190" y="274638"/>
            <a:ext cx="6934200" cy="1144587"/>
          </a:xfrm>
          <a:prstGeom prst="rect">
            <a:avLst/>
          </a:prstGeom>
          <a:noFill/>
          <a:ln>
            <a:noFill/>
          </a:ln>
        </p:spPr>
        <p:txBody>
          <a:bodyPr anchorCtr="0" anchor="ctr" bIns="0" lIns="0" spcFirstLastPara="1" rIns="0" wrap="square" tIns="0">
            <a:normAutofit/>
          </a:bodyPr>
          <a:lstStyle/>
          <a:p>
            <a:pPr indent="-215900" lvl="0" marL="215900" rtl="0" algn="l">
              <a:lnSpc>
                <a:spcPct val="90000"/>
              </a:lnSpc>
              <a:spcBef>
                <a:spcPts val="0"/>
              </a:spcBef>
              <a:spcAft>
                <a:spcPts val="0"/>
              </a:spcAft>
              <a:buClr>
                <a:schemeClr val="dk1"/>
              </a:buClr>
              <a:buSzPts val="4400"/>
              <a:buFont typeface="Calibri"/>
              <a:buNone/>
            </a:pPr>
            <a:r>
              <a:rPr lang="en-US"/>
              <a:t>GSM: Identification</a:t>
            </a:r>
            <a:endParaRPr/>
          </a:p>
        </p:txBody>
      </p:sp>
      <p:sp>
        <p:nvSpPr>
          <p:cNvPr id="730" name="Google Shape;730;p25"/>
          <p:cNvSpPr txBox="1"/>
          <p:nvPr>
            <p:ph idx="1" type="body"/>
          </p:nvPr>
        </p:nvSpPr>
        <p:spPr>
          <a:xfrm>
            <a:off x="1169353" y="1411288"/>
            <a:ext cx="8351837" cy="4764087"/>
          </a:xfrm>
          <a:prstGeom prst="rect">
            <a:avLst/>
          </a:prstGeom>
          <a:noFill/>
          <a:ln>
            <a:noFill/>
          </a:ln>
        </p:spPr>
        <p:txBody>
          <a:bodyPr anchorCtr="0" anchor="t" bIns="0" lIns="0" spcFirstLastPara="1" rIns="0" wrap="square" tIns="0">
            <a:normAutofit/>
          </a:bodyPr>
          <a:lstStyle/>
          <a:p>
            <a:pPr indent="0" lvl="0" marL="71755" rtl="0" algn="l">
              <a:lnSpc>
                <a:spcPct val="90000"/>
              </a:lnSpc>
              <a:spcBef>
                <a:spcPts val="0"/>
              </a:spcBef>
              <a:spcAft>
                <a:spcPts val="0"/>
              </a:spcAft>
              <a:buClr>
                <a:schemeClr val="dk1"/>
              </a:buClr>
              <a:buSzPts val="2400"/>
              <a:buNone/>
            </a:pPr>
            <a:r>
              <a:rPr lang="en-US" sz="2400"/>
              <a:t>Identification of Mobile Subscriber</a:t>
            </a:r>
            <a:endParaRPr/>
          </a:p>
          <a:p>
            <a:pPr indent="0" lvl="2" marL="647700" rtl="0" algn="l">
              <a:lnSpc>
                <a:spcPct val="90000"/>
              </a:lnSpc>
              <a:spcBef>
                <a:spcPts val="500"/>
              </a:spcBef>
              <a:spcAft>
                <a:spcPts val="0"/>
              </a:spcAft>
              <a:buClr>
                <a:schemeClr val="dk1"/>
              </a:buClr>
              <a:buSzPts val="2400"/>
              <a:buNone/>
            </a:pPr>
            <a:r>
              <a:rPr lang="en-US" sz="2400"/>
              <a:t>International Mobile Subscriber Identity (IMSI)</a:t>
            </a:r>
            <a:endParaRPr/>
          </a:p>
          <a:p>
            <a:pPr indent="0" lvl="2" marL="647700" rtl="0" algn="l">
              <a:lnSpc>
                <a:spcPct val="90000"/>
              </a:lnSpc>
              <a:spcBef>
                <a:spcPts val="500"/>
              </a:spcBef>
              <a:spcAft>
                <a:spcPts val="0"/>
              </a:spcAft>
              <a:buClr>
                <a:schemeClr val="dk1"/>
              </a:buClr>
              <a:buSzPts val="2400"/>
              <a:buNone/>
            </a:pPr>
            <a:r>
              <a:rPr lang="en-US" sz="2400"/>
              <a:t>Temporary IMSI (TMSI)</a:t>
            </a:r>
            <a:endParaRPr/>
          </a:p>
          <a:p>
            <a:pPr indent="0" lvl="2" marL="647700" rtl="0" algn="l">
              <a:lnSpc>
                <a:spcPct val="90000"/>
              </a:lnSpc>
              <a:spcBef>
                <a:spcPts val="500"/>
              </a:spcBef>
              <a:spcAft>
                <a:spcPts val="0"/>
              </a:spcAft>
              <a:buClr>
                <a:schemeClr val="dk1"/>
              </a:buClr>
              <a:buSzPts val="2400"/>
              <a:buNone/>
            </a:pPr>
            <a:r>
              <a:rPr lang="en-US" sz="2400"/>
              <a:t>Mobile Subscriber ISDN number (MSISDN)</a:t>
            </a:r>
            <a:endParaRPr/>
          </a:p>
          <a:p>
            <a:pPr indent="0" lvl="0" marL="71755" rtl="0" algn="l">
              <a:lnSpc>
                <a:spcPct val="90000"/>
              </a:lnSpc>
              <a:spcBef>
                <a:spcPts val="1000"/>
              </a:spcBef>
              <a:spcAft>
                <a:spcPts val="0"/>
              </a:spcAft>
              <a:buClr>
                <a:schemeClr val="dk1"/>
              </a:buClr>
              <a:buSzPts val="2400"/>
              <a:buNone/>
            </a:pPr>
            <a:r>
              <a:rPr lang="en-US" sz="2400"/>
              <a:t>Identification of Mobile Equipment</a:t>
            </a:r>
            <a:endParaRPr/>
          </a:p>
          <a:p>
            <a:pPr indent="0" lvl="2" marL="647700" rtl="0" algn="l">
              <a:lnSpc>
                <a:spcPct val="90000"/>
              </a:lnSpc>
              <a:spcBef>
                <a:spcPts val="500"/>
              </a:spcBef>
              <a:spcAft>
                <a:spcPts val="0"/>
              </a:spcAft>
              <a:buClr>
                <a:schemeClr val="dk1"/>
              </a:buClr>
              <a:buSzPts val="2400"/>
              <a:buNone/>
            </a:pPr>
            <a:r>
              <a:rPr lang="en-US" sz="2400"/>
              <a:t>International Mobile Station Equipment Identification (IMEI)</a:t>
            </a:r>
            <a:endParaRPr/>
          </a:p>
          <a:p>
            <a:pPr indent="0" lvl="2" marL="647700" rtl="0" algn="l">
              <a:lnSpc>
                <a:spcPct val="90000"/>
              </a:lnSpc>
              <a:spcBef>
                <a:spcPts val="500"/>
              </a:spcBef>
              <a:spcAft>
                <a:spcPts val="0"/>
              </a:spcAft>
              <a:buClr>
                <a:schemeClr val="dk1"/>
              </a:buClr>
              <a:buSzPts val="2400"/>
              <a:buNone/>
            </a:pPr>
            <a:r>
              <a:rPr lang="en-US" sz="2400"/>
              <a:t>Mobile Station Roaming Number (MSRN)</a:t>
            </a:r>
            <a:endParaRPr/>
          </a:p>
          <a:p>
            <a:pPr indent="0" lvl="0" marL="71755"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6"/>
          <p:cNvSpPr txBox="1"/>
          <p:nvPr>
            <p:ph type="title"/>
          </p:nvPr>
        </p:nvSpPr>
        <p:spPr>
          <a:xfrm>
            <a:off x="817880" y="200343"/>
            <a:ext cx="6934200" cy="1144587"/>
          </a:xfrm>
          <a:prstGeom prst="rect">
            <a:avLst/>
          </a:prstGeom>
          <a:noFill/>
          <a:ln>
            <a:noFill/>
          </a:ln>
        </p:spPr>
        <p:txBody>
          <a:bodyPr anchorCtr="0" anchor="ctr" bIns="0" lIns="0" spcFirstLastPara="1" rIns="0" wrap="square" tIns="0">
            <a:normAutofit/>
          </a:bodyPr>
          <a:lstStyle/>
          <a:p>
            <a:pPr indent="-215900" lvl="0" marL="215900" rtl="0" algn="l">
              <a:lnSpc>
                <a:spcPct val="90000"/>
              </a:lnSpc>
              <a:spcBef>
                <a:spcPts val="0"/>
              </a:spcBef>
              <a:spcAft>
                <a:spcPts val="0"/>
              </a:spcAft>
              <a:buClr>
                <a:schemeClr val="dk1"/>
              </a:buClr>
              <a:buSzPts val="4400"/>
              <a:buFont typeface="Calibri"/>
              <a:buNone/>
            </a:pPr>
            <a:r>
              <a:rPr lang="en-US"/>
              <a:t>MSISDN</a:t>
            </a:r>
            <a:endParaRPr/>
          </a:p>
        </p:txBody>
      </p:sp>
      <p:sp>
        <p:nvSpPr>
          <p:cNvPr id="737" name="Google Shape;737;p26"/>
          <p:cNvSpPr txBox="1"/>
          <p:nvPr>
            <p:ph idx="1" type="body"/>
          </p:nvPr>
        </p:nvSpPr>
        <p:spPr>
          <a:xfrm>
            <a:off x="915035" y="1344930"/>
            <a:ext cx="9772015" cy="4827270"/>
          </a:xfrm>
          <a:prstGeom prst="rect">
            <a:avLst/>
          </a:prstGeom>
          <a:noFill/>
          <a:ln>
            <a:noFill/>
          </a:ln>
        </p:spPr>
        <p:txBody>
          <a:bodyPr anchorCtr="0" anchor="t" bIns="0" lIns="0" spcFirstLastPara="1" rIns="0" wrap="square" tIns="0">
            <a:normAutofit/>
          </a:bodyPr>
          <a:lstStyle/>
          <a:p>
            <a:pPr indent="-431800" lvl="0" marL="503555" rtl="0" algn="l">
              <a:lnSpc>
                <a:spcPct val="90000"/>
              </a:lnSpc>
              <a:spcBef>
                <a:spcPts val="0"/>
              </a:spcBef>
              <a:spcAft>
                <a:spcPts val="0"/>
              </a:spcAft>
              <a:buClr>
                <a:schemeClr val="dk1"/>
              </a:buClr>
              <a:buSzPts val="2400"/>
              <a:buChar char="•"/>
            </a:pPr>
            <a:r>
              <a:rPr lang="en-US" sz="2400"/>
              <a:t>“real telephone number” of a MS</a:t>
            </a:r>
            <a:endParaRPr/>
          </a:p>
          <a:p>
            <a:pPr indent="-431800" lvl="0" marL="503555" rtl="0" algn="l">
              <a:lnSpc>
                <a:spcPct val="90000"/>
              </a:lnSpc>
              <a:spcBef>
                <a:spcPts val="1000"/>
              </a:spcBef>
              <a:spcAft>
                <a:spcPts val="0"/>
              </a:spcAft>
              <a:buClr>
                <a:schemeClr val="dk1"/>
              </a:buClr>
              <a:buSzPts val="2400"/>
              <a:buChar char="•"/>
            </a:pPr>
            <a:r>
              <a:rPr lang="en-US" sz="2400"/>
              <a:t>It is stored centrally in the HLR 	</a:t>
            </a:r>
            <a:endParaRPr/>
          </a:p>
          <a:p>
            <a:pPr indent="-431800" lvl="0" marL="503555" rtl="0" algn="l">
              <a:lnSpc>
                <a:spcPct val="90000"/>
              </a:lnSpc>
              <a:spcBef>
                <a:spcPts val="1000"/>
              </a:spcBef>
              <a:spcAft>
                <a:spcPts val="0"/>
              </a:spcAft>
              <a:buClr>
                <a:schemeClr val="dk1"/>
              </a:buClr>
              <a:buSzPts val="2400"/>
              <a:buChar char="•"/>
            </a:pPr>
            <a:r>
              <a:rPr lang="en-US" sz="2400"/>
              <a:t>MS can have several MSISDNs depending on SIM</a:t>
            </a:r>
            <a:endParaRPr/>
          </a:p>
          <a:p>
            <a:pPr indent="-431800" lvl="0" marL="503555" rtl="0" algn="l">
              <a:lnSpc>
                <a:spcPct val="90000"/>
              </a:lnSpc>
              <a:spcBef>
                <a:spcPts val="1000"/>
              </a:spcBef>
              <a:spcAft>
                <a:spcPts val="0"/>
              </a:spcAft>
              <a:buClr>
                <a:schemeClr val="dk1"/>
              </a:buClr>
              <a:buSzPts val="2400"/>
              <a:buChar char="•"/>
            </a:pPr>
            <a:r>
              <a:rPr lang="en-US" sz="2400"/>
              <a:t>It follows international ISDN numbering plan</a:t>
            </a:r>
            <a:endParaRPr/>
          </a:p>
          <a:p>
            <a:pPr indent="-431800" lvl="2" marL="1079500" rtl="0" algn="l">
              <a:lnSpc>
                <a:spcPct val="90000"/>
              </a:lnSpc>
              <a:spcBef>
                <a:spcPts val="500"/>
              </a:spcBef>
              <a:spcAft>
                <a:spcPts val="0"/>
              </a:spcAft>
              <a:buClr>
                <a:schemeClr val="dk1"/>
              </a:buClr>
              <a:buSzPts val="2400"/>
              <a:buChar char="•"/>
            </a:pPr>
            <a:r>
              <a:rPr lang="en-US" sz="2400"/>
              <a:t>Country Code (CC):	upto 3 decimal places</a:t>
            </a:r>
            <a:endParaRPr/>
          </a:p>
          <a:p>
            <a:pPr indent="-431800" lvl="2" marL="1079500" rtl="0" algn="l">
              <a:lnSpc>
                <a:spcPct val="90000"/>
              </a:lnSpc>
              <a:spcBef>
                <a:spcPts val="500"/>
              </a:spcBef>
              <a:spcAft>
                <a:spcPts val="0"/>
              </a:spcAft>
              <a:buClr>
                <a:schemeClr val="dk1"/>
              </a:buClr>
              <a:buSzPts val="2400"/>
              <a:buChar char="•"/>
            </a:pPr>
            <a:r>
              <a:rPr lang="en-US" sz="2400"/>
              <a:t>National Destination Code (NDC): 2-3 decimal places</a:t>
            </a:r>
            <a:endParaRPr/>
          </a:p>
          <a:p>
            <a:pPr indent="-431800" lvl="2" marL="1079500" rtl="0" algn="l">
              <a:lnSpc>
                <a:spcPct val="90000"/>
              </a:lnSpc>
              <a:spcBef>
                <a:spcPts val="500"/>
              </a:spcBef>
              <a:spcAft>
                <a:spcPts val="0"/>
              </a:spcAft>
              <a:buClr>
                <a:schemeClr val="dk1"/>
              </a:buClr>
              <a:buSzPts val="2400"/>
              <a:buChar char="•"/>
            </a:pPr>
            <a:r>
              <a:rPr lang="en-US" sz="2400"/>
              <a:t>Subscriber Number (SN) : maximal 10 decimal places</a:t>
            </a:r>
            <a:endParaRPr/>
          </a:p>
          <a:p>
            <a:pPr indent="-431800" lvl="3" marL="1367155" rtl="0" algn="l">
              <a:lnSpc>
                <a:spcPct val="90000"/>
              </a:lnSpc>
              <a:spcBef>
                <a:spcPts val="500"/>
              </a:spcBef>
              <a:spcAft>
                <a:spcPts val="0"/>
              </a:spcAft>
              <a:buClr>
                <a:schemeClr val="dk1"/>
              </a:buClr>
              <a:buSzPts val="2400"/>
              <a:buChar char="•"/>
            </a:pPr>
            <a:r>
              <a:rPr lang="en-US" sz="2400"/>
              <a:t>MSISDN =   CC + NDC + SN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7"/>
          <p:cNvSpPr txBox="1"/>
          <p:nvPr>
            <p:ph type="title"/>
          </p:nvPr>
        </p:nvSpPr>
        <p:spPr>
          <a:xfrm>
            <a:off x="1398270" y="274638"/>
            <a:ext cx="6934200" cy="1144587"/>
          </a:xfrm>
          <a:prstGeom prst="rect">
            <a:avLst/>
          </a:prstGeom>
          <a:noFill/>
          <a:ln>
            <a:noFill/>
          </a:ln>
        </p:spPr>
        <p:txBody>
          <a:bodyPr anchorCtr="0" anchor="ctr" bIns="0" lIns="0" spcFirstLastPara="1" rIns="0" wrap="square" tIns="0">
            <a:normAutofit/>
          </a:bodyPr>
          <a:lstStyle/>
          <a:p>
            <a:pPr indent="-215900" lvl="0" marL="215900" rtl="0" algn="l">
              <a:lnSpc>
                <a:spcPct val="90000"/>
              </a:lnSpc>
              <a:spcBef>
                <a:spcPts val="0"/>
              </a:spcBef>
              <a:spcAft>
                <a:spcPts val="0"/>
              </a:spcAft>
              <a:buClr>
                <a:schemeClr val="dk1"/>
              </a:buClr>
              <a:buSzPts val="4400"/>
              <a:buFont typeface="Calibri"/>
              <a:buNone/>
            </a:pPr>
            <a:r>
              <a:rPr lang="en-US"/>
              <a:t>IMSI</a:t>
            </a:r>
            <a:endParaRPr/>
          </a:p>
        </p:txBody>
      </p:sp>
      <p:sp>
        <p:nvSpPr>
          <p:cNvPr id="744" name="Google Shape;744;p27"/>
          <p:cNvSpPr txBox="1"/>
          <p:nvPr>
            <p:ph idx="1" type="body"/>
          </p:nvPr>
        </p:nvSpPr>
        <p:spPr>
          <a:xfrm>
            <a:off x="1358583" y="1344613"/>
            <a:ext cx="8497887" cy="4827587"/>
          </a:xfrm>
          <a:prstGeom prst="rect">
            <a:avLst/>
          </a:prstGeom>
          <a:noFill/>
          <a:ln>
            <a:noFill/>
          </a:ln>
        </p:spPr>
        <p:txBody>
          <a:bodyPr anchorCtr="0" anchor="t" bIns="0" lIns="0" spcFirstLastPara="1" rIns="0" wrap="square" tIns="0">
            <a:normAutofit/>
          </a:bodyPr>
          <a:lstStyle/>
          <a:p>
            <a:pPr indent="-431800" lvl="0" marL="503555" rtl="0" algn="l">
              <a:lnSpc>
                <a:spcPct val="90000"/>
              </a:lnSpc>
              <a:spcBef>
                <a:spcPts val="0"/>
              </a:spcBef>
              <a:spcAft>
                <a:spcPts val="0"/>
              </a:spcAft>
              <a:buClr>
                <a:schemeClr val="dk1"/>
              </a:buClr>
              <a:buSzPts val="2000"/>
              <a:buChar char="•"/>
            </a:pPr>
            <a:r>
              <a:rPr lang="en-US" sz="2000">
                <a:latin typeface="Quattrocento Sans"/>
                <a:ea typeface="Quattrocento Sans"/>
                <a:cs typeface="Quattrocento Sans"/>
                <a:sym typeface="Quattrocento Sans"/>
              </a:rPr>
              <a:t>International Mobile Subscriber Identity</a:t>
            </a:r>
            <a:endParaRPr/>
          </a:p>
          <a:p>
            <a:pPr indent="-431800" lvl="0" marL="503555" rtl="0" algn="l">
              <a:lnSpc>
                <a:spcPct val="90000"/>
              </a:lnSpc>
              <a:spcBef>
                <a:spcPts val="1000"/>
              </a:spcBef>
              <a:spcAft>
                <a:spcPts val="0"/>
              </a:spcAft>
              <a:buClr>
                <a:schemeClr val="dk1"/>
              </a:buClr>
              <a:buSzPts val="2000"/>
              <a:buChar char="•"/>
            </a:pPr>
            <a:r>
              <a:rPr lang="en-US" sz="2000"/>
              <a:t>Stored in SIM, not more than 15 digits</a:t>
            </a:r>
            <a:endParaRPr/>
          </a:p>
          <a:p>
            <a:pPr indent="-431800" lvl="3" marL="1367155" rtl="0" algn="l">
              <a:lnSpc>
                <a:spcPct val="90000"/>
              </a:lnSpc>
              <a:spcBef>
                <a:spcPts val="500"/>
              </a:spcBef>
              <a:spcAft>
                <a:spcPts val="0"/>
              </a:spcAft>
              <a:buClr>
                <a:schemeClr val="dk1"/>
              </a:buClr>
              <a:buSzPts val="2000"/>
              <a:buChar char="•"/>
            </a:pPr>
            <a:r>
              <a:rPr lang="en-US" sz="2000"/>
              <a:t>3 digits for Mobile Country Code (MCC)</a:t>
            </a:r>
            <a:endParaRPr/>
          </a:p>
          <a:p>
            <a:pPr indent="-431800" lvl="3" marL="1367155" rtl="0" algn="l">
              <a:lnSpc>
                <a:spcPct val="90000"/>
              </a:lnSpc>
              <a:spcBef>
                <a:spcPts val="500"/>
              </a:spcBef>
              <a:spcAft>
                <a:spcPts val="0"/>
              </a:spcAft>
              <a:buClr>
                <a:schemeClr val="dk1"/>
              </a:buClr>
              <a:buSzPts val="2000"/>
              <a:buChar char="•"/>
            </a:pPr>
            <a:r>
              <a:rPr lang="en-US" sz="2000"/>
              <a:t>3 digits for Mobile Network Code (MNC)</a:t>
            </a:r>
            <a:endParaRPr/>
          </a:p>
          <a:p>
            <a:pPr indent="-431799" lvl="4" marL="1656079" rtl="0" algn="l">
              <a:lnSpc>
                <a:spcPct val="90000"/>
              </a:lnSpc>
              <a:spcBef>
                <a:spcPts val="500"/>
              </a:spcBef>
              <a:spcAft>
                <a:spcPts val="0"/>
              </a:spcAft>
              <a:buClr>
                <a:schemeClr val="dk1"/>
              </a:buClr>
              <a:buSzPts val="2000"/>
              <a:buChar char="•"/>
            </a:pPr>
            <a:r>
              <a:rPr lang="en-US" sz="2000"/>
              <a:t>It uniquely identifies the home GSM PLMN of the mobile subscriber.</a:t>
            </a:r>
            <a:endParaRPr/>
          </a:p>
          <a:p>
            <a:pPr indent="-431800" lvl="3" marL="1367155" rtl="0" algn="l">
              <a:lnSpc>
                <a:spcPct val="90000"/>
              </a:lnSpc>
              <a:spcBef>
                <a:spcPts val="500"/>
              </a:spcBef>
              <a:spcAft>
                <a:spcPts val="0"/>
              </a:spcAft>
              <a:buClr>
                <a:schemeClr val="dk1"/>
              </a:buClr>
              <a:buSzPts val="2000"/>
              <a:buChar char="•"/>
            </a:pPr>
            <a:r>
              <a:rPr lang="en-US" sz="2000"/>
              <a:t>Not more than 10 digits for National Mobile Station Identity (MSIN)</a:t>
            </a:r>
            <a:endParaRPr/>
          </a:p>
          <a:p>
            <a:pPr indent="-431799" lvl="4" marL="1656079" rtl="0" algn="l">
              <a:lnSpc>
                <a:spcPct val="90000"/>
              </a:lnSpc>
              <a:spcBef>
                <a:spcPts val="500"/>
              </a:spcBef>
              <a:spcAft>
                <a:spcPts val="0"/>
              </a:spcAft>
              <a:buClr>
                <a:schemeClr val="dk1"/>
              </a:buClr>
              <a:buSzPts val="2000"/>
              <a:buChar char="•"/>
            </a:pPr>
            <a:r>
              <a:rPr lang="en-US" sz="2000"/>
              <a:t>The first 3 digits identify the logical HLR-ID of the mobile subscriber</a:t>
            </a:r>
            <a:endParaRPr/>
          </a:p>
          <a:p>
            <a:pPr indent="-431800" lvl="0" marL="503555" rtl="0" algn="l">
              <a:lnSpc>
                <a:spcPct val="90000"/>
              </a:lnSpc>
              <a:spcBef>
                <a:spcPts val="1000"/>
              </a:spcBef>
              <a:spcAft>
                <a:spcPts val="0"/>
              </a:spcAft>
              <a:buClr>
                <a:schemeClr val="dk1"/>
              </a:buClr>
              <a:buSzPts val="2000"/>
              <a:buChar char="•"/>
            </a:pPr>
            <a:r>
              <a:rPr lang="en-US" sz="2000"/>
              <a:t>MNC+MSIN makes National Mobile Station Identity (NMSI)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28"/>
          <p:cNvSpPr txBox="1"/>
          <p:nvPr>
            <p:ph type="title"/>
          </p:nvPr>
        </p:nvSpPr>
        <p:spPr>
          <a:xfrm>
            <a:off x="914400" y="307658"/>
            <a:ext cx="6934200" cy="1144587"/>
          </a:xfrm>
          <a:prstGeom prst="rect">
            <a:avLst/>
          </a:prstGeom>
          <a:noFill/>
          <a:ln>
            <a:noFill/>
          </a:ln>
        </p:spPr>
        <p:txBody>
          <a:bodyPr anchorCtr="0" anchor="ctr" bIns="0" lIns="0" spcFirstLastPara="1" rIns="0" wrap="square" tIns="0">
            <a:normAutofit/>
          </a:bodyPr>
          <a:lstStyle/>
          <a:p>
            <a:pPr indent="-215900" lvl="0" marL="215900" rtl="0" algn="l">
              <a:lnSpc>
                <a:spcPct val="90000"/>
              </a:lnSpc>
              <a:spcBef>
                <a:spcPts val="0"/>
              </a:spcBef>
              <a:spcAft>
                <a:spcPts val="0"/>
              </a:spcAft>
              <a:buClr>
                <a:schemeClr val="dk1"/>
              </a:buClr>
              <a:buSzPts val="4400"/>
              <a:buFont typeface="Calibri"/>
              <a:buNone/>
            </a:pPr>
            <a:r>
              <a:rPr lang="en-US"/>
              <a:t>TMSI and LMSI</a:t>
            </a:r>
            <a:endParaRPr/>
          </a:p>
        </p:txBody>
      </p:sp>
      <p:sp>
        <p:nvSpPr>
          <p:cNvPr id="751" name="Google Shape;751;p28"/>
          <p:cNvSpPr txBox="1"/>
          <p:nvPr>
            <p:ph idx="1" type="body"/>
          </p:nvPr>
        </p:nvSpPr>
        <p:spPr>
          <a:xfrm>
            <a:off x="759460" y="1278255"/>
            <a:ext cx="9269095" cy="4763770"/>
          </a:xfrm>
          <a:prstGeom prst="rect">
            <a:avLst/>
          </a:prstGeom>
          <a:noFill/>
          <a:ln>
            <a:noFill/>
          </a:ln>
        </p:spPr>
        <p:txBody>
          <a:bodyPr anchorCtr="0" anchor="t" bIns="0" lIns="0" spcFirstLastPara="1" rIns="0" wrap="square" tIns="0">
            <a:normAutofit/>
          </a:bodyPr>
          <a:lstStyle/>
          <a:p>
            <a:pPr indent="-431800" lvl="0" marL="503555" rtl="0" algn="l">
              <a:lnSpc>
                <a:spcPct val="90000"/>
              </a:lnSpc>
              <a:spcBef>
                <a:spcPts val="0"/>
              </a:spcBef>
              <a:spcAft>
                <a:spcPts val="0"/>
              </a:spcAft>
              <a:buClr>
                <a:schemeClr val="dk1"/>
              </a:buClr>
              <a:buSzPts val="2400"/>
              <a:buChar char="•"/>
            </a:pPr>
            <a:r>
              <a:rPr lang="en-US" sz="2400"/>
              <a:t>Temporary Mobile Subscriber Identity</a:t>
            </a:r>
            <a:endParaRPr/>
          </a:p>
          <a:p>
            <a:pPr indent="-431800" lvl="2" marL="1079500" rtl="0" algn="l">
              <a:lnSpc>
                <a:spcPct val="90000"/>
              </a:lnSpc>
              <a:spcBef>
                <a:spcPts val="500"/>
              </a:spcBef>
              <a:spcAft>
                <a:spcPts val="0"/>
              </a:spcAft>
              <a:buClr>
                <a:schemeClr val="dk1"/>
              </a:buClr>
              <a:buSzPts val="2400"/>
              <a:buChar char="•"/>
            </a:pPr>
            <a:r>
              <a:rPr lang="en-US" sz="2400"/>
              <a:t>Has only local and temporal significance</a:t>
            </a:r>
            <a:endParaRPr/>
          </a:p>
          <a:p>
            <a:pPr indent="-431800" lvl="2" marL="1079500" rtl="0" algn="l">
              <a:lnSpc>
                <a:spcPct val="90000"/>
              </a:lnSpc>
              <a:spcBef>
                <a:spcPts val="500"/>
              </a:spcBef>
              <a:spcAft>
                <a:spcPts val="0"/>
              </a:spcAft>
              <a:buClr>
                <a:schemeClr val="dk1"/>
              </a:buClr>
              <a:buSzPts val="2400"/>
              <a:buChar char="•"/>
            </a:pPr>
            <a:r>
              <a:rPr lang="en-US" sz="2400"/>
              <a:t>Is assigned by VLR and stored there only</a:t>
            </a:r>
            <a:endParaRPr/>
          </a:p>
          <a:p>
            <a:pPr indent="-431800" lvl="2" marL="1079500" rtl="0" algn="l">
              <a:lnSpc>
                <a:spcPct val="90000"/>
              </a:lnSpc>
              <a:spcBef>
                <a:spcPts val="500"/>
              </a:spcBef>
              <a:spcAft>
                <a:spcPts val="0"/>
              </a:spcAft>
              <a:buClr>
                <a:schemeClr val="dk1"/>
              </a:buClr>
              <a:buSzPts val="2400"/>
              <a:buChar char="•"/>
            </a:pPr>
            <a:r>
              <a:rPr lang="en-US" sz="2400"/>
              <a:t>Is used in place of IMSI for security reasons	</a:t>
            </a:r>
            <a:endParaRPr/>
          </a:p>
          <a:p>
            <a:pPr indent="-431800" lvl="0" marL="503555" rtl="0" algn="l">
              <a:lnSpc>
                <a:spcPct val="90000"/>
              </a:lnSpc>
              <a:spcBef>
                <a:spcPts val="1000"/>
              </a:spcBef>
              <a:spcAft>
                <a:spcPts val="0"/>
              </a:spcAft>
              <a:buClr>
                <a:schemeClr val="dk1"/>
              </a:buClr>
              <a:buSzPts val="2400"/>
              <a:buChar char="•"/>
            </a:pPr>
            <a:r>
              <a:rPr lang="en-US" sz="2400"/>
              <a:t>Local Mobile Subscriber Identity</a:t>
            </a:r>
            <a:endParaRPr/>
          </a:p>
          <a:p>
            <a:pPr indent="-431800" lvl="2" marL="1079500" rtl="0" algn="l">
              <a:lnSpc>
                <a:spcPct val="90000"/>
              </a:lnSpc>
              <a:spcBef>
                <a:spcPts val="500"/>
              </a:spcBef>
              <a:spcAft>
                <a:spcPts val="0"/>
              </a:spcAft>
              <a:buClr>
                <a:schemeClr val="dk1"/>
              </a:buClr>
              <a:buSzPts val="2400"/>
              <a:buChar char="•"/>
            </a:pPr>
            <a:r>
              <a:rPr lang="en-US" sz="2400"/>
              <a:t>Is an additional searching key given by VLR</a:t>
            </a:r>
            <a:endParaRPr/>
          </a:p>
          <a:p>
            <a:pPr indent="-431800" lvl="2" marL="1079500" rtl="0" algn="l">
              <a:lnSpc>
                <a:spcPct val="90000"/>
              </a:lnSpc>
              <a:spcBef>
                <a:spcPts val="500"/>
              </a:spcBef>
              <a:spcAft>
                <a:spcPts val="0"/>
              </a:spcAft>
              <a:buClr>
                <a:schemeClr val="dk1"/>
              </a:buClr>
              <a:buSzPts val="2400"/>
              <a:buChar char="•"/>
            </a:pPr>
            <a:r>
              <a:rPr lang="en-US" sz="2400"/>
              <a:t>It is also sent to HLR</a:t>
            </a:r>
            <a:endParaRPr/>
          </a:p>
          <a:p>
            <a:pPr indent="-431800" lvl="0" marL="503555" rtl="0" algn="l">
              <a:lnSpc>
                <a:spcPct val="90000"/>
              </a:lnSpc>
              <a:spcBef>
                <a:spcPts val="1000"/>
              </a:spcBef>
              <a:spcAft>
                <a:spcPts val="0"/>
              </a:spcAft>
              <a:buClr>
                <a:schemeClr val="dk1"/>
              </a:buClr>
              <a:buSzPts val="2400"/>
              <a:buChar char="•"/>
            </a:pPr>
            <a:r>
              <a:rPr lang="en-US" sz="2400"/>
              <a:t>Both are assigned in an operator specific way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Mobility Models</a:t>
            </a:r>
            <a:endParaRPr/>
          </a:p>
        </p:txBody>
      </p:sp>
      <p:sp>
        <p:nvSpPr>
          <p:cNvPr id="757" name="Google Shape;75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Mobility models </a:t>
            </a:r>
            <a:r>
              <a:rPr b="1" lang="en-US"/>
              <a:t>characterize the movements of mobile users with respect to their location, velocity and direction over a period of time</a:t>
            </a:r>
            <a:r>
              <a:rPr lang="en-US"/>
              <a:t>. </a:t>
            </a:r>
            <a:endParaRPr/>
          </a:p>
          <a:p>
            <a:pPr indent="-228600" lvl="0" marL="228600" rtl="0" algn="l">
              <a:lnSpc>
                <a:spcPct val="90000"/>
              </a:lnSpc>
              <a:spcBef>
                <a:spcPts val="1000"/>
              </a:spcBef>
              <a:spcAft>
                <a:spcPts val="0"/>
              </a:spcAft>
              <a:buClr>
                <a:schemeClr val="dk1"/>
              </a:buClr>
              <a:buSzPts val="2800"/>
              <a:buChar char="•"/>
            </a:pPr>
            <a:r>
              <a:rPr lang="en-US"/>
              <a:t>These models play an vital role in the design of Mobile Ad Hoc Networks(MANET)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3"/>
          <p:cNvSpPr/>
          <p:nvPr/>
        </p:nvSpPr>
        <p:spPr>
          <a:xfrm>
            <a:off x="685800" y="454660"/>
            <a:ext cx="10610850" cy="564134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40"/>
              <a:buFont typeface="Noto Sans Symbols"/>
              <a:buChar char="⮚"/>
            </a:pPr>
            <a:r>
              <a:rPr b="0" i="0" lang="en-US" sz="2800" u="none" cap="none" strike="noStrike">
                <a:solidFill>
                  <a:schemeClr val="dk1"/>
                </a:solidFill>
                <a:latin typeface="Calibri"/>
                <a:ea typeface="Calibri"/>
                <a:cs typeface="Calibri"/>
                <a:sym typeface="Calibri"/>
              </a:rPr>
              <a:t>GSM</a:t>
            </a:r>
            <a:endParaRPr/>
          </a:p>
          <a:p>
            <a:pPr indent="-457200" lvl="1" marL="99060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Calibri"/>
                <a:ea typeface="Calibri"/>
                <a:cs typeface="Calibri"/>
                <a:sym typeface="Calibri"/>
              </a:rPr>
              <a:t>formerly: Groupe Spéciale Mobile (founded 1982)</a:t>
            </a:r>
            <a:endParaRPr/>
          </a:p>
          <a:p>
            <a:pPr indent="-457200" lvl="1" marL="99060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Calibri"/>
                <a:ea typeface="Calibri"/>
                <a:cs typeface="Calibri"/>
                <a:sym typeface="Calibri"/>
              </a:rPr>
              <a:t>now: Global System for Mobile Communication</a:t>
            </a:r>
            <a:endParaRPr/>
          </a:p>
          <a:p>
            <a:pPr indent="-457200" lvl="1" marL="99060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Calibri"/>
                <a:ea typeface="Calibri"/>
                <a:cs typeface="Calibri"/>
                <a:sym typeface="Calibri"/>
              </a:rPr>
              <a:t>Pan-European standard (ETSI, European Telecommunications Standardisation Institute)</a:t>
            </a:r>
            <a:endParaRPr/>
          </a:p>
          <a:p>
            <a:pPr indent="-457200" lvl="1" marL="99060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Calibri"/>
                <a:ea typeface="Calibri"/>
                <a:cs typeface="Calibri"/>
                <a:sym typeface="Calibri"/>
              </a:rPr>
              <a:t>many providers all over the world use GSM (more than 130 countries in Asia, Africa, Europe, Australia, America)</a:t>
            </a:r>
            <a:endParaRPr/>
          </a:p>
          <a:p>
            <a:pPr indent="-457200" lvl="1" marL="990600" marR="0" rtl="0" algn="l">
              <a:lnSpc>
                <a:spcPct val="100000"/>
              </a:lnSpc>
              <a:spcBef>
                <a:spcPts val="560"/>
              </a:spcBef>
              <a:spcAft>
                <a:spcPts val="0"/>
              </a:spcAft>
              <a:buClr>
                <a:schemeClr val="accent2"/>
              </a:buClr>
              <a:buSzPts val="2240"/>
              <a:buFont typeface="Noto Sans Symbols"/>
              <a:buChar char="❑"/>
            </a:pPr>
            <a:r>
              <a:rPr b="0" i="0" lang="en-US" sz="2800" u="none" cap="none" strike="noStrike">
                <a:solidFill>
                  <a:schemeClr val="dk1"/>
                </a:solidFill>
                <a:latin typeface="Calibri"/>
                <a:ea typeface="Calibri"/>
                <a:cs typeface="Calibri"/>
                <a:sym typeface="Calibri"/>
              </a:rPr>
              <a:t>more than 100 million subscribers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12" type="sldNum"/>
          </p:nvPr>
        </p:nvSpPr>
        <p:spPr>
          <a:xfrm>
            <a:off x="11296611" y="6217622"/>
            <a:ext cx="731600" cy="524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110" name="Google Shape;110;p4"/>
          <p:cNvSpPr txBox="1"/>
          <p:nvPr>
            <p:ph type="title"/>
          </p:nvPr>
        </p:nvSpPr>
        <p:spPr>
          <a:xfrm>
            <a:off x="168910" y="60325"/>
            <a:ext cx="11360785" cy="74168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Calibri"/>
              <a:buNone/>
            </a:pPr>
            <a:r>
              <a:rPr b="1" lang="en-US"/>
              <a:t>Performance characteristics of GSM</a:t>
            </a:r>
            <a:endParaRPr/>
          </a:p>
        </p:txBody>
      </p:sp>
      <p:sp>
        <p:nvSpPr>
          <p:cNvPr id="111" name="Google Shape;111;p4"/>
          <p:cNvSpPr/>
          <p:nvPr/>
        </p:nvSpPr>
        <p:spPr>
          <a:xfrm>
            <a:off x="448310" y="802005"/>
            <a:ext cx="11294745" cy="559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920"/>
              <a:buFont typeface="Noto Sans Symbols"/>
              <a:buChar char="⮚"/>
            </a:pPr>
            <a:r>
              <a:rPr b="0" i="0" lang="en-US" sz="2400" u="none" cap="none" strike="noStrike">
                <a:solidFill>
                  <a:schemeClr val="dk1"/>
                </a:solidFill>
                <a:latin typeface="Calibri"/>
                <a:ea typeface="Calibri"/>
                <a:cs typeface="Calibri"/>
                <a:sym typeface="Calibri"/>
              </a:rPr>
              <a:t>Communication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mobile, wireless digital communication; support for voice and data services</a:t>
            </a:r>
            <a:endParaRPr/>
          </a:p>
          <a:p>
            <a:pPr indent="-342900" lvl="0" marL="342900" marR="0" rtl="0" algn="l">
              <a:lnSpc>
                <a:spcPct val="90000"/>
              </a:lnSpc>
              <a:spcBef>
                <a:spcPts val="480"/>
              </a:spcBef>
              <a:spcAft>
                <a:spcPts val="0"/>
              </a:spcAft>
              <a:buClr>
                <a:schemeClr val="dk1"/>
              </a:buClr>
              <a:buSzPts val="1920"/>
              <a:buFont typeface="Noto Sans Symbols"/>
              <a:buChar char="⮚"/>
            </a:pPr>
            <a:r>
              <a:rPr b="0" i="0" lang="en-US" sz="2400" u="none" cap="none" strike="noStrike">
                <a:solidFill>
                  <a:schemeClr val="dk1"/>
                </a:solidFill>
                <a:latin typeface="Calibri"/>
                <a:ea typeface="Calibri"/>
                <a:cs typeface="Calibri"/>
                <a:sym typeface="Calibri"/>
              </a:rPr>
              <a:t>Total mobility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international access, chip-card enables use of access points of different providers</a:t>
            </a:r>
            <a:endParaRPr/>
          </a:p>
          <a:p>
            <a:pPr indent="-342900" lvl="0" marL="342900" marR="0" rtl="0" algn="l">
              <a:lnSpc>
                <a:spcPct val="90000"/>
              </a:lnSpc>
              <a:spcBef>
                <a:spcPts val="480"/>
              </a:spcBef>
              <a:spcAft>
                <a:spcPts val="0"/>
              </a:spcAft>
              <a:buClr>
                <a:schemeClr val="dk1"/>
              </a:buClr>
              <a:buSzPts val="1920"/>
              <a:buFont typeface="Noto Sans Symbols"/>
              <a:buChar char="⮚"/>
            </a:pPr>
            <a:r>
              <a:rPr b="0" i="0" lang="en-US" sz="2400" u="none" cap="none" strike="noStrike">
                <a:solidFill>
                  <a:schemeClr val="dk1"/>
                </a:solidFill>
                <a:latin typeface="Calibri"/>
                <a:ea typeface="Calibri"/>
                <a:cs typeface="Calibri"/>
                <a:sym typeface="Calibri"/>
              </a:rPr>
              <a:t>Worldwide connectivity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one number, the network handles localization High capacity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better frequency efficiency, smaller cells, more customers per cell</a:t>
            </a:r>
            <a:endParaRPr/>
          </a:p>
          <a:p>
            <a:pPr indent="-342900" lvl="0" marL="342900" marR="0" rtl="0" algn="l">
              <a:lnSpc>
                <a:spcPct val="90000"/>
              </a:lnSpc>
              <a:spcBef>
                <a:spcPts val="480"/>
              </a:spcBef>
              <a:spcAft>
                <a:spcPts val="0"/>
              </a:spcAft>
              <a:buClr>
                <a:schemeClr val="dk1"/>
              </a:buClr>
              <a:buSzPts val="1920"/>
              <a:buFont typeface="Noto Sans Symbols"/>
              <a:buChar char="⮚"/>
            </a:pPr>
            <a:r>
              <a:rPr b="0" i="0" lang="en-US" sz="2400" u="none" cap="none" strike="noStrike">
                <a:solidFill>
                  <a:schemeClr val="dk1"/>
                </a:solidFill>
                <a:latin typeface="Calibri"/>
                <a:ea typeface="Calibri"/>
                <a:cs typeface="Calibri"/>
                <a:sym typeface="Calibri"/>
              </a:rPr>
              <a:t>High transmission quality</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high audio quality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uninterrupted phone calls at higher speeds (e.g., from cars, trains) – better handoffs and </a:t>
            </a:r>
            <a:endParaRPr/>
          </a:p>
          <a:p>
            <a:pPr indent="-342900" lvl="0" marL="342900" marR="0" rtl="0" algn="l">
              <a:lnSpc>
                <a:spcPct val="90000"/>
              </a:lnSpc>
              <a:spcBef>
                <a:spcPts val="480"/>
              </a:spcBef>
              <a:spcAft>
                <a:spcPts val="0"/>
              </a:spcAft>
              <a:buClr>
                <a:schemeClr val="dk1"/>
              </a:buClr>
              <a:buSzPts val="1920"/>
              <a:buFont typeface="Noto Sans Symbols"/>
              <a:buChar char="⮚"/>
            </a:pPr>
            <a:r>
              <a:rPr b="0" i="0" lang="en-US" sz="2400" u="none" cap="none" strike="noStrike">
                <a:solidFill>
                  <a:schemeClr val="dk1"/>
                </a:solidFill>
                <a:latin typeface="Calibri"/>
                <a:ea typeface="Calibri"/>
                <a:cs typeface="Calibri"/>
                <a:sym typeface="Calibri"/>
              </a:rPr>
              <a:t>Security functions </a:t>
            </a:r>
            <a:endParaRPr/>
          </a:p>
          <a:p>
            <a:pPr indent="-285750" lvl="1" marL="742950" marR="0" rtl="0" algn="l">
              <a:lnSpc>
                <a:spcPct val="90000"/>
              </a:lnSpc>
              <a:spcBef>
                <a:spcPts val="480"/>
              </a:spcBef>
              <a:spcAft>
                <a:spcPts val="0"/>
              </a:spcAft>
              <a:buClr>
                <a:schemeClr val="accent2"/>
              </a:buClr>
              <a:buSzPts val="1920"/>
              <a:buFont typeface="Noto Sans Symbols"/>
              <a:buChar char="❑"/>
            </a:pPr>
            <a:r>
              <a:rPr b="0" i="0" lang="en-US" sz="2400" u="none" cap="none" strike="noStrike">
                <a:solidFill>
                  <a:schemeClr val="dk1"/>
                </a:solidFill>
                <a:latin typeface="Calibri"/>
                <a:ea typeface="Calibri"/>
                <a:cs typeface="Calibri"/>
                <a:sym typeface="Calibri"/>
              </a:rPr>
              <a:t>access control, authentication via chip-card and PIN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idx="4294967295" type="title"/>
          </p:nvPr>
        </p:nvSpPr>
        <p:spPr>
          <a:xfrm>
            <a:off x="304800" y="108585"/>
            <a:ext cx="11360785" cy="581025"/>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90000"/>
              </a:lnSpc>
              <a:spcBef>
                <a:spcPts val="0"/>
              </a:spcBef>
              <a:spcAft>
                <a:spcPts val="0"/>
              </a:spcAft>
              <a:buClr>
                <a:schemeClr val="dk1"/>
              </a:buClr>
              <a:buSzPct val="100000"/>
              <a:buFont typeface="Calibri"/>
              <a:buNone/>
            </a:pPr>
            <a:r>
              <a:rPr b="1" i="0" lang="en-US" sz="3600" u="none" cap="none" strike="noStrike">
                <a:solidFill>
                  <a:schemeClr val="dk1"/>
                </a:solidFill>
                <a:latin typeface="Calibri"/>
                <a:ea typeface="Calibri"/>
                <a:cs typeface="Calibri"/>
                <a:sym typeface="Calibri"/>
              </a:rPr>
              <a:t>GSM: Mobile Services</a:t>
            </a:r>
            <a:endParaRPr/>
          </a:p>
        </p:txBody>
      </p:sp>
      <p:sp>
        <p:nvSpPr>
          <p:cNvPr id="117" name="Google Shape;117;p5"/>
          <p:cNvSpPr txBox="1"/>
          <p:nvPr>
            <p:ph idx="4294967295" type="body"/>
          </p:nvPr>
        </p:nvSpPr>
        <p:spPr>
          <a:xfrm>
            <a:off x="727710" y="1127125"/>
            <a:ext cx="10735945" cy="2819400"/>
          </a:xfrm>
          <a:prstGeom prst="rect">
            <a:avLst/>
          </a:prstGeom>
          <a:noFill/>
          <a:ln>
            <a:noFill/>
          </a:ln>
        </p:spPr>
        <p:txBody>
          <a:bodyPr anchorCtr="0" anchor="t" bIns="45700" lIns="91425" spcFirstLastPara="1" rIns="91425" wrap="square" tIns="45700">
            <a:normAutofit fontScale="85000" lnSpcReduction="10000"/>
          </a:bodyPr>
          <a:lstStyle/>
          <a:p>
            <a:pPr indent="-285750" lvl="0" marL="285750" marR="0" rtl="0" algn="l">
              <a:lnSpc>
                <a:spcPct val="90000"/>
              </a:lnSpc>
              <a:spcBef>
                <a:spcPts val="0"/>
              </a:spcBef>
              <a:spcAft>
                <a:spcPts val="0"/>
              </a:spcAft>
              <a:buClr>
                <a:schemeClr val="dk1"/>
              </a:buClr>
              <a:buSzPct val="100000"/>
              <a:buFont typeface="Noto Sans Symbols"/>
              <a:buChar char="⮚"/>
            </a:pPr>
            <a:r>
              <a:rPr b="0" i="0" lang="en-US" sz="2400" u="none" cap="none" strike="noStrike">
                <a:solidFill>
                  <a:schemeClr val="dk1"/>
                </a:solidFill>
                <a:latin typeface="Times New Roman"/>
                <a:ea typeface="Times New Roman"/>
                <a:cs typeface="Times New Roman"/>
                <a:sym typeface="Times New Roman"/>
              </a:rPr>
              <a:t>GSM offers</a:t>
            </a:r>
            <a:endParaRPr/>
          </a:p>
          <a:p>
            <a:pPr indent="-342900" lvl="1" marL="3429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Times New Roman"/>
                <a:ea typeface="Times New Roman"/>
                <a:cs typeface="Times New Roman"/>
                <a:sym typeface="Times New Roman"/>
              </a:rPr>
              <a:t>several types of connections</a:t>
            </a:r>
            <a:endParaRPr/>
          </a:p>
          <a:p>
            <a:pPr indent="0" lvl="2" marL="1162050" marR="0" rtl="0" algn="l">
              <a:lnSpc>
                <a:spcPct val="90000"/>
              </a:lnSpc>
              <a:spcBef>
                <a:spcPts val="500"/>
              </a:spcBef>
              <a:spcAft>
                <a:spcPts val="0"/>
              </a:spcAft>
              <a:buClr>
                <a:schemeClr val="dk1"/>
              </a:buClr>
              <a:buSzPct val="100000"/>
              <a:buFont typeface="Noto Sans Symbols"/>
              <a:buNone/>
            </a:pPr>
            <a:r>
              <a:rPr b="0" i="0" lang="en-US" sz="2400" u="none" cap="none" strike="noStrike">
                <a:solidFill>
                  <a:schemeClr val="dk1"/>
                </a:solidFill>
                <a:latin typeface="Times New Roman"/>
                <a:ea typeface="Times New Roman"/>
                <a:cs typeface="Times New Roman"/>
                <a:sym typeface="Times New Roman"/>
              </a:rPr>
              <a:t>voice connections, data connections, short message service</a:t>
            </a:r>
            <a:endParaRPr/>
          </a:p>
          <a:p>
            <a:pPr indent="-342900" lvl="0" marL="342900" marR="0" rtl="0" algn="l">
              <a:lnSpc>
                <a:spcPct val="90000"/>
              </a:lnSpc>
              <a:spcBef>
                <a:spcPts val="1000"/>
              </a:spcBef>
              <a:spcAft>
                <a:spcPts val="0"/>
              </a:spcAft>
              <a:buClr>
                <a:schemeClr val="dk1"/>
              </a:buClr>
              <a:buSzPct val="100000"/>
              <a:buFont typeface="Noto Sans Symbols"/>
              <a:buChar char="⮚"/>
            </a:pPr>
            <a:r>
              <a:rPr b="0" i="0" lang="en-US" sz="2400" u="none" cap="none" strike="noStrike">
                <a:solidFill>
                  <a:schemeClr val="dk1"/>
                </a:solidFill>
                <a:latin typeface="Times New Roman"/>
                <a:ea typeface="Times New Roman"/>
                <a:cs typeface="Times New Roman"/>
                <a:sym typeface="Times New Roman"/>
              </a:rPr>
              <a:t>Three service domains</a:t>
            </a:r>
            <a:endParaRPr/>
          </a:p>
          <a:p>
            <a:pPr indent="-342900" lvl="1" marL="342900" marR="0" rtl="0" algn="l">
              <a:lnSpc>
                <a:spcPct val="90000"/>
              </a:lnSpc>
              <a:spcBef>
                <a:spcPts val="500"/>
              </a:spcBef>
              <a:spcAft>
                <a:spcPts val="0"/>
              </a:spcAft>
              <a:buClr>
                <a:schemeClr val="dk1"/>
              </a:buClr>
              <a:buSzPct val="100000"/>
              <a:buFont typeface="Arial"/>
              <a:buChar char="•"/>
            </a:pPr>
            <a:r>
              <a:rPr b="1" i="0" lang="en-US" sz="2400" u="none" cap="none" strike="noStrike">
                <a:solidFill>
                  <a:schemeClr val="dk1"/>
                </a:solidFill>
                <a:latin typeface="Times New Roman"/>
                <a:ea typeface="Times New Roman"/>
                <a:cs typeface="Times New Roman"/>
                <a:sym typeface="Times New Roman"/>
              </a:rPr>
              <a:t>Bearer Services </a:t>
            </a:r>
            <a:r>
              <a:rPr b="0" i="0" lang="en-US" sz="2400" u="none" cap="none" strike="noStrike">
                <a:solidFill>
                  <a:schemeClr val="dk1"/>
                </a:solidFill>
                <a:latin typeface="Times New Roman"/>
                <a:ea typeface="Times New Roman"/>
                <a:cs typeface="Times New Roman"/>
                <a:sym typeface="Times New Roman"/>
              </a:rPr>
              <a:t>– interface to the physical medium (transparent for example in the case of voice or non transparent for data services)</a:t>
            </a:r>
            <a:endParaRPr/>
          </a:p>
          <a:p>
            <a:pPr indent="-342900" lvl="1" marL="342900" marR="0" rtl="0" algn="l">
              <a:lnSpc>
                <a:spcPct val="90000"/>
              </a:lnSpc>
              <a:spcBef>
                <a:spcPts val="500"/>
              </a:spcBef>
              <a:spcAft>
                <a:spcPts val="0"/>
              </a:spcAft>
              <a:buClr>
                <a:schemeClr val="dk1"/>
              </a:buClr>
              <a:buSzPct val="100000"/>
              <a:buFont typeface="Arial"/>
              <a:buChar char="•"/>
            </a:pPr>
            <a:r>
              <a:rPr b="1" i="0" lang="en-US" sz="2400" u="none" cap="none" strike="noStrike">
                <a:solidFill>
                  <a:schemeClr val="dk1"/>
                </a:solidFill>
                <a:latin typeface="Times New Roman"/>
                <a:ea typeface="Times New Roman"/>
                <a:cs typeface="Times New Roman"/>
                <a:sym typeface="Times New Roman"/>
              </a:rPr>
              <a:t>Telematic Services </a:t>
            </a:r>
            <a:r>
              <a:rPr b="0" i="0" lang="en-US" sz="2400" u="none" cap="none" strike="noStrike">
                <a:solidFill>
                  <a:schemeClr val="dk1"/>
                </a:solidFill>
                <a:latin typeface="Times New Roman"/>
                <a:ea typeface="Times New Roman"/>
                <a:cs typeface="Times New Roman"/>
                <a:sym typeface="Times New Roman"/>
              </a:rPr>
              <a:t>– services provided by the system to the end user (e.g., voice, SMS, fax, etc.)</a:t>
            </a:r>
            <a:endParaRPr/>
          </a:p>
          <a:p>
            <a:pPr indent="-342900" lvl="1" marL="342900" marR="0" rtl="0" algn="l">
              <a:lnSpc>
                <a:spcPct val="90000"/>
              </a:lnSpc>
              <a:spcBef>
                <a:spcPts val="500"/>
              </a:spcBef>
              <a:spcAft>
                <a:spcPts val="0"/>
              </a:spcAft>
              <a:buClr>
                <a:schemeClr val="dk1"/>
              </a:buClr>
              <a:buSzPct val="100000"/>
              <a:buFont typeface="Arial"/>
              <a:buChar char="•"/>
            </a:pPr>
            <a:r>
              <a:rPr b="1" i="0" lang="en-US" sz="2400" u="none" cap="none" strike="noStrike">
                <a:solidFill>
                  <a:schemeClr val="dk1"/>
                </a:solidFill>
                <a:latin typeface="Times New Roman"/>
                <a:ea typeface="Times New Roman"/>
                <a:cs typeface="Times New Roman"/>
                <a:sym typeface="Times New Roman"/>
              </a:rPr>
              <a:t>Supplementary Services </a:t>
            </a:r>
            <a:r>
              <a:rPr b="0" i="0" lang="en-US" sz="2400" u="none" cap="none" strike="noStrike">
                <a:solidFill>
                  <a:schemeClr val="dk1"/>
                </a:solidFill>
                <a:latin typeface="Times New Roman"/>
                <a:ea typeface="Times New Roman"/>
                <a:cs typeface="Times New Roman"/>
                <a:sym typeface="Times New Roman"/>
              </a:rPr>
              <a:t>– associated with the tele services: call forwarding, redirection, etc.</a:t>
            </a:r>
            <a:endParaRPr/>
          </a:p>
        </p:txBody>
      </p:sp>
      <p:sp>
        <p:nvSpPr>
          <p:cNvPr id="118" name="Google Shape;118;p5"/>
          <p:cNvSpPr/>
          <p:nvPr/>
        </p:nvSpPr>
        <p:spPr>
          <a:xfrm>
            <a:off x="3495675" y="4537075"/>
            <a:ext cx="1371600" cy="11430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GSM-PLMN</a:t>
            </a:r>
            <a:endParaRPr/>
          </a:p>
        </p:txBody>
      </p:sp>
      <p:sp>
        <p:nvSpPr>
          <p:cNvPr id="119" name="Google Shape;119;p5"/>
          <p:cNvSpPr/>
          <p:nvPr/>
        </p:nvSpPr>
        <p:spPr>
          <a:xfrm>
            <a:off x="5324475" y="4537075"/>
            <a:ext cx="1371600" cy="11430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transit</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network</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(PSTN, ISDN)</a:t>
            </a:r>
            <a:endParaRPr/>
          </a:p>
        </p:txBody>
      </p:sp>
      <p:sp>
        <p:nvSpPr>
          <p:cNvPr id="120" name="Google Shape;120;p5"/>
          <p:cNvSpPr/>
          <p:nvPr/>
        </p:nvSpPr>
        <p:spPr>
          <a:xfrm>
            <a:off x="7153275" y="4537075"/>
            <a:ext cx="1371600" cy="11430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source/</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destination</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network</a:t>
            </a:r>
            <a:endParaRPr b="0" i="0" sz="1800" u="none" cap="none" strike="noStrike">
              <a:solidFill>
                <a:schemeClr val="dk1"/>
              </a:solidFill>
              <a:latin typeface="Arial"/>
              <a:ea typeface="Arial"/>
              <a:cs typeface="Arial"/>
              <a:sym typeface="Arial"/>
            </a:endParaRPr>
          </a:p>
        </p:txBody>
      </p:sp>
      <p:sp>
        <p:nvSpPr>
          <p:cNvPr id="121" name="Google Shape;121;p5"/>
          <p:cNvSpPr/>
          <p:nvPr/>
        </p:nvSpPr>
        <p:spPr>
          <a:xfrm>
            <a:off x="1514475" y="4841875"/>
            <a:ext cx="533400" cy="5334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TE</a:t>
            </a:r>
            <a:endParaRPr/>
          </a:p>
        </p:txBody>
      </p:sp>
      <p:sp>
        <p:nvSpPr>
          <p:cNvPr id="122" name="Google Shape;122;p5"/>
          <p:cNvSpPr/>
          <p:nvPr/>
        </p:nvSpPr>
        <p:spPr>
          <a:xfrm>
            <a:off x="9363075" y="4841875"/>
            <a:ext cx="533400" cy="5334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TE</a:t>
            </a:r>
            <a:endParaRPr/>
          </a:p>
        </p:txBody>
      </p:sp>
      <p:sp>
        <p:nvSpPr>
          <p:cNvPr id="123" name="Google Shape;123;p5"/>
          <p:cNvSpPr txBox="1"/>
          <p:nvPr/>
        </p:nvSpPr>
        <p:spPr>
          <a:xfrm>
            <a:off x="5309235" y="4048125"/>
            <a:ext cx="15732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bearer services</a:t>
            </a:r>
            <a:endParaRPr sz="1800">
              <a:solidFill>
                <a:schemeClr val="dk1"/>
              </a:solidFill>
              <a:latin typeface="Arial"/>
              <a:ea typeface="Arial"/>
              <a:cs typeface="Arial"/>
              <a:sym typeface="Arial"/>
            </a:endParaRPr>
          </a:p>
        </p:txBody>
      </p:sp>
      <p:sp>
        <p:nvSpPr>
          <p:cNvPr id="124" name="Google Shape;124;p5"/>
          <p:cNvSpPr txBox="1"/>
          <p:nvPr/>
        </p:nvSpPr>
        <p:spPr>
          <a:xfrm>
            <a:off x="5043488" y="5800725"/>
            <a:ext cx="1312862"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tele services</a:t>
            </a:r>
            <a:endParaRPr sz="1800">
              <a:solidFill>
                <a:schemeClr val="dk1"/>
              </a:solidFill>
              <a:latin typeface="Arial"/>
              <a:ea typeface="Arial"/>
              <a:cs typeface="Arial"/>
              <a:sym typeface="Arial"/>
            </a:endParaRPr>
          </a:p>
        </p:txBody>
      </p:sp>
      <p:grpSp>
        <p:nvGrpSpPr>
          <p:cNvPr id="125" name="Google Shape;125;p5"/>
          <p:cNvGrpSpPr/>
          <p:nvPr/>
        </p:nvGrpSpPr>
        <p:grpSpPr>
          <a:xfrm>
            <a:off x="1819275" y="5527675"/>
            <a:ext cx="7772400" cy="304800"/>
            <a:chOff x="624" y="3456"/>
            <a:chExt cx="4656" cy="192"/>
          </a:xfrm>
        </p:grpSpPr>
        <p:cxnSp>
          <p:nvCxnSpPr>
            <p:cNvPr id="126" name="Google Shape;126;p5"/>
            <p:cNvCxnSpPr/>
            <p:nvPr/>
          </p:nvCxnSpPr>
          <p:spPr>
            <a:xfrm>
              <a:off x="624" y="3648"/>
              <a:ext cx="4656" cy="0"/>
            </a:xfrm>
            <a:prstGeom prst="straightConnector1">
              <a:avLst/>
            </a:prstGeom>
            <a:noFill/>
            <a:ln cap="flat" cmpd="sng" w="9525">
              <a:solidFill>
                <a:schemeClr val="dk1"/>
              </a:solidFill>
              <a:prstDash val="solid"/>
              <a:round/>
              <a:headEnd len="sm" w="sm" type="none"/>
              <a:tailEnd len="sm" w="sm" type="none"/>
            </a:ln>
          </p:spPr>
        </p:cxnSp>
        <p:cxnSp>
          <p:nvCxnSpPr>
            <p:cNvPr id="127" name="Google Shape;127;p5"/>
            <p:cNvCxnSpPr/>
            <p:nvPr/>
          </p:nvCxnSpPr>
          <p:spPr>
            <a:xfrm rot="10800000">
              <a:off x="624" y="3456"/>
              <a:ext cx="0" cy="192"/>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p5"/>
            <p:cNvCxnSpPr/>
            <p:nvPr/>
          </p:nvCxnSpPr>
          <p:spPr>
            <a:xfrm rot="10800000">
              <a:off x="5280" y="3456"/>
              <a:ext cx="0" cy="192"/>
            </a:xfrm>
            <a:prstGeom prst="straightConnector1">
              <a:avLst/>
            </a:prstGeom>
            <a:noFill/>
            <a:ln cap="flat" cmpd="sng" w="9525">
              <a:solidFill>
                <a:schemeClr val="dk1"/>
              </a:solidFill>
              <a:prstDash val="solid"/>
              <a:round/>
              <a:headEnd len="sm" w="sm" type="none"/>
              <a:tailEnd len="sm" w="sm" type="none"/>
            </a:ln>
          </p:spPr>
        </p:cxnSp>
      </p:grpSp>
      <p:grpSp>
        <p:nvGrpSpPr>
          <p:cNvPr id="129" name="Google Shape;129;p5"/>
          <p:cNvGrpSpPr/>
          <p:nvPr/>
        </p:nvGrpSpPr>
        <p:grpSpPr>
          <a:xfrm flipH="1" rot="10800000">
            <a:off x="2276475" y="4460875"/>
            <a:ext cx="6629400" cy="381000"/>
            <a:chOff x="624" y="3456"/>
            <a:chExt cx="4656" cy="192"/>
          </a:xfrm>
        </p:grpSpPr>
        <p:cxnSp>
          <p:nvCxnSpPr>
            <p:cNvPr id="130" name="Google Shape;130;p5"/>
            <p:cNvCxnSpPr/>
            <p:nvPr/>
          </p:nvCxnSpPr>
          <p:spPr>
            <a:xfrm>
              <a:off x="624" y="3648"/>
              <a:ext cx="4656" cy="0"/>
            </a:xfrm>
            <a:prstGeom prst="straightConnector1">
              <a:avLst/>
            </a:prstGeom>
            <a:noFill/>
            <a:ln cap="flat" cmpd="sng" w="9525">
              <a:solidFill>
                <a:schemeClr val="dk1"/>
              </a:solidFill>
              <a:prstDash val="solid"/>
              <a:round/>
              <a:headEnd len="sm" w="sm" type="none"/>
              <a:tailEnd len="sm" w="sm" type="none"/>
            </a:ln>
          </p:spPr>
        </p:cxnSp>
        <p:cxnSp>
          <p:nvCxnSpPr>
            <p:cNvPr id="131" name="Google Shape;131;p5"/>
            <p:cNvCxnSpPr/>
            <p:nvPr/>
          </p:nvCxnSpPr>
          <p:spPr>
            <a:xfrm rot="10800000">
              <a:off x="624" y="3456"/>
              <a:ext cx="0" cy="192"/>
            </a:xfrm>
            <a:prstGeom prst="straightConnector1">
              <a:avLst/>
            </a:prstGeom>
            <a:noFill/>
            <a:ln cap="flat" cmpd="sng" w="9525">
              <a:solidFill>
                <a:schemeClr val="dk1"/>
              </a:solidFill>
              <a:prstDash val="solid"/>
              <a:round/>
              <a:headEnd len="sm" w="sm" type="none"/>
              <a:tailEnd len="sm" w="sm" type="none"/>
            </a:ln>
          </p:spPr>
        </p:cxnSp>
        <p:cxnSp>
          <p:nvCxnSpPr>
            <p:cNvPr id="132" name="Google Shape;132;p5"/>
            <p:cNvCxnSpPr/>
            <p:nvPr/>
          </p:nvCxnSpPr>
          <p:spPr>
            <a:xfrm rot="10800000">
              <a:off x="5280" y="3456"/>
              <a:ext cx="0" cy="192"/>
            </a:xfrm>
            <a:prstGeom prst="straightConnector1">
              <a:avLst/>
            </a:prstGeom>
            <a:noFill/>
            <a:ln cap="flat" cmpd="sng" w="9525">
              <a:solidFill>
                <a:schemeClr val="dk1"/>
              </a:solidFill>
              <a:prstDash val="solid"/>
              <a:round/>
              <a:headEnd len="sm" w="sm" type="none"/>
              <a:tailEnd len="sm" w="sm" type="none"/>
            </a:ln>
          </p:spPr>
        </p:cxnSp>
      </p:grpSp>
      <p:cxnSp>
        <p:nvCxnSpPr>
          <p:cNvPr id="133" name="Google Shape;133;p5"/>
          <p:cNvCxnSpPr/>
          <p:nvPr/>
        </p:nvCxnSpPr>
        <p:spPr>
          <a:xfrm>
            <a:off x="2657475" y="5146675"/>
            <a:ext cx="0" cy="228600"/>
          </a:xfrm>
          <a:prstGeom prst="straightConnector1">
            <a:avLst/>
          </a:prstGeom>
          <a:noFill/>
          <a:ln cap="flat" cmpd="sng" w="9525">
            <a:solidFill>
              <a:schemeClr val="dk1"/>
            </a:solidFill>
            <a:prstDash val="solid"/>
            <a:round/>
            <a:headEnd len="sm" w="sm" type="none"/>
            <a:tailEnd len="sm" w="sm" type="none"/>
          </a:ln>
        </p:spPr>
      </p:cxnSp>
      <p:cxnSp>
        <p:nvCxnSpPr>
          <p:cNvPr id="134" name="Google Shape;134;p5"/>
          <p:cNvCxnSpPr/>
          <p:nvPr/>
        </p:nvCxnSpPr>
        <p:spPr>
          <a:xfrm>
            <a:off x="8905875" y="4994275"/>
            <a:ext cx="0" cy="228600"/>
          </a:xfrm>
          <a:prstGeom prst="straightConnector1">
            <a:avLst/>
          </a:prstGeom>
          <a:noFill/>
          <a:ln cap="flat" cmpd="sng" w="9525">
            <a:solidFill>
              <a:schemeClr val="dk1"/>
            </a:solidFill>
            <a:prstDash val="solid"/>
            <a:round/>
            <a:headEnd len="sm" w="sm" type="none"/>
            <a:tailEnd len="sm" w="sm" type="none"/>
          </a:ln>
        </p:spPr>
      </p:cxnSp>
      <p:sp>
        <p:nvSpPr>
          <p:cNvPr id="135" name="Google Shape;135;p5"/>
          <p:cNvSpPr txBox="1"/>
          <p:nvPr/>
        </p:nvSpPr>
        <p:spPr>
          <a:xfrm>
            <a:off x="1995488" y="5222875"/>
            <a:ext cx="57943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 S</a:t>
            </a:r>
            <a:endParaRPr/>
          </a:p>
        </p:txBody>
      </p:sp>
      <p:sp>
        <p:nvSpPr>
          <p:cNvPr id="136" name="Google Shape;136;p5"/>
          <p:cNvSpPr txBox="1"/>
          <p:nvPr/>
        </p:nvSpPr>
        <p:spPr>
          <a:xfrm>
            <a:off x="8448675" y="5222875"/>
            <a:ext cx="9763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 S, R)</a:t>
            </a:r>
            <a:endParaRPr/>
          </a:p>
        </p:txBody>
      </p:sp>
      <p:sp>
        <p:nvSpPr>
          <p:cNvPr id="137" name="Google Shape;137;p5"/>
          <p:cNvSpPr txBox="1"/>
          <p:nvPr/>
        </p:nvSpPr>
        <p:spPr>
          <a:xfrm>
            <a:off x="3038475" y="5222875"/>
            <a:ext cx="4460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a:t>
            </a:r>
            <a:r>
              <a:rPr baseline="-25000" lang="en-US" sz="1800">
                <a:solidFill>
                  <a:schemeClr val="dk1"/>
                </a:solidFill>
                <a:latin typeface="Arial"/>
                <a:ea typeface="Arial"/>
                <a:cs typeface="Arial"/>
                <a:sym typeface="Arial"/>
              </a:rPr>
              <a:t>m</a:t>
            </a:r>
            <a:endParaRPr sz="1800">
              <a:solidFill>
                <a:schemeClr val="dk1"/>
              </a:solidFill>
              <a:latin typeface="Arial"/>
              <a:ea typeface="Arial"/>
              <a:cs typeface="Arial"/>
              <a:sym typeface="Arial"/>
            </a:endParaRPr>
          </a:p>
        </p:txBody>
      </p:sp>
      <p:cxnSp>
        <p:nvCxnSpPr>
          <p:cNvPr id="138" name="Google Shape;138;p5"/>
          <p:cNvCxnSpPr/>
          <p:nvPr/>
        </p:nvCxnSpPr>
        <p:spPr>
          <a:xfrm>
            <a:off x="2809875" y="4841875"/>
            <a:ext cx="0" cy="228600"/>
          </a:xfrm>
          <a:prstGeom prst="straightConnector1">
            <a:avLst/>
          </a:prstGeom>
          <a:noFill/>
          <a:ln cap="flat" cmpd="sng" w="9525">
            <a:solidFill>
              <a:schemeClr val="dk1"/>
            </a:solidFill>
            <a:prstDash val="solid"/>
            <a:round/>
            <a:headEnd len="sm" w="sm" type="none"/>
            <a:tailEnd len="med" w="med" type="triangle"/>
          </a:ln>
        </p:spPr>
      </p:cxnSp>
      <p:cxnSp>
        <p:nvCxnSpPr>
          <p:cNvPr id="139" name="Google Shape;139;p5"/>
          <p:cNvCxnSpPr>
            <a:stCxn id="118" idx="3"/>
            <a:endCxn id="119" idx="1"/>
          </p:cNvCxnSpPr>
          <p:nvPr/>
        </p:nvCxnSpPr>
        <p:spPr>
          <a:xfrm>
            <a:off x="4867275" y="5108575"/>
            <a:ext cx="457200" cy="0"/>
          </a:xfrm>
          <a:prstGeom prst="straightConnector1">
            <a:avLst/>
          </a:prstGeom>
          <a:noFill/>
          <a:ln cap="flat" cmpd="sng" w="9525">
            <a:solidFill>
              <a:schemeClr val="dk1"/>
            </a:solidFill>
            <a:prstDash val="solid"/>
            <a:round/>
            <a:headEnd len="sm" w="sm" type="none"/>
            <a:tailEnd len="sm" w="sm" type="none"/>
          </a:ln>
        </p:spPr>
      </p:cxnSp>
      <p:cxnSp>
        <p:nvCxnSpPr>
          <p:cNvPr id="140" name="Google Shape;140;p5"/>
          <p:cNvCxnSpPr>
            <a:stCxn id="119" idx="3"/>
            <a:endCxn id="120" idx="1"/>
          </p:cNvCxnSpPr>
          <p:nvPr/>
        </p:nvCxnSpPr>
        <p:spPr>
          <a:xfrm>
            <a:off x="6696075" y="5108575"/>
            <a:ext cx="457200" cy="0"/>
          </a:xfrm>
          <a:prstGeom prst="straightConnector1">
            <a:avLst/>
          </a:prstGeom>
          <a:noFill/>
          <a:ln cap="flat" cmpd="sng" w="9525">
            <a:solidFill>
              <a:schemeClr val="dk1"/>
            </a:solidFill>
            <a:prstDash val="solid"/>
            <a:round/>
            <a:headEnd len="sm" w="sm" type="none"/>
            <a:tailEnd len="sm" w="sm" type="none"/>
          </a:ln>
        </p:spPr>
      </p:cxnSp>
      <p:cxnSp>
        <p:nvCxnSpPr>
          <p:cNvPr id="141" name="Google Shape;141;p5"/>
          <p:cNvCxnSpPr>
            <a:stCxn id="120" idx="3"/>
            <a:endCxn id="122" idx="1"/>
          </p:cNvCxnSpPr>
          <p:nvPr/>
        </p:nvCxnSpPr>
        <p:spPr>
          <a:xfrm>
            <a:off x="8524875" y="5108575"/>
            <a:ext cx="8382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5"/>
          <p:cNvCxnSpPr>
            <a:stCxn id="121" idx="3"/>
            <a:endCxn id="143" idx="1"/>
          </p:cNvCxnSpPr>
          <p:nvPr/>
        </p:nvCxnSpPr>
        <p:spPr>
          <a:xfrm>
            <a:off x="2047875" y="5108575"/>
            <a:ext cx="457200" cy="0"/>
          </a:xfrm>
          <a:prstGeom prst="straightConnector1">
            <a:avLst/>
          </a:prstGeom>
          <a:noFill/>
          <a:ln cap="flat" cmpd="sng" w="9525">
            <a:solidFill>
              <a:schemeClr val="dk1"/>
            </a:solidFill>
            <a:prstDash val="solid"/>
            <a:round/>
            <a:headEnd len="sm" w="sm" type="none"/>
            <a:tailEnd len="sm" w="sm" type="none"/>
          </a:ln>
        </p:spPr>
      </p:cxnSp>
      <p:sp>
        <p:nvSpPr>
          <p:cNvPr id="143" name="Google Shape;143;p5"/>
          <p:cNvSpPr/>
          <p:nvPr/>
        </p:nvSpPr>
        <p:spPr>
          <a:xfrm>
            <a:off x="2505075" y="4841875"/>
            <a:ext cx="533400" cy="533400"/>
          </a:xfrm>
          <a:prstGeom prst="rect">
            <a:avLst/>
          </a:prstGeom>
          <a:solidFill>
            <a:srgbClr val="DBDBDB"/>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MT</a:t>
            </a:r>
            <a:endParaRPr/>
          </a:p>
        </p:txBody>
      </p:sp>
      <p:cxnSp>
        <p:nvCxnSpPr>
          <p:cNvPr id="144" name="Google Shape;144;p5"/>
          <p:cNvCxnSpPr>
            <a:stCxn id="118" idx="1"/>
            <a:endCxn id="143" idx="3"/>
          </p:cNvCxnSpPr>
          <p:nvPr/>
        </p:nvCxnSpPr>
        <p:spPr>
          <a:xfrm rot="10800000">
            <a:off x="3038475" y="5108575"/>
            <a:ext cx="457200" cy="0"/>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5"/>
          <p:cNvCxnSpPr/>
          <p:nvPr/>
        </p:nvCxnSpPr>
        <p:spPr>
          <a:xfrm>
            <a:off x="3267075" y="4994275"/>
            <a:ext cx="0" cy="22860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5"/>
          <p:cNvCxnSpPr/>
          <p:nvPr/>
        </p:nvCxnSpPr>
        <p:spPr>
          <a:xfrm>
            <a:off x="2276475" y="4994275"/>
            <a:ext cx="0" cy="228600"/>
          </a:xfrm>
          <a:prstGeom prst="straightConnector1">
            <a:avLst/>
          </a:prstGeom>
          <a:noFill/>
          <a:ln cap="flat" cmpd="sng" w="9525">
            <a:solidFill>
              <a:schemeClr val="dk1"/>
            </a:solidFill>
            <a:prstDash val="solid"/>
            <a:round/>
            <a:headEnd len="sm" w="sm" type="none"/>
            <a:tailEnd len="sm" w="sm" type="none"/>
          </a:ln>
        </p:spPr>
      </p:cxnSp>
      <p:sp>
        <p:nvSpPr>
          <p:cNvPr id="147" name="Google Shape;147;p5"/>
          <p:cNvSpPr/>
          <p:nvPr/>
        </p:nvSpPr>
        <p:spPr>
          <a:xfrm>
            <a:off x="1438275" y="4384675"/>
            <a:ext cx="1676400" cy="1295400"/>
          </a:xfrm>
          <a:prstGeom prst="rect">
            <a:avLst/>
          </a:prstGeom>
          <a:noFill/>
          <a:ln cap="flat" cmpd="sng" w="9525">
            <a:solidFill>
              <a:schemeClr val="dk1"/>
            </a:solidFill>
            <a:prstDash val="dash"/>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5"/>
          <p:cNvSpPr txBox="1"/>
          <p:nvPr/>
        </p:nvSpPr>
        <p:spPr>
          <a:xfrm>
            <a:off x="1590675" y="4384675"/>
            <a:ext cx="48895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382580" y="36984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Architecture of the GSM system</a:t>
            </a:r>
            <a:endParaRPr/>
          </a:p>
        </p:txBody>
      </p:sp>
      <p:sp>
        <p:nvSpPr>
          <p:cNvPr id="154" name="Google Shape;154;p6"/>
          <p:cNvSpPr txBox="1"/>
          <p:nvPr>
            <p:ph idx="1" type="body"/>
          </p:nvPr>
        </p:nvSpPr>
        <p:spPr>
          <a:xfrm>
            <a:off x="545465" y="990600"/>
            <a:ext cx="11279505" cy="5105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GSM is a PLMN (Public Land Mobile Network)</a:t>
            </a:r>
            <a:endParaRPr/>
          </a:p>
          <a:p>
            <a:pPr indent="-228600" lvl="1" marL="685800" rtl="0" algn="l">
              <a:lnSpc>
                <a:spcPct val="90000"/>
              </a:lnSpc>
              <a:spcBef>
                <a:spcPts val="500"/>
              </a:spcBef>
              <a:spcAft>
                <a:spcPts val="0"/>
              </a:spcAft>
              <a:buClr>
                <a:schemeClr val="dk1"/>
              </a:buClr>
              <a:buSzPts val="2400"/>
              <a:buChar char="•"/>
            </a:pPr>
            <a:r>
              <a:rPr i="1" lang="en-US" sz="2400"/>
              <a:t>several providers setup mobile networks following the GSM standard within each country</a:t>
            </a:r>
            <a:endParaRPr/>
          </a:p>
          <a:p>
            <a:pPr indent="-228600" lvl="1" marL="685800" rtl="0" algn="l">
              <a:lnSpc>
                <a:spcPct val="90000"/>
              </a:lnSpc>
              <a:spcBef>
                <a:spcPts val="500"/>
              </a:spcBef>
              <a:spcAft>
                <a:spcPts val="0"/>
              </a:spcAft>
              <a:buClr>
                <a:schemeClr val="dk1"/>
              </a:buClr>
              <a:buSzPts val="2400"/>
              <a:buChar char="•"/>
            </a:pPr>
            <a:r>
              <a:rPr lang="en-US" sz="2400"/>
              <a:t>components</a:t>
            </a:r>
            <a:endParaRPr/>
          </a:p>
          <a:p>
            <a:pPr indent="-342900" lvl="2" marL="1504950" rtl="0" algn="l">
              <a:lnSpc>
                <a:spcPct val="90000"/>
              </a:lnSpc>
              <a:spcBef>
                <a:spcPts val="500"/>
              </a:spcBef>
              <a:spcAft>
                <a:spcPts val="0"/>
              </a:spcAft>
              <a:buClr>
                <a:schemeClr val="dk1"/>
              </a:buClr>
              <a:buSzPts val="2400"/>
              <a:buFont typeface="Arial"/>
              <a:buChar char="•"/>
            </a:pPr>
            <a:r>
              <a:rPr lang="en-US" sz="2400"/>
              <a:t>MS (mobile station)</a:t>
            </a:r>
            <a:endParaRPr/>
          </a:p>
          <a:p>
            <a:pPr indent="-342900" lvl="2" marL="1504950" rtl="0" algn="l">
              <a:lnSpc>
                <a:spcPct val="90000"/>
              </a:lnSpc>
              <a:spcBef>
                <a:spcPts val="500"/>
              </a:spcBef>
              <a:spcAft>
                <a:spcPts val="0"/>
              </a:spcAft>
              <a:buClr>
                <a:schemeClr val="dk1"/>
              </a:buClr>
              <a:buSzPts val="2400"/>
              <a:buFont typeface="Arial"/>
              <a:buChar char="•"/>
            </a:pPr>
            <a:r>
              <a:rPr lang="en-US" sz="2400"/>
              <a:t>BS (base station)</a:t>
            </a:r>
            <a:endParaRPr/>
          </a:p>
          <a:p>
            <a:pPr indent="-342900" lvl="2" marL="1504950" rtl="0" algn="l">
              <a:lnSpc>
                <a:spcPct val="90000"/>
              </a:lnSpc>
              <a:spcBef>
                <a:spcPts val="500"/>
              </a:spcBef>
              <a:spcAft>
                <a:spcPts val="0"/>
              </a:spcAft>
              <a:buClr>
                <a:schemeClr val="dk1"/>
              </a:buClr>
              <a:buSzPts val="2400"/>
              <a:buFont typeface="Arial"/>
              <a:buChar char="•"/>
            </a:pPr>
            <a:r>
              <a:rPr lang="en-US" sz="2400"/>
              <a:t>MSC (mobile switching center)</a:t>
            </a:r>
            <a:endParaRPr/>
          </a:p>
          <a:p>
            <a:pPr indent="-342900" lvl="2" marL="1504950" rtl="0" algn="l">
              <a:lnSpc>
                <a:spcPct val="90000"/>
              </a:lnSpc>
              <a:spcBef>
                <a:spcPts val="500"/>
              </a:spcBef>
              <a:spcAft>
                <a:spcPts val="0"/>
              </a:spcAft>
              <a:buClr>
                <a:schemeClr val="dk1"/>
              </a:buClr>
              <a:buSzPts val="2400"/>
              <a:buFont typeface="Arial"/>
              <a:buChar char="•"/>
            </a:pPr>
            <a:r>
              <a:rPr lang="en-US" sz="2400"/>
              <a:t>LR (location register)</a:t>
            </a:r>
            <a:endParaRPr/>
          </a:p>
          <a:p>
            <a:pPr indent="-342900" lvl="1" marL="342900" rtl="0" algn="l">
              <a:lnSpc>
                <a:spcPct val="90000"/>
              </a:lnSpc>
              <a:spcBef>
                <a:spcPts val="500"/>
              </a:spcBef>
              <a:spcAft>
                <a:spcPts val="0"/>
              </a:spcAft>
              <a:buClr>
                <a:schemeClr val="dk1"/>
              </a:buClr>
              <a:buSzPts val="2400"/>
              <a:buChar char="•"/>
            </a:pPr>
            <a:r>
              <a:rPr lang="en-US" sz="2400"/>
              <a:t>subsystems</a:t>
            </a:r>
            <a:endParaRPr/>
          </a:p>
          <a:p>
            <a:pPr indent="-342900" lvl="2" marL="1504950" rtl="0" algn="l">
              <a:lnSpc>
                <a:spcPct val="90000"/>
              </a:lnSpc>
              <a:spcBef>
                <a:spcPts val="500"/>
              </a:spcBef>
              <a:spcAft>
                <a:spcPts val="0"/>
              </a:spcAft>
              <a:buClr>
                <a:schemeClr val="dk1"/>
              </a:buClr>
              <a:buSzPts val="2400"/>
              <a:buFont typeface="Arial"/>
              <a:buChar char="•"/>
            </a:pPr>
            <a:r>
              <a:rPr lang="en-US" sz="2400"/>
              <a:t>RSS (radio subsystem): covers all radio aspects</a:t>
            </a:r>
            <a:endParaRPr/>
          </a:p>
          <a:p>
            <a:pPr indent="-342900" lvl="2" marL="1504950" rtl="0" algn="l">
              <a:lnSpc>
                <a:spcPct val="90000"/>
              </a:lnSpc>
              <a:spcBef>
                <a:spcPts val="500"/>
              </a:spcBef>
              <a:spcAft>
                <a:spcPts val="0"/>
              </a:spcAft>
              <a:buClr>
                <a:schemeClr val="dk1"/>
              </a:buClr>
              <a:buSzPts val="2400"/>
              <a:buFont typeface="Arial"/>
              <a:buChar char="•"/>
            </a:pPr>
            <a:r>
              <a:rPr lang="en-US" sz="2400"/>
              <a:t>NSS (network and switching subsystem): call forwarding, handover, switching</a:t>
            </a:r>
            <a:endParaRPr/>
          </a:p>
          <a:p>
            <a:pPr indent="-342900" lvl="2" marL="1504950" rtl="0" algn="l">
              <a:lnSpc>
                <a:spcPct val="90000"/>
              </a:lnSpc>
              <a:spcBef>
                <a:spcPts val="500"/>
              </a:spcBef>
              <a:spcAft>
                <a:spcPts val="0"/>
              </a:spcAft>
              <a:buClr>
                <a:schemeClr val="dk1"/>
              </a:buClr>
              <a:buSzPts val="2400"/>
              <a:buFont typeface="Arial"/>
              <a:buChar char="•"/>
            </a:pPr>
            <a:r>
              <a:rPr lang="en-US" sz="2400"/>
              <a:t>OSS (operation subsystem): management of the network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326065" y="5615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GSM World Coverage Map</a:t>
            </a:r>
            <a:endParaRPr/>
          </a:p>
        </p:txBody>
      </p:sp>
      <p:pic>
        <p:nvPicPr>
          <p:cNvPr id="160" name="Google Shape;160;p7"/>
          <p:cNvPicPr preferRelativeResize="0"/>
          <p:nvPr>
            <p:ph idx="1" type="body"/>
          </p:nvPr>
        </p:nvPicPr>
        <p:blipFill rotWithShape="1">
          <a:blip r:embed="rId3">
            <a:alphaModFix/>
          </a:blip>
          <a:srcRect b="0" l="0" r="0" t="0"/>
          <a:stretch/>
        </p:blipFill>
        <p:spPr>
          <a:xfrm>
            <a:off x="415290" y="938530"/>
            <a:ext cx="10928985" cy="5342890"/>
          </a:xfrm>
          <a:prstGeom prst="rect">
            <a:avLst/>
          </a:prstGeom>
          <a:noFill/>
          <a:ln>
            <a:noFill/>
          </a:ln>
        </p:spPr>
      </p:pic>
      <p:sp>
        <p:nvSpPr>
          <p:cNvPr id="161" name="Google Shape;161;p7"/>
          <p:cNvSpPr txBox="1"/>
          <p:nvPr/>
        </p:nvSpPr>
        <p:spPr>
          <a:xfrm>
            <a:off x="6702425" y="6415405"/>
            <a:ext cx="464185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https://www.worldtimezone.com/gsm.html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a:t>
            </a:r>
            <a:fld id="{00000000-1234-1234-1234-123412341234}" type="slidenum">
              <a:rPr lang="en-US" sz="1400">
                <a:latin typeface="Arial"/>
                <a:ea typeface="Arial"/>
                <a:cs typeface="Arial"/>
                <a:sym typeface="Arial"/>
              </a:rPr>
              <a:t>‹#›</a:t>
            </a:fld>
            <a:endParaRPr sz="1400">
              <a:latin typeface="Arial"/>
              <a:ea typeface="Arial"/>
              <a:cs typeface="Arial"/>
              <a:sym typeface="Arial"/>
            </a:endParaRPr>
          </a:p>
        </p:txBody>
      </p:sp>
      <p:graphicFrame>
        <p:nvGraphicFramePr>
          <p:cNvPr id="167" name="Google Shape;167;p8"/>
          <p:cNvGraphicFramePr/>
          <p:nvPr/>
        </p:nvGraphicFramePr>
        <p:xfrm>
          <a:off x="914400" y="990600"/>
          <a:ext cx="3000000" cy="3000000"/>
        </p:xfrm>
        <a:graphic>
          <a:graphicData uri="http://schemas.openxmlformats.org/drawingml/2006/table">
            <a:tbl>
              <a:tblPr bandRow="1" firstRow="1">
                <a:noFill/>
                <a:tableStyleId>{CFE73B95-A562-4F9C-B027-C4A9726C67A1}</a:tableStyleId>
              </a:tblPr>
              <a:tblGrid>
                <a:gridCol w="898525"/>
                <a:gridCol w="704225"/>
                <a:gridCol w="946775"/>
                <a:gridCol w="4733925"/>
                <a:gridCol w="3079750"/>
              </a:tblGrid>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India</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900</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1800</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3G 900/2100 AirTel; 3G 2100 BSNL; 3G 2100 MTNL; 3G 2100 Tata Docomo; 3G 2100 Vodafone Idea LTD ;</a:t>
                      </a:r>
                      <a:endParaRPr/>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4G LTE Vodafone Idea LTD 1800/2100/2500Mhz ; 4G LTE Bharti Airtel 1800/2100/2300Mhz; 4G LTE Jio 850/1800/2300mhz; 4G LTE BSNL 2500Mhz (trial); 4G LTE Tata DoCoMo Teleservices 900/1800/2100/2300Mhz ;</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396550" y="227607"/>
            <a:ext cx="113608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GSM: elements and interfaces</a:t>
            </a:r>
            <a:endParaRPr/>
          </a:p>
        </p:txBody>
      </p:sp>
      <p:sp>
        <p:nvSpPr>
          <p:cNvPr id="173" name="Google Shape;173;p9"/>
          <p:cNvSpPr/>
          <p:nvPr/>
        </p:nvSpPr>
        <p:spPr>
          <a:xfrm>
            <a:off x="5545138" y="2017713"/>
            <a:ext cx="1600200" cy="1295400"/>
          </a:xfrm>
          <a:prstGeom prst="hexagon">
            <a:avLst>
              <a:gd fmla="val 30882"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9"/>
          <p:cNvSpPr/>
          <p:nvPr/>
        </p:nvSpPr>
        <p:spPr>
          <a:xfrm>
            <a:off x="4343400" y="1371600"/>
            <a:ext cx="1600200" cy="1295400"/>
          </a:xfrm>
          <a:prstGeom prst="hexagon">
            <a:avLst>
              <a:gd fmla="val 30882" name="adj"/>
              <a:gd fmla="val 115470" name="vf"/>
            </a:avLst>
          </a:prstGeom>
          <a:solidFill>
            <a:schemeClr val="accent3"/>
          </a:solid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9"/>
          <p:cNvSpPr/>
          <p:nvPr/>
        </p:nvSpPr>
        <p:spPr>
          <a:xfrm>
            <a:off x="4191000" y="990600"/>
            <a:ext cx="3048000" cy="2895600"/>
          </a:xfrm>
          <a:prstGeom prst="ellipse">
            <a:avLst/>
          </a:prstGeom>
          <a:noFill/>
          <a:ln cap="flat" cmpd="sng" w="19050">
            <a:solidFill>
              <a:schemeClr val="dk1"/>
            </a:solidFill>
            <a:prstDash val="dot"/>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176" name="Google Shape;176;p9"/>
          <p:cNvSpPr txBox="1"/>
          <p:nvPr/>
        </p:nvSpPr>
        <p:spPr>
          <a:xfrm>
            <a:off x="3124200" y="4572000"/>
            <a:ext cx="443230"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NSS </a:t>
            </a:r>
            <a:endParaRPr/>
          </a:p>
        </p:txBody>
      </p:sp>
      <p:sp>
        <p:nvSpPr>
          <p:cNvPr id="177" name="Google Shape;177;p9"/>
          <p:cNvSpPr/>
          <p:nvPr/>
        </p:nvSpPr>
        <p:spPr>
          <a:xfrm>
            <a:off x="4724400" y="1600200"/>
            <a:ext cx="304800" cy="304800"/>
          </a:xfrm>
          <a:prstGeom prst="ellipse">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MS</a:t>
            </a:r>
            <a:endParaRPr/>
          </a:p>
        </p:txBody>
      </p:sp>
      <p:sp>
        <p:nvSpPr>
          <p:cNvPr id="178" name="Google Shape;178;p9"/>
          <p:cNvSpPr/>
          <p:nvPr/>
        </p:nvSpPr>
        <p:spPr>
          <a:xfrm>
            <a:off x="5257800" y="1600200"/>
            <a:ext cx="304800" cy="304800"/>
          </a:xfrm>
          <a:prstGeom prst="ellipse">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MS</a:t>
            </a:r>
            <a:endParaRPr/>
          </a:p>
        </p:txBody>
      </p:sp>
      <p:sp>
        <p:nvSpPr>
          <p:cNvPr id="179" name="Google Shape;179;p9"/>
          <p:cNvSpPr/>
          <p:nvPr/>
        </p:nvSpPr>
        <p:spPr>
          <a:xfrm rot="-5400000">
            <a:off x="4800600" y="2057400"/>
            <a:ext cx="457200" cy="152400"/>
          </a:xfrm>
          <a:custGeom>
            <a:rect b="b" l="l" r="r" t="t"/>
            <a:pathLst>
              <a:path extrusionOk="0" h="96" w="336">
                <a:moveTo>
                  <a:pt x="0" y="96"/>
                </a:moveTo>
                <a:lnTo>
                  <a:pt x="192" y="0"/>
                </a:lnTo>
                <a:lnTo>
                  <a:pt x="144" y="96"/>
                </a:lnTo>
                <a:lnTo>
                  <a:pt x="336" y="0"/>
                </a:lnTo>
              </a:path>
            </a:pathLst>
          </a:custGeom>
          <a:noFill/>
          <a:ln cap="flat" cmpd="sng" w="9525">
            <a:solidFill>
              <a:schemeClr val="dk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4953000" y="23622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BTS</a:t>
            </a:r>
            <a:endParaRPr/>
          </a:p>
        </p:txBody>
      </p:sp>
      <p:sp>
        <p:nvSpPr>
          <p:cNvPr id="181" name="Google Shape;181;p9"/>
          <p:cNvSpPr/>
          <p:nvPr/>
        </p:nvSpPr>
        <p:spPr>
          <a:xfrm>
            <a:off x="4191000" y="35814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BSC</a:t>
            </a:r>
            <a:endParaRPr/>
          </a:p>
        </p:txBody>
      </p:sp>
      <p:sp>
        <p:nvSpPr>
          <p:cNvPr id="182" name="Google Shape;182;p9"/>
          <p:cNvSpPr/>
          <p:nvPr/>
        </p:nvSpPr>
        <p:spPr>
          <a:xfrm>
            <a:off x="6096000" y="48768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GMSC</a:t>
            </a:r>
            <a:endParaRPr/>
          </a:p>
        </p:txBody>
      </p:sp>
      <p:sp>
        <p:nvSpPr>
          <p:cNvPr id="183" name="Google Shape;183;p9"/>
          <p:cNvSpPr/>
          <p:nvPr/>
        </p:nvSpPr>
        <p:spPr>
          <a:xfrm>
            <a:off x="6324600" y="51054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IWF</a:t>
            </a:r>
            <a:endParaRPr/>
          </a:p>
        </p:txBody>
      </p:sp>
      <p:sp>
        <p:nvSpPr>
          <p:cNvPr id="184" name="Google Shape;184;p9"/>
          <p:cNvSpPr/>
          <p:nvPr/>
        </p:nvSpPr>
        <p:spPr>
          <a:xfrm>
            <a:off x="5257800" y="56388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OMC</a:t>
            </a:r>
            <a:endParaRPr/>
          </a:p>
        </p:txBody>
      </p:sp>
      <p:sp>
        <p:nvSpPr>
          <p:cNvPr id="185" name="Google Shape;185;p9"/>
          <p:cNvSpPr/>
          <p:nvPr/>
        </p:nvSpPr>
        <p:spPr>
          <a:xfrm flipH="1" rot="5400000">
            <a:off x="5029200" y="2057400"/>
            <a:ext cx="457200" cy="152400"/>
          </a:xfrm>
          <a:custGeom>
            <a:rect b="b" l="l" r="r" t="t"/>
            <a:pathLst>
              <a:path extrusionOk="0" h="96" w="336">
                <a:moveTo>
                  <a:pt x="0" y="96"/>
                </a:moveTo>
                <a:lnTo>
                  <a:pt x="192" y="0"/>
                </a:lnTo>
                <a:lnTo>
                  <a:pt x="144" y="96"/>
                </a:lnTo>
                <a:lnTo>
                  <a:pt x="336" y="0"/>
                </a:lnTo>
              </a:path>
            </a:pathLst>
          </a:custGeom>
          <a:noFill/>
          <a:ln cap="flat" cmpd="sng" w="9525">
            <a:solidFill>
              <a:schemeClr val="dk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a:off x="6172200" y="29718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BTS</a:t>
            </a:r>
            <a:endParaRPr/>
          </a:p>
        </p:txBody>
      </p:sp>
      <p:sp>
        <p:nvSpPr>
          <p:cNvPr id="187" name="Google Shape;187;p9"/>
          <p:cNvSpPr/>
          <p:nvPr/>
        </p:nvSpPr>
        <p:spPr>
          <a:xfrm>
            <a:off x="5410200" y="35814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BSC</a:t>
            </a:r>
            <a:endParaRPr/>
          </a:p>
        </p:txBody>
      </p:sp>
      <p:sp>
        <p:nvSpPr>
          <p:cNvPr id="188" name="Google Shape;188;p9"/>
          <p:cNvSpPr/>
          <p:nvPr/>
        </p:nvSpPr>
        <p:spPr>
          <a:xfrm>
            <a:off x="4648200" y="41910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MSC</a:t>
            </a:r>
            <a:endParaRPr/>
          </a:p>
        </p:txBody>
      </p:sp>
      <p:sp>
        <p:nvSpPr>
          <p:cNvPr id="189" name="Google Shape;189;p9"/>
          <p:cNvSpPr/>
          <p:nvPr/>
        </p:nvSpPr>
        <p:spPr>
          <a:xfrm>
            <a:off x="6096000" y="41910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MSC</a:t>
            </a:r>
            <a:endParaRPr/>
          </a:p>
        </p:txBody>
      </p:sp>
      <p:cxnSp>
        <p:nvCxnSpPr>
          <p:cNvPr id="190" name="Google Shape;190;p9"/>
          <p:cNvCxnSpPr>
            <a:stCxn id="180" idx="2"/>
            <a:endCxn id="187" idx="0"/>
          </p:cNvCxnSpPr>
          <p:nvPr/>
        </p:nvCxnSpPr>
        <p:spPr>
          <a:xfrm>
            <a:off x="5143500" y="2590800"/>
            <a:ext cx="457200" cy="990600"/>
          </a:xfrm>
          <a:prstGeom prst="straightConnector1">
            <a:avLst/>
          </a:prstGeom>
          <a:noFill/>
          <a:ln cap="flat" cmpd="sng" w="9525">
            <a:solidFill>
              <a:schemeClr val="dk1"/>
            </a:solidFill>
            <a:prstDash val="solid"/>
            <a:round/>
            <a:headEnd len="sm" w="sm" type="none"/>
            <a:tailEnd len="sm" w="sm" type="none"/>
          </a:ln>
        </p:spPr>
      </p:cxnSp>
      <p:cxnSp>
        <p:nvCxnSpPr>
          <p:cNvPr id="191" name="Google Shape;191;p9"/>
          <p:cNvCxnSpPr>
            <a:stCxn id="186" idx="2"/>
            <a:endCxn id="187" idx="3"/>
          </p:cNvCxnSpPr>
          <p:nvPr/>
        </p:nvCxnSpPr>
        <p:spPr>
          <a:xfrm flipH="1">
            <a:off x="5791200" y="3200400"/>
            <a:ext cx="571500" cy="495300"/>
          </a:xfrm>
          <a:prstGeom prst="straightConnector1">
            <a:avLst/>
          </a:prstGeom>
          <a:noFill/>
          <a:ln cap="flat" cmpd="sng" w="9525">
            <a:solidFill>
              <a:schemeClr val="dk1"/>
            </a:solidFill>
            <a:prstDash val="solid"/>
            <a:round/>
            <a:headEnd len="sm" w="sm" type="none"/>
            <a:tailEnd len="sm" w="sm" type="none"/>
          </a:ln>
        </p:spPr>
      </p:cxnSp>
      <p:cxnSp>
        <p:nvCxnSpPr>
          <p:cNvPr id="192" name="Google Shape;192;p9"/>
          <p:cNvCxnSpPr>
            <a:stCxn id="187" idx="2"/>
            <a:endCxn id="188" idx="0"/>
          </p:cNvCxnSpPr>
          <p:nvPr/>
        </p:nvCxnSpPr>
        <p:spPr>
          <a:xfrm flipH="1">
            <a:off x="4838700" y="3810000"/>
            <a:ext cx="762000" cy="381000"/>
          </a:xfrm>
          <a:prstGeom prst="straightConnector1">
            <a:avLst/>
          </a:prstGeom>
          <a:noFill/>
          <a:ln cap="flat" cmpd="sng" w="12700">
            <a:solidFill>
              <a:schemeClr val="dk1"/>
            </a:solidFill>
            <a:prstDash val="solid"/>
            <a:round/>
            <a:headEnd len="sm" w="sm" type="none"/>
            <a:tailEnd len="sm" w="sm" type="none"/>
          </a:ln>
        </p:spPr>
      </p:cxnSp>
      <p:cxnSp>
        <p:nvCxnSpPr>
          <p:cNvPr id="193" name="Google Shape;193;p9"/>
          <p:cNvCxnSpPr>
            <a:stCxn id="181" idx="3"/>
            <a:endCxn id="188" idx="0"/>
          </p:cNvCxnSpPr>
          <p:nvPr/>
        </p:nvCxnSpPr>
        <p:spPr>
          <a:xfrm>
            <a:off x="4572000" y="3695700"/>
            <a:ext cx="266700" cy="495300"/>
          </a:xfrm>
          <a:prstGeom prst="straightConnector1">
            <a:avLst/>
          </a:prstGeom>
          <a:noFill/>
          <a:ln cap="flat" cmpd="sng" w="12700">
            <a:solidFill>
              <a:schemeClr val="dk1"/>
            </a:solidFill>
            <a:prstDash val="solid"/>
            <a:round/>
            <a:headEnd len="sm" w="sm" type="none"/>
            <a:tailEnd len="sm" w="sm" type="none"/>
          </a:ln>
        </p:spPr>
      </p:cxnSp>
      <p:cxnSp>
        <p:nvCxnSpPr>
          <p:cNvPr id="194" name="Google Shape;194;p9"/>
          <p:cNvCxnSpPr>
            <a:stCxn id="181" idx="0"/>
          </p:cNvCxnSpPr>
          <p:nvPr/>
        </p:nvCxnSpPr>
        <p:spPr>
          <a:xfrm rot="10800000">
            <a:off x="4191000" y="3200400"/>
            <a:ext cx="190500" cy="381000"/>
          </a:xfrm>
          <a:prstGeom prst="straightConnector1">
            <a:avLst/>
          </a:prstGeom>
          <a:noFill/>
          <a:ln cap="flat" cmpd="sng" w="9525">
            <a:solidFill>
              <a:schemeClr val="dk1"/>
            </a:solidFill>
            <a:prstDash val="solid"/>
            <a:round/>
            <a:headEnd len="sm" w="sm" type="none"/>
            <a:tailEnd len="sm" w="sm" type="none"/>
          </a:ln>
        </p:spPr>
      </p:cxnSp>
      <p:sp>
        <p:nvSpPr>
          <p:cNvPr id="195" name="Google Shape;195;p9"/>
          <p:cNvSpPr/>
          <p:nvPr/>
        </p:nvSpPr>
        <p:spPr>
          <a:xfrm flipH="1" rot="5400000">
            <a:off x="6210300" y="2705100"/>
            <a:ext cx="381000" cy="152400"/>
          </a:xfrm>
          <a:custGeom>
            <a:rect b="b" l="l" r="r" t="t"/>
            <a:pathLst>
              <a:path extrusionOk="0" h="96" w="336">
                <a:moveTo>
                  <a:pt x="0" y="96"/>
                </a:moveTo>
                <a:lnTo>
                  <a:pt x="192" y="0"/>
                </a:lnTo>
                <a:lnTo>
                  <a:pt x="144" y="96"/>
                </a:lnTo>
                <a:lnTo>
                  <a:pt x="336" y="0"/>
                </a:lnTo>
              </a:path>
            </a:pathLst>
          </a:custGeom>
          <a:noFill/>
          <a:ln cap="flat" cmpd="sng" w="9525">
            <a:solidFill>
              <a:schemeClr val="dk1"/>
            </a:solidFill>
            <a:prstDash val="solid"/>
            <a:round/>
            <a:headEnd len="med" w="med" type="triangl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6" name="Google Shape;196;p9"/>
          <p:cNvCxnSpPr>
            <a:stCxn id="189" idx="0"/>
          </p:cNvCxnSpPr>
          <p:nvPr/>
        </p:nvCxnSpPr>
        <p:spPr>
          <a:xfrm flipH="1" rot="10800000">
            <a:off x="6286500" y="3663900"/>
            <a:ext cx="622200" cy="527100"/>
          </a:xfrm>
          <a:prstGeom prst="straightConnector1">
            <a:avLst/>
          </a:prstGeom>
          <a:noFill/>
          <a:ln cap="flat" cmpd="sng" w="12700">
            <a:solidFill>
              <a:schemeClr val="dk1"/>
            </a:solidFill>
            <a:prstDash val="solid"/>
            <a:round/>
            <a:headEnd len="sm" w="sm" type="none"/>
            <a:tailEnd len="sm" w="sm" type="none"/>
          </a:ln>
        </p:spPr>
      </p:cxnSp>
      <p:cxnSp>
        <p:nvCxnSpPr>
          <p:cNvPr id="197" name="Google Shape;197;p9"/>
          <p:cNvCxnSpPr/>
          <p:nvPr/>
        </p:nvCxnSpPr>
        <p:spPr>
          <a:xfrm rot="10800000">
            <a:off x="4038600" y="3429000"/>
            <a:ext cx="3505200" cy="0"/>
          </a:xfrm>
          <a:prstGeom prst="straightConnector1">
            <a:avLst/>
          </a:prstGeom>
          <a:noFill/>
          <a:ln cap="flat" cmpd="sng" w="9525">
            <a:solidFill>
              <a:schemeClr val="dk1"/>
            </a:solidFill>
            <a:prstDash val="dash"/>
            <a:round/>
            <a:headEnd len="sm" w="sm" type="none"/>
            <a:tailEnd len="sm" w="sm" type="none"/>
          </a:ln>
        </p:spPr>
      </p:cxnSp>
      <p:sp>
        <p:nvSpPr>
          <p:cNvPr id="198" name="Google Shape;198;p9"/>
          <p:cNvSpPr txBox="1"/>
          <p:nvPr/>
        </p:nvSpPr>
        <p:spPr>
          <a:xfrm>
            <a:off x="3742055" y="3275013"/>
            <a:ext cx="372745" cy="245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A</a:t>
            </a:r>
            <a:r>
              <a:rPr baseline="-25000" lang="en-US" sz="1000">
                <a:solidFill>
                  <a:schemeClr val="dk1"/>
                </a:solidFill>
                <a:latin typeface="Arial"/>
                <a:ea typeface="Arial"/>
                <a:cs typeface="Arial"/>
                <a:sym typeface="Arial"/>
              </a:rPr>
              <a:t>bis</a:t>
            </a:r>
            <a:endParaRPr sz="1000">
              <a:solidFill>
                <a:schemeClr val="dk1"/>
              </a:solidFill>
              <a:latin typeface="Arial"/>
              <a:ea typeface="Arial"/>
              <a:cs typeface="Arial"/>
              <a:sym typeface="Arial"/>
            </a:endParaRPr>
          </a:p>
        </p:txBody>
      </p:sp>
      <p:cxnSp>
        <p:nvCxnSpPr>
          <p:cNvPr id="199" name="Google Shape;199;p9"/>
          <p:cNvCxnSpPr/>
          <p:nvPr/>
        </p:nvCxnSpPr>
        <p:spPr>
          <a:xfrm>
            <a:off x="4724400" y="2133600"/>
            <a:ext cx="838200" cy="0"/>
          </a:xfrm>
          <a:prstGeom prst="straightConnector1">
            <a:avLst/>
          </a:prstGeom>
          <a:noFill/>
          <a:ln cap="flat" cmpd="sng" w="9525">
            <a:solidFill>
              <a:schemeClr val="dk1"/>
            </a:solidFill>
            <a:prstDash val="dash"/>
            <a:round/>
            <a:headEnd len="sm" w="sm" type="none"/>
            <a:tailEnd len="sm" w="sm" type="none"/>
          </a:ln>
        </p:spPr>
      </p:cxnSp>
      <p:sp>
        <p:nvSpPr>
          <p:cNvPr id="200" name="Google Shape;200;p9"/>
          <p:cNvSpPr txBox="1"/>
          <p:nvPr/>
        </p:nvSpPr>
        <p:spPr>
          <a:xfrm>
            <a:off x="4422775" y="1979613"/>
            <a:ext cx="342900" cy="245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U</a:t>
            </a:r>
            <a:r>
              <a:rPr baseline="-25000" lang="en-US" sz="1000">
                <a:solidFill>
                  <a:schemeClr val="dk1"/>
                </a:solidFill>
                <a:latin typeface="Arial"/>
                <a:ea typeface="Arial"/>
                <a:cs typeface="Arial"/>
                <a:sym typeface="Arial"/>
              </a:rPr>
              <a:t>m</a:t>
            </a:r>
            <a:endParaRPr sz="1000">
              <a:solidFill>
                <a:schemeClr val="dk1"/>
              </a:solidFill>
              <a:latin typeface="Arial"/>
              <a:ea typeface="Arial"/>
              <a:cs typeface="Arial"/>
              <a:sym typeface="Arial"/>
            </a:endParaRPr>
          </a:p>
        </p:txBody>
      </p:sp>
      <p:sp>
        <p:nvSpPr>
          <p:cNvPr id="201" name="Google Shape;201;p9"/>
          <p:cNvSpPr/>
          <p:nvPr/>
        </p:nvSpPr>
        <p:spPr>
          <a:xfrm>
            <a:off x="4038600" y="5562600"/>
            <a:ext cx="407988" cy="330200"/>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EIR</a:t>
            </a:r>
            <a:endParaRPr/>
          </a:p>
        </p:txBody>
      </p:sp>
      <p:sp>
        <p:nvSpPr>
          <p:cNvPr id="202" name="Google Shape;202;p9"/>
          <p:cNvSpPr/>
          <p:nvPr/>
        </p:nvSpPr>
        <p:spPr>
          <a:xfrm>
            <a:off x="4724400" y="4800600"/>
            <a:ext cx="407988" cy="330200"/>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HLR</a:t>
            </a:r>
            <a:endParaRPr/>
          </a:p>
        </p:txBody>
      </p:sp>
      <p:sp>
        <p:nvSpPr>
          <p:cNvPr id="203" name="Google Shape;203;p9"/>
          <p:cNvSpPr/>
          <p:nvPr/>
        </p:nvSpPr>
        <p:spPr>
          <a:xfrm>
            <a:off x="4114800" y="4572000"/>
            <a:ext cx="407988" cy="328613"/>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VLR</a:t>
            </a:r>
            <a:endParaRPr/>
          </a:p>
        </p:txBody>
      </p:sp>
      <p:sp>
        <p:nvSpPr>
          <p:cNvPr id="204" name="Google Shape;204;p9"/>
          <p:cNvSpPr/>
          <p:nvPr/>
        </p:nvSpPr>
        <p:spPr>
          <a:xfrm>
            <a:off x="5562600" y="4572000"/>
            <a:ext cx="407988" cy="328613"/>
          </a:xfrm>
          <a:prstGeom prst="flowChartMagneticDisk">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VLR</a:t>
            </a:r>
            <a:endParaRPr/>
          </a:p>
        </p:txBody>
      </p:sp>
      <p:cxnSp>
        <p:nvCxnSpPr>
          <p:cNvPr id="205" name="Google Shape;205;p9"/>
          <p:cNvCxnSpPr/>
          <p:nvPr/>
        </p:nvCxnSpPr>
        <p:spPr>
          <a:xfrm rot="10800000">
            <a:off x="4038600" y="3962400"/>
            <a:ext cx="3505200" cy="0"/>
          </a:xfrm>
          <a:prstGeom prst="straightConnector1">
            <a:avLst/>
          </a:prstGeom>
          <a:noFill/>
          <a:ln cap="flat" cmpd="sng" w="9525">
            <a:solidFill>
              <a:schemeClr val="dk1"/>
            </a:solidFill>
            <a:prstDash val="dash"/>
            <a:round/>
            <a:headEnd len="sm" w="sm" type="none"/>
            <a:tailEnd len="sm" w="sm" type="none"/>
          </a:ln>
        </p:spPr>
      </p:cxnSp>
      <p:sp>
        <p:nvSpPr>
          <p:cNvPr id="206" name="Google Shape;206;p9"/>
          <p:cNvSpPr txBox="1"/>
          <p:nvPr/>
        </p:nvSpPr>
        <p:spPr>
          <a:xfrm>
            <a:off x="3818890" y="3808413"/>
            <a:ext cx="267335" cy="245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A</a:t>
            </a:r>
            <a:endParaRPr/>
          </a:p>
        </p:txBody>
      </p:sp>
      <p:cxnSp>
        <p:nvCxnSpPr>
          <p:cNvPr id="207" name="Google Shape;207;p9"/>
          <p:cNvCxnSpPr>
            <a:stCxn id="189" idx="1"/>
            <a:endCxn id="188" idx="3"/>
          </p:cNvCxnSpPr>
          <p:nvPr/>
        </p:nvCxnSpPr>
        <p:spPr>
          <a:xfrm rot="10800000">
            <a:off x="5029200" y="4305300"/>
            <a:ext cx="1066800" cy="0"/>
          </a:xfrm>
          <a:prstGeom prst="straightConnector1">
            <a:avLst/>
          </a:prstGeom>
          <a:noFill/>
          <a:ln cap="flat" cmpd="sng" w="12700">
            <a:solidFill>
              <a:schemeClr val="dk1"/>
            </a:solidFill>
            <a:prstDash val="solid"/>
            <a:round/>
            <a:headEnd len="sm" w="sm" type="none"/>
            <a:tailEnd len="sm" w="sm" type="none"/>
          </a:ln>
        </p:spPr>
      </p:cxnSp>
      <p:cxnSp>
        <p:nvCxnSpPr>
          <p:cNvPr id="208" name="Google Shape;208;p9"/>
          <p:cNvCxnSpPr>
            <a:stCxn id="189" idx="2"/>
            <a:endCxn id="182" idx="0"/>
          </p:cNvCxnSpPr>
          <p:nvPr/>
        </p:nvCxnSpPr>
        <p:spPr>
          <a:xfrm>
            <a:off x="6286500" y="4419600"/>
            <a:ext cx="0" cy="457200"/>
          </a:xfrm>
          <a:prstGeom prst="straightConnector1">
            <a:avLst/>
          </a:prstGeom>
          <a:noFill/>
          <a:ln cap="flat" cmpd="sng" w="12700">
            <a:solidFill>
              <a:schemeClr val="dk1"/>
            </a:solidFill>
            <a:prstDash val="solid"/>
            <a:round/>
            <a:headEnd len="sm" w="sm" type="none"/>
            <a:tailEnd len="sm" w="sm" type="none"/>
          </a:ln>
        </p:spPr>
      </p:cxnSp>
      <p:cxnSp>
        <p:nvCxnSpPr>
          <p:cNvPr id="209" name="Google Shape;209;p9"/>
          <p:cNvCxnSpPr>
            <a:stCxn id="188" idx="1"/>
            <a:endCxn id="203" idx="1"/>
          </p:cNvCxnSpPr>
          <p:nvPr/>
        </p:nvCxnSpPr>
        <p:spPr>
          <a:xfrm flipH="1">
            <a:off x="4318800" y="4305300"/>
            <a:ext cx="329400" cy="266700"/>
          </a:xfrm>
          <a:prstGeom prst="straightConnector1">
            <a:avLst/>
          </a:prstGeom>
          <a:noFill/>
          <a:ln cap="flat" cmpd="sng" w="12700">
            <a:solidFill>
              <a:schemeClr val="dk1"/>
            </a:solidFill>
            <a:prstDash val="dash"/>
            <a:round/>
            <a:headEnd len="sm" w="sm" type="none"/>
            <a:tailEnd len="sm" w="sm" type="none"/>
          </a:ln>
        </p:spPr>
      </p:cxnSp>
      <p:sp>
        <p:nvSpPr>
          <p:cNvPr id="210" name="Google Shape;210;p9"/>
          <p:cNvSpPr txBox="1"/>
          <p:nvPr/>
        </p:nvSpPr>
        <p:spPr>
          <a:xfrm>
            <a:off x="6296343" y="1522413"/>
            <a:ext cx="436245" cy="245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BSS</a:t>
            </a:r>
            <a:endParaRPr/>
          </a:p>
        </p:txBody>
      </p:sp>
      <p:sp>
        <p:nvSpPr>
          <p:cNvPr id="211" name="Google Shape;211;p9"/>
          <p:cNvSpPr txBox="1"/>
          <p:nvPr/>
        </p:nvSpPr>
        <p:spPr>
          <a:xfrm>
            <a:off x="7010400" y="5029200"/>
            <a:ext cx="450215"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PDN</a:t>
            </a:r>
            <a:endParaRPr/>
          </a:p>
        </p:txBody>
      </p:sp>
      <p:sp>
        <p:nvSpPr>
          <p:cNvPr id="212" name="Google Shape;212;p9"/>
          <p:cNvSpPr txBox="1"/>
          <p:nvPr/>
        </p:nvSpPr>
        <p:spPr>
          <a:xfrm>
            <a:off x="6705600" y="4800600"/>
            <a:ext cx="894715"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ISDN, PSTN</a:t>
            </a:r>
            <a:endParaRPr/>
          </a:p>
        </p:txBody>
      </p:sp>
      <p:sp>
        <p:nvSpPr>
          <p:cNvPr id="213" name="Google Shape;213;p9"/>
          <p:cNvSpPr txBox="1"/>
          <p:nvPr/>
        </p:nvSpPr>
        <p:spPr>
          <a:xfrm>
            <a:off x="3200400" y="2360613"/>
            <a:ext cx="443230"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RSS</a:t>
            </a:r>
            <a:endParaRPr/>
          </a:p>
        </p:txBody>
      </p:sp>
      <p:sp>
        <p:nvSpPr>
          <p:cNvPr id="214" name="Google Shape;214;p9"/>
          <p:cNvSpPr txBox="1"/>
          <p:nvPr/>
        </p:nvSpPr>
        <p:spPr>
          <a:xfrm>
            <a:off x="4800600" y="1370013"/>
            <a:ext cx="690245"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radio cell</a:t>
            </a:r>
            <a:endParaRPr sz="1000">
              <a:solidFill>
                <a:schemeClr val="dk1"/>
              </a:solidFill>
              <a:latin typeface="Arial"/>
              <a:ea typeface="Arial"/>
              <a:cs typeface="Arial"/>
              <a:sym typeface="Arial"/>
            </a:endParaRPr>
          </a:p>
        </p:txBody>
      </p:sp>
      <p:sp>
        <p:nvSpPr>
          <p:cNvPr id="215" name="Google Shape;215;p9"/>
          <p:cNvSpPr txBox="1"/>
          <p:nvPr/>
        </p:nvSpPr>
        <p:spPr>
          <a:xfrm>
            <a:off x="6019800" y="1979613"/>
            <a:ext cx="690245"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radio cell</a:t>
            </a:r>
            <a:endParaRPr sz="1000">
              <a:solidFill>
                <a:schemeClr val="dk1"/>
              </a:solidFill>
              <a:latin typeface="Arial"/>
              <a:ea typeface="Arial"/>
              <a:cs typeface="Arial"/>
              <a:sym typeface="Arial"/>
            </a:endParaRPr>
          </a:p>
        </p:txBody>
      </p:sp>
      <p:sp>
        <p:nvSpPr>
          <p:cNvPr id="216" name="Google Shape;216;p9"/>
          <p:cNvSpPr/>
          <p:nvPr/>
        </p:nvSpPr>
        <p:spPr>
          <a:xfrm>
            <a:off x="6324600" y="2286000"/>
            <a:ext cx="304800" cy="304800"/>
          </a:xfrm>
          <a:prstGeom prst="ellipse">
            <a:avLst/>
          </a:prstGeom>
          <a:solidFill>
            <a:srgbClr val="DADAF6"/>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MS</a:t>
            </a:r>
            <a:endParaRPr/>
          </a:p>
        </p:txBody>
      </p:sp>
      <p:cxnSp>
        <p:nvCxnSpPr>
          <p:cNvPr id="217" name="Google Shape;217;p9"/>
          <p:cNvCxnSpPr>
            <a:stCxn id="187" idx="1"/>
          </p:cNvCxnSpPr>
          <p:nvPr/>
        </p:nvCxnSpPr>
        <p:spPr>
          <a:xfrm rot="10800000">
            <a:off x="5105400" y="3276600"/>
            <a:ext cx="304800" cy="419100"/>
          </a:xfrm>
          <a:prstGeom prst="straightConnector1">
            <a:avLst/>
          </a:prstGeom>
          <a:noFill/>
          <a:ln cap="flat" cmpd="sng" w="9525">
            <a:solidFill>
              <a:schemeClr val="dk1"/>
            </a:solidFill>
            <a:prstDash val="solid"/>
            <a:round/>
            <a:headEnd len="sm" w="sm" type="none"/>
            <a:tailEnd len="sm" w="sm" type="none"/>
          </a:ln>
        </p:spPr>
      </p:cxnSp>
      <p:sp>
        <p:nvSpPr>
          <p:cNvPr id="218" name="Google Shape;218;p9"/>
          <p:cNvSpPr/>
          <p:nvPr/>
        </p:nvSpPr>
        <p:spPr>
          <a:xfrm>
            <a:off x="3581400" y="990600"/>
            <a:ext cx="152400" cy="2971800"/>
          </a:xfrm>
          <a:prstGeom prst="leftBrace">
            <a:avLst>
              <a:gd fmla="val 162500"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3581400" y="3962400"/>
            <a:ext cx="152400" cy="1447800"/>
          </a:xfrm>
          <a:prstGeom prst="leftBrace">
            <a:avLst>
              <a:gd fmla="val 79166"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20" name="Google Shape;220;p9"/>
          <p:cNvCxnSpPr/>
          <p:nvPr/>
        </p:nvCxnSpPr>
        <p:spPr>
          <a:xfrm flipH="1" rot="10800000">
            <a:off x="6629400" y="4956810"/>
            <a:ext cx="228600" cy="67945"/>
          </a:xfrm>
          <a:prstGeom prst="straightConnector1">
            <a:avLst/>
          </a:prstGeom>
          <a:noFill/>
          <a:ln cap="flat" cmpd="sng" w="12700">
            <a:solidFill>
              <a:schemeClr val="dk1"/>
            </a:solidFill>
            <a:prstDash val="solid"/>
            <a:round/>
            <a:headEnd len="sm" w="sm" type="none"/>
            <a:tailEnd len="sm" w="sm" type="none"/>
          </a:ln>
        </p:spPr>
      </p:cxnSp>
      <p:cxnSp>
        <p:nvCxnSpPr>
          <p:cNvPr id="221" name="Google Shape;221;p9"/>
          <p:cNvCxnSpPr/>
          <p:nvPr/>
        </p:nvCxnSpPr>
        <p:spPr>
          <a:xfrm flipH="1" rot="10800000">
            <a:off x="6732905" y="5206365"/>
            <a:ext cx="304800" cy="67945"/>
          </a:xfrm>
          <a:prstGeom prst="straightConnector1">
            <a:avLst/>
          </a:prstGeom>
          <a:noFill/>
          <a:ln cap="flat" cmpd="sng" w="12700">
            <a:solidFill>
              <a:schemeClr val="dk1"/>
            </a:solidFill>
            <a:prstDash val="solid"/>
            <a:round/>
            <a:headEnd len="sm" w="sm" type="none"/>
            <a:tailEnd len="sm" w="sm" type="none"/>
          </a:ln>
        </p:spPr>
      </p:cxnSp>
      <p:sp>
        <p:nvSpPr>
          <p:cNvPr id="222" name="Google Shape;222;p9"/>
          <p:cNvSpPr/>
          <p:nvPr/>
        </p:nvSpPr>
        <p:spPr>
          <a:xfrm>
            <a:off x="4724400" y="5638800"/>
            <a:ext cx="381000" cy="228600"/>
          </a:xfrm>
          <a:prstGeom prst="rect">
            <a:avLst/>
          </a:prstGeom>
          <a:solidFill>
            <a:srgbClr val="DADAF6"/>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AUC</a:t>
            </a:r>
            <a:endParaRPr/>
          </a:p>
        </p:txBody>
      </p:sp>
      <p:cxnSp>
        <p:nvCxnSpPr>
          <p:cNvPr id="223" name="Google Shape;223;p9"/>
          <p:cNvCxnSpPr>
            <a:stCxn id="184" idx="0"/>
            <a:endCxn id="187" idx="2"/>
          </p:cNvCxnSpPr>
          <p:nvPr/>
        </p:nvCxnSpPr>
        <p:spPr>
          <a:xfrm rot="-5400000">
            <a:off x="4610100" y="4648200"/>
            <a:ext cx="1828800" cy="152400"/>
          </a:xfrm>
          <a:prstGeom prst="curvedConnector3">
            <a:avLst>
              <a:gd fmla="val 64236" name="adj1"/>
            </a:avLst>
          </a:prstGeom>
          <a:noFill/>
          <a:ln cap="flat" cmpd="sng" w="12700">
            <a:solidFill>
              <a:schemeClr val="dk1"/>
            </a:solidFill>
            <a:prstDash val="dash"/>
            <a:round/>
            <a:headEnd len="sm" w="sm" type="none"/>
            <a:tailEnd len="sm" w="sm" type="none"/>
          </a:ln>
        </p:spPr>
      </p:cxnSp>
      <p:sp>
        <p:nvSpPr>
          <p:cNvPr id="224" name="Google Shape;224;p9"/>
          <p:cNvSpPr/>
          <p:nvPr/>
        </p:nvSpPr>
        <p:spPr>
          <a:xfrm>
            <a:off x="3581400" y="5410200"/>
            <a:ext cx="152400" cy="609600"/>
          </a:xfrm>
          <a:prstGeom prst="leftBrace">
            <a:avLst>
              <a:gd fmla="val 33333" name="adj1"/>
              <a:gd fmla="val 50000"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txBox="1"/>
          <p:nvPr/>
        </p:nvSpPr>
        <p:spPr>
          <a:xfrm>
            <a:off x="3124200" y="5562600"/>
            <a:ext cx="450850"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OSS </a:t>
            </a:r>
            <a:endParaRPr/>
          </a:p>
        </p:txBody>
      </p:sp>
      <p:cxnSp>
        <p:nvCxnSpPr>
          <p:cNvPr id="226" name="Google Shape;226;p9"/>
          <p:cNvCxnSpPr>
            <a:stCxn id="189" idx="0"/>
          </p:cNvCxnSpPr>
          <p:nvPr/>
        </p:nvCxnSpPr>
        <p:spPr>
          <a:xfrm flipH="1" rot="10800000">
            <a:off x="6286500" y="3708300"/>
            <a:ext cx="1124100" cy="482700"/>
          </a:xfrm>
          <a:prstGeom prst="straightConnector1">
            <a:avLst/>
          </a:prstGeom>
          <a:noFill/>
          <a:ln cap="flat" cmpd="sng" w="12700">
            <a:solidFill>
              <a:schemeClr val="dk1"/>
            </a:solidFill>
            <a:prstDash val="solid"/>
            <a:round/>
            <a:headEnd len="sm" w="sm" type="none"/>
            <a:tailEnd len="sm" w="sm" type="none"/>
          </a:ln>
        </p:spPr>
      </p:cxnSp>
      <p:cxnSp>
        <p:nvCxnSpPr>
          <p:cNvPr id="227" name="Google Shape;227;p9"/>
          <p:cNvCxnSpPr>
            <a:stCxn id="189" idx="1"/>
            <a:endCxn id="204" idx="1"/>
          </p:cNvCxnSpPr>
          <p:nvPr/>
        </p:nvCxnSpPr>
        <p:spPr>
          <a:xfrm flipH="1">
            <a:off x="5766600" y="4305300"/>
            <a:ext cx="329400" cy="266700"/>
          </a:xfrm>
          <a:prstGeom prst="straightConnector1">
            <a:avLst/>
          </a:prstGeom>
          <a:noFill/>
          <a:ln cap="flat" cmpd="sng" w="12700">
            <a:solidFill>
              <a:schemeClr val="dk1"/>
            </a:solidFill>
            <a:prstDash val="dash"/>
            <a:round/>
            <a:headEnd len="sm" w="sm" type="none"/>
            <a:tailEnd len="sm" w="sm" type="none"/>
          </a:ln>
        </p:spPr>
      </p:cxnSp>
      <p:cxnSp>
        <p:nvCxnSpPr>
          <p:cNvPr id="228" name="Google Shape;228;p9"/>
          <p:cNvCxnSpPr>
            <a:stCxn id="188" idx="2"/>
            <a:endCxn id="202" idx="1"/>
          </p:cNvCxnSpPr>
          <p:nvPr/>
        </p:nvCxnSpPr>
        <p:spPr>
          <a:xfrm>
            <a:off x="4838700" y="4419600"/>
            <a:ext cx="89700" cy="381000"/>
          </a:xfrm>
          <a:prstGeom prst="straightConnector1">
            <a:avLst/>
          </a:prstGeom>
          <a:noFill/>
          <a:ln cap="flat" cmpd="sng" w="12700">
            <a:solidFill>
              <a:schemeClr val="dk1"/>
            </a:solidFill>
            <a:prstDash val="dash"/>
            <a:round/>
            <a:headEnd len="sm" w="sm" type="none"/>
            <a:tailEnd len="sm" w="sm" type="none"/>
          </a:ln>
        </p:spPr>
      </p:cxnSp>
      <p:cxnSp>
        <p:nvCxnSpPr>
          <p:cNvPr id="229" name="Google Shape;229;p9"/>
          <p:cNvCxnSpPr>
            <a:stCxn id="188" idx="2"/>
            <a:endCxn id="201" idx="1"/>
          </p:cNvCxnSpPr>
          <p:nvPr/>
        </p:nvCxnSpPr>
        <p:spPr>
          <a:xfrm flipH="1">
            <a:off x="4242600" y="4419600"/>
            <a:ext cx="596100" cy="1143000"/>
          </a:xfrm>
          <a:prstGeom prst="straightConnector1">
            <a:avLst/>
          </a:prstGeom>
          <a:noFill/>
          <a:ln cap="flat" cmpd="sng" w="12700">
            <a:solidFill>
              <a:schemeClr val="dk1"/>
            </a:solidFill>
            <a:prstDash val="dash"/>
            <a:round/>
            <a:headEnd len="sm" w="sm" type="none"/>
            <a:tailEnd len="sm" w="sm" type="none"/>
          </a:ln>
        </p:spPr>
      </p:cxnSp>
      <p:cxnSp>
        <p:nvCxnSpPr>
          <p:cNvPr id="230" name="Google Shape;230;p9"/>
          <p:cNvCxnSpPr>
            <a:stCxn id="202" idx="3"/>
            <a:endCxn id="222" idx="0"/>
          </p:cNvCxnSpPr>
          <p:nvPr/>
        </p:nvCxnSpPr>
        <p:spPr>
          <a:xfrm flipH="1">
            <a:off x="4914894" y="5130800"/>
            <a:ext cx="13500" cy="507900"/>
          </a:xfrm>
          <a:prstGeom prst="straightConnector1">
            <a:avLst/>
          </a:prstGeom>
          <a:noFill/>
          <a:ln cap="flat" cmpd="sng" w="12700">
            <a:solidFill>
              <a:schemeClr val="dk1"/>
            </a:solidFill>
            <a:prstDash val="dash"/>
            <a:round/>
            <a:headEnd len="sm" w="sm" type="none"/>
            <a:tailEnd len="sm" w="sm" type="none"/>
          </a:ln>
        </p:spPr>
      </p:cxnSp>
      <p:cxnSp>
        <p:nvCxnSpPr>
          <p:cNvPr id="231" name="Google Shape;231;p9"/>
          <p:cNvCxnSpPr>
            <a:stCxn id="189" idx="2"/>
            <a:endCxn id="184" idx="0"/>
          </p:cNvCxnSpPr>
          <p:nvPr/>
        </p:nvCxnSpPr>
        <p:spPr>
          <a:xfrm flipH="1">
            <a:off x="5448300" y="4419600"/>
            <a:ext cx="838200" cy="1219200"/>
          </a:xfrm>
          <a:prstGeom prst="straightConnector1">
            <a:avLst/>
          </a:prstGeom>
          <a:noFill/>
          <a:ln cap="flat" cmpd="sng" w="12700">
            <a:solidFill>
              <a:schemeClr val="dk1"/>
            </a:solidFill>
            <a:prstDash val="dash"/>
            <a:round/>
            <a:headEnd len="sm" w="sm" type="none"/>
            <a:tailEnd len="sm" w="sm" type="none"/>
          </a:ln>
        </p:spPr>
      </p:cxnSp>
      <p:cxnSp>
        <p:nvCxnSpPr>
          <p:cNvPr id="232" name="Google Shape;232;p9"/>
          <p:cNvCxnSpPr>
            <a:stCxn id="188" idx="2"/>
            <a:endCxn id="184" idx="0"/>
          </p:cNvCxnSpPr>
          <p:nvPr/>
        </p:nvCxnSpPr>
        <p:spPr>
          <a:xfrm flipH="1" rot="-5400000">
            <a:off x="4533900" y="4724400"/>
            <a:ext cx="1219200" cy="609600"/>
          </a:xfrm>
          <a:prstGeom prst="curvedConnector3">
            <a:avLst>
              <a:gd fmla="val 26949" name="adj1"/>
            </a:avLst>
          </a:prstGeom>
          <a:noFill/>
          <a:ln cap="flat" cmpd="sng" w="12700">
            <a:solidFill>
              <a:schemeClr val="dk1"/>
            </a:solidFill>
            <a:prstDash val="dash"/>
            <a:round/>
            <a:headEnd len="sm" w="sm" type="none"/>
            <a:tailEnd len="sm" w="sm" type="none"/>
          </a:ln>
        </p:spPr>
      </p:cxnSp>
      <p:cxnSp>
        <p:nvCxnSpPr>
          <p:cNvPr id="233" name="Google Shape;233;p9"/>
          <p:cNvCxnSpPr>
            <a:stCxn id="184" idx="0"/>
            <a:endCxn id="181" idx="3"/>
          </p:cNvCxnSpPr>
          <p:nvPr/>
        </p:nvCxnSpPr>
        <p:spPr>
          <a:xfrm flipH="1" rot="5400000">
            <a:off x="4038600" y="4229100"/>
            <a:ext cx="1943100" cy="876300"/>
          </a:xfrm>
          <a:prstGeom prst="curvedConnector2">
            <a:avLst/>
          </a:prstGeom>
          <a:noFill/>
          <a:ln cap="flat" cmpd="sng" w="12700">
            <a:solidFill>
              <a:schemeClr val="dk1"/>
            </a:solidFill>
            <a:prstDash val="dash"/>
            <a:round/>
            <a:headEnd len="sm" w="sm" type="none"/>
            <a:tailEnd len="sm" w="sm" type="none"/>
          </a:ln>
        </p:spPr>
      </p:cxnSp>
      <p:cxnSp>
        <p:nvCxnSpPr>
          <p:cNvPr id="234" name="Google Shape;234;p9"/>
          <p:cNvCxnSpPr>
            <a:stCxn id="182" idx="2"/>
            <a:endCxn id="184" idx="0"/>
          </p:cNvCxnSpPr>
          <p:nvPr/>
        </p:nvCxnSpPr>
        <p:spPr>
          <a:xfrm flipH="1">
            <a:off x="5448300" y="5105400"/>
            <a:ext cx="838200" cy="533400"/>
          </a:xfrm>
          <a:prstGeom prst="straightConnector1">
            <a:avLst/>
          </a:prstGeom>
          <a:noFill/>
          <a:ln cap="flat" cmpd="sng" w="12700">
            <a:solidFill>
              <a:schemeClr val="dk1"/>
            </a:solidFill>
            <a:prstDash val="dash"/>
            <a:round/>
            <a:headEnd len="sm" w="sm" type="none"/>
            <a:tailEnd len="sm" w="sm" type="none"/>
          </a:ln>
        </p:spPr>
      </p:cxnSp>
      <p:sp>
        <p:nvSpPr>
          <p:cNvPr id="235" name="Google Shape;235;p9"/>
          <p:cNvSpPr txBox="1"/>
          <p:nvPr/>
        </p:nvSpPr>
        <p:spPr>
          <a:xfrm>
            <a:off x="6705600" y="4572000"/>
            <a:ext cx="682625" cy="245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signaling</a:t>
            </a:r>
            <a:endParaRPr sz="1000">
              <a:solidFill>
                <a:schemeClr val="dk1"/>
              </a:solidFill>
              <a:latin typeface="Arial"/>
              <a:ea typeface="Arial"/>
              <a:cs typeface="Arial"/>
              <a:sym typeface="Arial"/>
            </a:endParaRPr>
          </a:p>
        </p:txBody>
      </p:sp>
      <p:cxnSp>
        <p:nvCxnSpPr>
          <p:cNvPr id="236" name="Google Shape;236;p9"/>
          <p:cNvCxnSpPr/>
          <p:nvPr/>
        </p:nvCxnSpPr>
        <p:spPr>
          <a:xfrm flipH="1">
            <a:off x="6553200" y="4694238"/>
            <a:ext cx="228600" cy="296545"/>
          </a:xfrm>
          <a:prstGeom prst="straightConnector1">
            <a:avLst/>
          </a:prstGeom>
          <a:noFill/>
          <a:ln cap="flat" cmpd="sng" w="12700">
            <a:solidFill>
              <a:schemeClr val="dk1"/>
            </a:solidFill>
            <a:prstDash val="dash"/>
            <a:round/>
            <a:headEnd len="sm" w="sm" type="none"/>
            <a:tailEnd len="sm" w="sm" type="none"/>
          </a:ln>
        </p:spPr>
      </p:cxnSp>
      <p:cxnSp>
        <p:nvCxnSpPr>
          <p:cNvPr id="237" name="Google Shape;237;p9"/>
          <p:cNvCxnSpPr/>
          <p:nvPr/>
        </p:nvCxnSpPr>
        <p:spPr>
          <a:xfrm rot="10800000">
            <a:off x="5257800" y="5410200"/>
            <a:ext cx="914400" cy="0"/>
          </a:xfrm>
          <a:prstGeom prst="straightConnector1">
            <a:avLst/>
          </a:prstGeom>
          <a:noFill/>
          <a:ln cap="flat" cmpd="sng" w="9525">
            <a:solidFill>
              <a:schemeClr val="dk1"/>
            </a:solidFill>
            <a:prstDash val="dash"/>
            <a:round/>
            <a:headEnd len="sm" w="sm" type="none"/>
            <a:tailEnd len="sm" w="sm" type="none"/>
          </a:ln>
        </p:spPr>
      </p:cxnSp>
      <p:sp>
        <p:nvSpPr>
          <p:cNvPr id="238" name="Google Shape;238;p9"/>
          <p:cNvSpPr txBox="1"/>
          <p:nvPr/>
        </p:nvSpPr>
        <p:spPr>
          <a:xfrm>
            <a:off x="5029835" y="5257800"/>
            <a:ext cx="281940" cy="245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00">
                <a:solidFill>
                  <a:schemeClr val="dk1"/>
                </a:solidFill>
                <a:latin typeface="Arial"/>
                <a:ea typeface="Arial"/>
                <a:cs typeface="Arial"/>
                <a:sym typeface="Arial"/>
              </a:rPr>
              <a: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2022-07-28T15:35:02Z</dcterms:created>
  <dc:creator>preeti</dc:creator>
</cp:coreProperties>
</file>