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80" r:id="rId15"/>
    <p:sldId id="281" r:id="rId16"/>
    <p:sldId id="282" r:id="rId17"/>
    <p:sldId id="274" r:id="rId18"/>
    <p:sldId id="284" r:id="rId19"/>
    <p:sldId id="275" r:id="rId20"/>
    <p:sldId id="276" r:id="rId21"/>
    <p:sldId id="279" r:id="rId22"/>
    <p:sldId id="278" r:id="rId2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G.B.Road,Kasarvadavli</a:t>
            </a: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, Thane(W), Mumbai-400615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</a:t>
            </a:r>
            <a:r>
              <a:rPr lang="en-IN" sz="24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2021-2022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C</a:t>
            </a:r>
            <a:r>
              <a:rPr lang="en-IN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hatbot</a:t>
            </a: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uses Artificial Intelligence and Machine Learning technique to understand Natural Language.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It process user input and provide information about Covid-19 such as symptoms and prevention.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Chatbot</a:t>
            </a: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is trained by given data before it would be properly functional.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User will be asked to Login OR Register to use </a:t>
            </a:r>
            <a:r>
              <a:rPr lang="en-US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chatbot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.</a:t>
            </a:r>
            <a:endParaRPr lang="en-IN" spc="-1" dirty="0" smtClean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1310655"/>
            <a:ext cx="4008235" cy="337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0512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</a:t>
            </a:r>
            <a:endParaRPr lang="en-IN" sz="1800" b="1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385145"/>
            <a:ext cx="6887602" cy="3727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1751" y="4343606"/>
            <a:ext cx="151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Login Page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7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</a:t>
            </a:r>
            <a:endParaRPr lang="en-IN" sz="1800" b="1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525072"/>
            <a:ext cx="6887602" cy="3727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8719" y="4332380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91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</a:t>
            </a:r>
            <a:endParaRPr lang="en-IN" sz="1800" b="1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513115"/>
            <a:ext cx="6887602" cy="37236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8719" y="4304879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22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pc="-1" dirty="0">
                <a:solidFill>
                  <a:srgbClr val="FFFBF0"/>
                </a:solidFill>
                <a:latin typeface="Old Standard TT"/>
                <a:ea typeface="Old Standard TT"/>
              </a:rPr>
              <a:t>4</a:t>
            </a:r>
            <a:r>
              <a:rPr lang="en-IN" sz="4200" b="1" strike="noStrike" spc="-1" dirty="0" smtClean="0">
                <a:solidFill>
                  <a:srgbClr val="FFFBF0"/>
                </a:solidFill>
                <a:latin typeface="Old Standard TT"/>
                <a:ea typeface="Old Standard TT"/>
              </a:rPr>
              <a:t>. </a:t>
            </a: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Result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IN" sz="3000" b="1" strike="noStrike" spc="-1" smtClean="0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As per the implementation a easy to view and clean interface for </a:t>
            </a:r>
            <a:r>
              <a:rPr lang="en-IN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chatbot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is available to type into.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Chatbot</a:t>
            </a: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is successfully able to process the user input.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It is able to response with most accurate answer or response which is close match to the question asked to it.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</a:t>
            </a:r>
            <a:endParaRPr lang="en-IN" sz="1800" b="1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4112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pc="-1" dirty="0">
                <a:solidFill>
                  <a:srgbClr val="FFFBF0"/>
                </a:solidFill>
                <a:latin typeface="Old Standard TT"/>
                <a:ea typeface="Old Standard TT"/>
              </a:rPr>
              <a:t>5</a:t>
            </a:r>
            <a:r>
              <a:rPr lang="en-IN" sz="4200" b="1" strike="noStrike" spc="-1" dirty="0" smtClean="0">
                <a:solidFill>
                  <a:srgbClr val="FFFBF0"/>
                </a:solidFill>
                <a:latin typeface="Old Standard TT"/>
                <a:ea typeface="Old Standard TT"/>
              </a:rPr>
              <a:t>. </a:t>
            </a: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Conclusion and Future Scope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IN" sz="30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Conclusion and </a:t>
            </a:r>
            <a:r>
              <a:rPr lang="en-IN" sz="3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Future Scope</a:t>
            </a:r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Chatbot is a great tool for conversion and it is developed to provide a quality of answers in short period of time.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The project is developed for the user </a:t>
            </a: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save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the user their time in consulting the doctors or </a:t>
            </a: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experts for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the healthcare solution.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z="18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By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taking the advantage of the </a:t>
            </a: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extensibility of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the system in future it will be used as voice and </a:t>
            </a: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face recognition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mimic a counselor, also interacting </a:t>
            </a: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with the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patient at deeper levels.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</a:t>
            </a:r>
            <a:endParaRPr lang="en-IN" sz="1800" b="1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                                                   </a:t>
            </a:r>
            <a:r>
              <a:rPr lang="en-IN" sz="1800" b="0" strike="noStrike" spc="-1" dirty="0">
                <a:latin typeface="Times New Roman"/>
                <a:ea typeface="Times New Roman"/>
              </a:rPr>
              <a:t>A Project </a:t>
            </a:r>
            <a:r>
              <a:rPr lang="en-IN" sz="1800" b="0" strike="noStrike" spc="-1" dirty="0" smtClean="0">
                <a:latin typeface="Times New Roman"/>
                <a:ea typeface="Times New Roman"/>
              </a:rPr>
              <a:t>Presentation on</a:t>
            </a:r>
            <a:r>
              <a:rPr dirty="0"/>
              <a:t/>
            </a:r>
            <a:br>
              <a:rPr dirty="0"/>
            </a:br>
            <a:r>
              <a:rPr lang="en-IN" sz="2400" b="1" spc="-1" dirty="0" smtClean="0">
                <a:latin typeface="Times New Roman"/>
              </a:rPr>
              <a:t>Chatbot for Healthcare</a:t>
            </a:r>
            <a:r>
              <a:rPr dirty="0" smtClean="0"/>
              <a:t/>
            </a:r>
            <a:br>
              <a:rPr dirty="0" smtClean="0"/>
            </a:br>
            <a:r>
              <a:rPr lang="en-IN" sz="1800" b="0" strike="noStrike" spc="-1" dirty="0" smtClean="0">
                <a:latin typeface="Times New Roman"/>
                <a:ea typeface="Times New Roman"/>
              </a:rPr>
              <a:t>Submitted </a:t>
            </a:r>
            <a:r>
              <a:rPr lang="en-IN" sz="1800" b="0" strike="noStrike" spc="-1" dirty="0">
                <a:latin typeface="Times New Roman"/>
                <a:ea typeface="Times New Roman"/>
              </a:rPr>
              <a:t>in partial </a:t>
            </a:r>
            <a:r>
              <a:rPr lang="en-IN" sz="1800" b="0" strike="noStrike" spc="-1" dirty="0" smtClean="0">
                <a:latin typeface="Times New Roman"/>
                <a:ea typeface="Times New Roman"/>
              </a:rPr>
              <a:t>fulfilment </a:t>
            </a:r>
            <a:r>
              <a:rPr lang="en-IN" sz="1800" b="0" strike="noStrike" spc="-1" dirty="0">
                <a:latin typeface="Times New Roman"/>
                <a:ea typeface="Times New Roman"/>
              </a:rPr>
              <a:t>of the degree of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Bachelor of </a:t>
            </a:r>
            <a:r>
              <a:rPr lang="en-IN" sz="1800" b="0" strike="noStrike" spc="-1" dirty="0" smtClean="0">
                <a:latin typeface="Times New Roman"/>
                <a:ea typeface="Times New Roman"/>
              </a:rPr>
              <a:t>Engineering(Sem-6)</a:t>
            </a: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r>
              <a:rPr dirty="0"/>
              <a:t/>
            </a: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</a:p>
          <a:p>
            <a:pPr>
              <a:lnSpc>
                <a:spcPct val="100000"/>
              </a:lnSpc>
            </a:pPr>
            <a:r>
              <a:rPr lang="en-IN" spc="-1" dirty="0" err="1">
                <a:solidFill>
                  <a:srgbClr val="FFFBF0"/>
                </a:solidFill>
                <a:latin typeface="Times New Roman"/>
              </a:rPr>
              <a:t>Kunal</a:t>
            </a:r>
            <a:r>
              <a:rPr lang="en-IN" spc="-1" dirty="0">
                <a:solidFill>
                  <a:srgbClr val="FFFBF0"/>
                </a:solidFill>
                <a:latin typeface="Times New Roman"/>
              </a:rPr>
              <a:t> Shetty (19104071</a:t>
            </a:r>
            <a:r>
              <a:rPr lang="en-IN" spc="-1" dirty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r>
              <a:rPr dirty="0" smtClean="0"/>
              <a:t/>
            </a:r>
            <a:br>
              <a:rPr dirty="0" smtClean="0"/>
            </a:b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Omkar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</a:t>
            </a: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Bhoir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(19104001</a:t>
            </a:r>
            <a:r>
              <a:rPr lang="en-IN" sz="18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IN" sz="1800" b="0" strike="noStrike" spc="-1" dirty="0" err="1" smtClean="0">
                <a:solidFill>
                  <a:srgbClr val="FFFBF0"/>
                </a:solidFill>
                <a:latin typeface="Times New Roman"/>
                <a:ea typeface="Times New Roman"/>
              </a:rPr>
              <a:t>Nilesh</a:t>
            </a:r>
            <a:r>
              <a:rPr lang="en-IN" sz="18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 </a:t>
            </a:r>
            <a:r>
              <a:rPr lang="en-IN" sz="1800" b="0" strike="noStrike" spc="-1" dirty="0" err="1" smtClean="0">
                <a:solidFill>
                  <a:srgbClr val="FFFBF0"/>
                </a:solidFill>
                <a:latin typeface="Times New Roman"/>
                <a:ea typeface="Times New Roman"/>
              </a:rPr>
              <a:t>Virkar</a:t>
            </a:r>
            <a:r>
              <a:rPr lang="en-IN" sz="18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 (19104072)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</a:t>
            </a:r>
            <a:r>
              <a:rPr lang="en-IN" sz="1800" b="0" strike="noStrike" spc="-1" dirty="0" smtClean="0">
                <a:solidFill>
                  <a:srgbClr val="FFFBF0"/>
                </a:solidFill>
                <a:latin typeface="Times New Roman"/>
                <a:ea typeface="Times New Roman"/>
              </a:rPr>
              <a:t>of</a:t>
            </a:r>
          </a:p>
          <a:p>
            <a:pPr>
              <a:lnSpc>
                <a:spcPct val="100000"/>
              </a:lnSpc>
            </a:pP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Prof.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</a:t>
            </a: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Dr.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</a:t>
            </a: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Uttam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</a:t>
            </a: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Kolekar</a:t>
            </a:r>
            <a:r>
              <a:rPr dirty="0"/>
              <a:t/>
            </a:r>
            <a:br>
              <a:rPr dirty="0"/>
            </a:b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Prof.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</a:t>
            </a: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Yaminee</a:t>
            </a:r>
            <a:r>
              <a:rPr lang="en-IN" spc="-1" dirty="0" smtClean="0">
                <a:solidFill>
                  <a:srgbClr val="FFFBF0"/>
                </a:solidFill>
                <a:latin typeface="Times New Roman"/>
              </a:rPr>
              <a:t> </a:t>
            </a:r>
            <a:r>
              <a:rPr lang="en-IN" spc="-1" dirty="0" err="1" smtClean="0">
                <a:solidFill>
                  <a:srgbClr val="FFFBF0"/>
                </a:solidFill>
                <a:latin typeface="Times New Roman"/>
              </a:rPr>
              <a:t>Patil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Kandpal.P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Jasnani.K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Raut,R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(2020), “In-depth development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varied concepts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Healthcare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IEEE Contextual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Healthcare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 2020.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Panday,N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Shukla V.K, “Objective of this study was to provide basic information related health for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N-gram,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-IDF, developing web interface as per user requirement”.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625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To reduce medical professionals workload by diminishing hospital visits.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To help save the time of answering repetitive questions.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To </a:t>
            </a: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assist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people with minor issues.</a:t>
            </a:r>
          </a:p>
          <a:p>
            <a:pPr marL="114840" algn="just">
              <a:lnSpc>
                <a:spcPct val="115000"/>
              </a:lnSpc>
              <a:buClr>
                <a:srgbClr val="000000"/>
              </a:buClr>
            </a:pPr>
            <a:endParaRPr lang="en-IN" sz="18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To provides 24x7 support to the customer requirement.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1.2 Literature Review</a:t>
            </a:r>
            <a:endParaRPr lang="en-IN" sz="3000" b="0" strike="noStrike" spc="-1" dirty="0"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6742"/>
              </p:ext>
            </p:extLst>
          </p:nvPr>
        </p:nvGraphicFramePr>
        <p:xfrm>
          <a:off x="407861" y="1057320"/>
          <a:ext cx="8315120" cy="362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670"/>
                <a:gridCol w="1949283"/>
                <a:gridCol w="3987167"/>
              </a:tblGrid>
              <a:tr h="5131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56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Contextual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Healthcare Purposes (using Deep Learning)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Kandpal.P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Jasnani.K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Raut.R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Bhorge.S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authors discussed in-depth their development of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using varied concepts   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TFLearn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NLTK and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for their Healthcare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The study concluded emphasizing a well-built Healthcare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an imminent priority for future organizations.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56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Healthcare System Using Artificial Intelligence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Athota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L., 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Shukla.V.K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Pandey.N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Rana.A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(2020)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Objective of this study was to provide basic information related health for their </a:t>
                      </a:r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using N-gram, TF-IDF, developing web interface as per user requirement and enhancing security.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1.3 Problem Definition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Less awareness on general health treatment and health problem.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M</a:t>
            </a: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oney spent on unnecessary treatments and tests.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z="1800" b="0" strike="noStrike" spc="-1" dirty="0">
              <a:latin typeface="Arial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Patients not able to freely convey their problem.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Time spent commuting to Doctor office.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different industries such as consumer companies, banking, healthcare, government, agriculture and education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 students, teacher and parents in education medium as it can directly solve most of quires at any time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modified to do task like booking of airplane/ train / bus tickets and save on cost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1.5 Technology stack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Python, Flask for hosting the website.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pc="-1" dirty="0" smtClean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Numpy</a:t>
            </a: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, NLTK(Natural Language Toolkit), </a:t>
            </a:r>
            <a:r>
              <a:rPr lang="en-IN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Pytorch</a:t>
            </a:r>
            <a:r>
              <a:rPr lang="en-IN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.</a:t>
            </a: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endParaRPr lang="en-IN" spc="-1" dirty="0" smtClean="0">
              <a:solidFill>
                <a:srgbClr val="000000"/>
              </a:solidFill>
              <a:latin typeface="Times New Roman" panose="02020603050405020304" pitchFamily="18" charset="0"/>
              <a:ea typeface="Old Standard TT"/>
            </a:endParaRPr>
          </a:p>
          <a:p>
            <a:pPr marL="457200" indent="-342360" algn="just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HTML, CSS, </a:t>
            </a:r>
            <a:r>
              <a:rPr lang="en-IN" sz="1800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Javascript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</a:rPr>
              <a:t> and Bootstrap for Frontend Design.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634</Words>
  <Application>Microsoft Office PowerPoint</Application>
  <PresentationFormat>On-screen Show (16:9)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Old Standard TT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avenger spidey</cp:lastModifiedBy>
  <cp:revision>70</cp:revision>
  <dcterms:modified xsi:type="dcterms:W3CDTF">2022-04-24T07:47:14Z</dcterms:modified>
  <dc:language>en-IN</dc:language>
</cp:coreProperties>
</file>