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A41E-FDE4-479B-9E28-EEDE26ECF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D1DAA-E726-44D3-95B7-B1C1949AA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FC2A0-1211-4B3A-8181-930B967D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78B2-92E8-4335-9EA3-16D8EFCDD45B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9DA17-2227-454E-9C46-8AB6DBD0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9E843-8FEA-4452-B125-BE40CFD5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7FE0-9CBE-48F2-B79D-F1BE42317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22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ED93-B699-41EA-9BF9-1DBE1F2D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77040-5C42-46B8-980E-B2D52F523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F3E47-5470-449F-9C3B-39A3F078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78B2-92E8-4335-9EA3-16D8EFCDD45B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95551-D16D-4130-8DFD-8C9F3C49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816AE-F45A-4BE7-88A7-831014F3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7FE0-9CBE-48F2-B79D-F1BE42317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8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86F57-65C1-467D-9FAB-E12D00362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B82EC-6F70-491A-B3ED-2F82881B9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DC33C-C905-4E29-B038-2C041092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78B2-92E8-4335-9EA3-16D8EFCDD45B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7FDA3-326A-4598-B7B9-61D4CFDD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42DE0-2A27-4978-91C0-C0DBB0C9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7FE0-9CBE-48F2-B79D-F1BE42317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51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86C5-76EF-4C94-87A8-25D9556A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7EA38-1854-4DC8-8B44-EF78B9494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647FD-E5D4-4375-BE90-E9B69829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78B2-92E8-4335-9EA3-16D8EFCDD45B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D9C2B-272B-4600-928B-9A30DF84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DDD25-DF2F-4619-93C6-F5231F5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7FE0-9CBE-48F2-B79D-F1BE42317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28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387D-CF25-40F9-93AB-304702EB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56F52-DB0E-4D6D-8D9F-4AC5939A5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7FD5D-1FF1-4CF4-A9E6-472F3F5A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78B2-92E8-4335-9EA3-16D8EFCDD45B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C7DA2-3B20-430D-AB3E-EDDF7ECA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9A07C-48B2-48B7-9FC3-849C2152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7FE0-9CBE-48F2-B79D-F1BE42317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3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EA9E-0173-4925-A16D-252A9C17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3C9C3-D204-428B-9D46-67646CE6E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8A9E0-5C0B-4ECA-8776-02C3D1CE2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BEC7D-4ABC-422E-812A-305CB34B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78B2-92E8-4335-9EA3-16D8EFCDD45B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8DCEF-BCD2-43E4-A851-2B451F83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B4812-69EE-41B7-8D45-31E854CA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7FE0-9CBE-48F2-B79D-F1BE42317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06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514C-1179-4A45-897C-9BF8544D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2B98C-3792-46DD-A32E-F6D3AD6E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5A08A-75A2-446B-AE22-67B601EA7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72D5A-5D20-40AF-8628-04FD25356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B2884-D3A3-4267-95AB-1CA265E20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ED425F-6DB3-46DE-80DC-A68596DF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78B2-92E8-4335-9EA3-16D8EFCDD45B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CFA76-DAED-461E-B56F-23FBAA7C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A4616-2BDC-495A-ACBF-A6117D43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7FE0-9CBE-48F2-B79D-F1BE42317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28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A0A6-6DA7-4B6E-8F56-128BC0E6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C302FB-39F6-4D6B-98D0-5654DF71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78B2-92E8-4335-9EA3-16D8EFCDD45B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C42D3-6E31-4B36-9B73-6B87F0FA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FE8BA-B835-4B5C-923C-3605D9D0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7FE0-9CBE-48F2-B79D-F1BE42317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0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0951F-0561-4D2E-95E3-FF54B5A4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78B2-92E8-4335-9EA3-16D8EFCDD45B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27642-57AC-4922-BB8A-A2250982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87ACC-4AB4-42D0-97C4-C7976C40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7FE0-9CBE-48F2-B79D-F1BE42317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55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5241-1D31-4BE0-98FA-580BB305C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37956-65BB-4ED3-9FF9-3704CDC9C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E5F5B-6971-4367-8186-5B3EC479E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BB2BD-E31C-4815-801A-EE78D2FF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78B2-92E8-4335-9EA3-16D8EFCDD45B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63DDD-26E3-43C4-B1EA-CC3E86B8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B959F-44E8-4AA7-BDCB-AA9809E5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7FE0-9CBE-48F2-B79D-F1BE42317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22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0B957-5EB1-403C-8380-BCF6A404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F974A1-78C1-4785-9587-D2159CA19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BCF83-39DA-4CDF-9936-27B939ACB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417AF-56BF-4A73-A2BA-439726DB6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78B2-92E8-4335-9EA3-16D8EFCDD45B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552DF-11D8-4BCD-8180-094124B8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BDBCC-7C34-46BE-BBDF-B0A0536C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7FE0-9CBE-48F2-B79D-F1BE42317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75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0F189-80E3-4F4D-B0BE-CB2F7933F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9E38C-2891-45A3-BEBC-5FEA39BAF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B1FA4-ED7C-454F-8B1A-AC94176D8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78B2-92E8-4335-9EA3-16D8EFCDD45B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62DC9-1279-4694-9D42-19E95BEC0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FDED8-58EE-4816-ACF9-E343EC001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77FE0-9CBE-48F2-B79D-F1BE42317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1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8CE6EF-973E-4B69-B0C3-DED24E7B055F}"/>
              </a:ext>
            </a:extLst>
          </p:cNvPr>
          <p:cNvSpPr/>
          <p:nvPr/>
        </p:nvSpPr>
        <p:spPr>
          <a:xfrm>
            <a:off x="548638" y="478301"/>
            <a:ext cx="11015003" cy="59506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01966E-9AFF-4C5F-8204-8CFD9BE79465}"/>
              </a:ext>
            </a:extLst>
          </p:cNvPr>
          <p:cNvSpPr/>
          <p:nvPr/>
        </p:nvSpPr>
        <p:spPr>
          <a:xfrm>
            <a:off x="548639" y="464232"/>
            <a:ext cx="11015003" cy="13645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9F21CF-E67A-49BA-8DC8-7B45FBDCDB92}"/>
              </a:ext>
            </a:extLst>
          </p:cNvPr>
          <p:cNvSpPr/>
          <p:nvPr/>
        </p:nvSpPr>
        <p:spPr>
          <a:xfrm>
            <a:off x="7685501" y="886264"/>
            <a:ext cx="926124" cy="562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Rental notifications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4CA9B2-B166-4028-A6B5-0BA792EDFA59}"/>
              </a:ext>
            </a:extLst>
          </p:cNvPr>
          <p:cNvSpPr/>
          <p:nvPr/>
        </p:nvSpPr>
        <p:spPr>
          <a:xfrm>
            <a:off x="8735963" y="886264"/>
            <a:ext cx="1050975" cy="562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Messages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1E7A11-E401-43D9-A918-336F69FAA895}"/>
              </a:ext>
            </a:extLst>
          </p:cNvPr>
          <p:cNvSpPr/>
          <p:nvPr/>
        </p:nvSpPr>
        <p:spPr>
          <a:xfrm>
            <a:off x="9849106" y="886264"/>
            <a:ext cx="834976" cy="562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6ED3DC-1372-468A-BC21-99C783BDE6B4}"/>
              </a:ext>
            </a:extLst>
          </p:cNvPr>
          <p:cNvSpPr/>
          <p:nvPr/>
        </p:nvSpPr>
        <p:spPr>
          <a:xfrm>
            <a:off x="10746251" y="886264"/>
            <a:ext cx="817391" cy="562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Profile icon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CC92D3-F4AF-407A-8CAF-53E65D99B34C}"/>
              </a:ext>
            </a:extLst>
          </p:cNvPr>
          <p:cNvSpPr/>
          <p:nvPr/>
        </p:nvSpPr>
        <p:spPr>
          <a:xfrm>
            <a:off x="548640" y="1772527"/>
            <a:ext cx="11015002" cy="12098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Best deal Adds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EF90FB2-65EF-4739-B15A-D63DC38C3ABB}"/>
              </a:ext>
            </a:extLst>
          </p:cNvPr>
          <p:cNvSpPr/>
          <p:nvPr/>
        </p:nvSpPr>
        <p:spPr>
          <a:xfrm>
            <a:off x="7417043" y="2166423"/>
            <a:ext cx="731520" cy="506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CC09881-7779-44B4-AED5-DEFB32AD2803}"/>
              </a:ext>
            </a:extLst>
          </p:cNvPr>
          <p:cNvSpPr/>
          <p:nvPr/>
        </p:nvSpPr>
        <p:spPr>
          <a:xfrm rot="10800000">
            <a:off x="4043438" y="2208624"/>
            <a:ext cx="731520" cy="506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850D525-1F85-4296-BBEA-92DA780CE1C1}"/>
              </a:ext>
            </a:extLst>
          </p:cNvPr>
          <p:cNvSpPr/>
          <p:nvPr/>
        </p:nvSpPr>
        <p:spPr>
          <a:xfrm>
            <a:off x="5036234" y="2715062"/>
            <a:ext cx="211015" cy="1688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BD671E-6249-4C1F-BF04-98AEA4E4761F}"/>
              </a:ext>
            </a:extLst>
          </p:cNvPr>
          <p:cNvSpPr/>
          <p:nvPr/>
        </p:nvSpPr>
        <p:spPr>
          <a:xfrm>
            <a:off x="5446541" y="2712715"/>
            <a:ext cx="211015" cy="1688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D6AA15B-9379-4E55-B59C-52055741D635}"/>
              </a:ext>
            </a:extLst>
          </p:cNvPr>
          <p:cNvSpPr/>
          <p:nvPr/>
        </p:nvSpPr>
        <p:spPr>
          <a:xfrm>
            <a:off x="5884985" y="2724436"/>
            <a:ext cx="211015" cy="1688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4EB6725-6149-44E8-B6CE-8F604B06437D}"/>
              </a:ext>
            </a:extLst>
          </p:cNvPr>
          <p:cNvSpPr/>
          <p:nvPr/>
        </p:nvSpPr>
        <p:spPr>
          <a:xfrm>
            <a:off x="6295292" y="2750224"/>
            <a:ext cx="211015" cy="1688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A160A-7BD1-42FF-8A4B-FEDD03352780}"/>
              </a:ext>
            </a:extLst>
          </p:cNvPr>
          <p:cNvSpPr/>
          <p:nvPr/>
        </p:nvSpPr>
        <p:spPr>
          <a:xfrm>
            <a:off x="6733736" y="2747877"/>
            <a:ext cx="211015" cy="1688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768EBF-2A2A-4125-85D2-361DB5822E8A}"/>
              </a:ext>
            </a:extLst>
          </p:cNvPr>
          <p:cNvSpPr/>
          <p:nvPr/>
        </p:nvSpPr>
        <p:spPr>
          <a:xfrm>
            <a:off x="548640" y="2982348"/>
            <a:ext cx="11015002" cy="6025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6506E5-0430-4BB3-B938-B6ECF9B7B953}"/>
              </a:ext>
            </a:extLst>
          </p:cNvPr>
          <p:cNvSpPr/>
          <p:nvPr/>
        </p:nvSpPr>
        <p:spPr>
          <a:xfrm>
            <a:off x="548640" y="2982348"/>
            <a:ext cx="942535" cy="60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Rent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80B28D-38E5-4FC5-A729-B4273BF74B0A}"/>
              </a:ext>
            </a:extLst>
          </p:cNvPr>
          <p:cNvSpPr/>
          <p:nvPr/>
        </p:nvSpPr>
        <p:spPr>
          <a:xfrm>
            <a:off x="1491175" y="2982347"/>
            <a:ext cx="942535" cy="60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Buy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F1CD90-CEBB-4FDF-92B8-09A532135CF4}"/>
              </a:ext>
            </a:extLst>
          </p:cNvPr>
          <p:cNvSpPr/>
          <p:nvPr/>
        </p:nvSpPr>
        <p:spPr>
          <a:xfrm>
            <a:off x="2433709" y="2982346"/>
            <a:ext cx="942535" cy="60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Sell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87B5D5-35AF-42DA-BF18-3391ED5091BD}"/>
              </a:ext>
            </a:extLst>
          </p:cNvPr>
          <p:cNvCxnSpPr/>
          <p:nvPr/>
        </p:nvCxnSpPr>
        <p:spPr>
          <a:xfrm>
            <a:off x="1019907" y="3453618"/>
            <a:ext cx="0" cy="53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E891C86-E464-4A42-BF27-54F41323CFED}"/>
              </a:ext>
            </a:extLst>
          </p:cNvPr>
          <p:cNvSpPr/>
          <p:nvPr/>
        </p:nvSpPr>
        <p:spPr>
          <a:xfrm>
            <a:off x="548640" y="3983506"/>
            <a:ext cx="942535" cy="58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Drop down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6B9835-640C-4988-A0ED-032DFC445F53}"/>
              </a:ext>
            </a:extLst>
          </p:cNvPr>
          <p:cNvSpPr/>
          <p:nvPr/>
        </p:nvSpPr>
        <p:spPr>
          <a:xfrm>
            <a:off x="3376244" y="4274233"/>
            <a:ext cx="5570808" cy="1141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Trend deal Adds</a:t>
            </a:r>
          </a:p>
          <a:p>
            <a:pPr algn="ctr"/>
            <a:r>
              <a:rPr lang="en-IN" dirty="0"/>
              <a:t>Discount</a:t>
            </a:r>
          </a:p>
          <a:p>
            <a:pPr algn="ctr"/>
            <a:r>
              <a:rPr lang="en-IN" sz="1800" dirty="0"/>
              <a:t>sale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24A4D6-3AA5-40C4-B35B-BBA2FDC8C351}"/>
              </a:ext>
            </a:extLst>
          </p:cNvPr>
          <p:cNvCxnSpPr/>
          <p:nvPr/>
        </p:nvCxnSpPr>
        <p:spPr>
          <a:xfrm>
            <a:off x="6114757" y="5275384"/>
            <a:ext cx="0" cy="102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07AEBD6-68BC-42D3-B05A-BFC13AF9F4D3}"/>
              </a:ext>
            </a:extLst>
          </p:cNvPr>
          <p:cNvSpPr/>
          <p:nvPr/>
        </p:nvSpPr>
        <p:spPr>
          <a:xfrm>
            <a:off x="8735963" y="1758455"/>
            <a:ext cx="2827679" cy="39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 bar for direct search 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8426C6D-FB96-475B-8A89-E98C0B138714}"/>
              </a:ext>
            </a:extLst>
          </p:cNvPr>
          <p:cNvCxnSpPr/>
          <p:nvPr/>
        </p:nvCxnSpPr>
        <p:spPr>
          <a:xfrm>
            <a:off x="1962442" y="3453618"/>
            <a:ext cx="0" cy="53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CC0853-B406-442F-BE3B-9A3E64BEBDE1}"/>
              </a:ext>
            </a:extLst>
          </p:cNvPr>
          <p:cNvCxnSpPr/>
          <p:nvPr/>
        </p:nvCxnSpPr>
        <p:spPr>
          <a:xfrm>
            <a:off x="2895597" y="3429000"/>
            <a:ext cx="0" cy="53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4369F01-52B5-47EB-9430-C76920D61BF5}"/>
              </a:ext>
            </a:extLst>
          </p:cNvPr>
          <p:cNvSpPr/>
          <p:nvPr/>
        </p:nvSpPr>
        <p:spPr>
          <a:xfrm>
            <a:off x="1533376" y="3983505"/>
            <a:ext cx="942535" cy="58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Drop down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64ACB0-A68B-4728-B759-258C066434E9}"/>
              </a:ext>
            </a:extLst>
          </p:cNvPr>
          <p:cNvSpPr/>
          <p:nvPr/>
        </p:nvSpPr>
        <p:spPr>
          <a:xfrm>
            <a:off x="2518111" y="3983503"/>
            <a:ext cx="942535" cy="58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Drop down</a:t>
            </a:r>
          </a:p>
        </p:txBody>
      </p:sp>
    </p:spTree>
    <p:extLst>
      <p:ext uri="{BB962C8B-B14F-4D97-AF65-F5344CB8AC3E}">
        <p14:creationId xmlns:p14="http://schemas.microsoft.com/office/powerpoint/2010/main" val="399723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A4176D-D08E-4A65-8254-F8FE84CAE796}"/>
              </a:ext>
            </a:extLst>
          </p:cNvPr>
          <p:cNvSpPr/>
          <p:nvPr/>
        </p:nvSpPr>
        <p:spPr>
          <a:xfrm>
            <a:off x="588498" y="379828"/>
            <a:ext cx="11015003" cy="13645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Rentals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AEED80-1C01-42DE-B753-3A6091701B47}"/>
              </a:ext>
            </a:extLst>
          </p:cNvPr>
          <p:cNvSpPr/>
          <p:nvPr/>
        </p:nvSpPr>
        <p:spPr>
          <a:xfrm>
            <a:off x="7685501" y="886264"/>
            <a:ext cx="926124" cy="562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Rental notifications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DEC226-5574-448A-B9C2-BC7A689BF59F}"/>
              </a:ext>
            </a:extLst>
          </p:cNvPr>
          <p:cNvSpPr/>
          <p:nvPr/>
        </p:nvSpPr>
        <p:spPr>
          <a:xfrm>
            <a:off x="8735963" y="886264"/>
            <a:ext cx="1050975" cy="562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Messages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F2816C-FF5B-43A8-AA3C-6A40C857B3EA}"/>
              </a:ext>
            </a:extLst>
          </p:cNvPr>
          <p:cNvSpPr/>
          <p:nvPr/>
        </p:nvSpPr>
        <p:spPr>
          <a:xfrm>
            <a:off x="9849106" y="886264"/>
            <a:ext cx="834976" cy="562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9A4F9B-27CD-4E05-9AC2-32B5D649A51D}"/>
              </a:ext>
            </a:extLst>
          </p:cNvPr>
          <p:cNvSpPr/>
          <p:nvPr/>
        </p:nvSpPr>
        <p:spPr>
          <a:xfrm>
            <a:off x="10746251" y="886264"/>
            <a:ext cx="817391" cy="562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Profile icon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4FC12B-4E08-4F07-893C-41B258851286}"/>
              </a:ext>
            </a:extLst>
          </p:cNvPr>
          <p:cNvSpPr/>
          <p:nvPr/>
        </p:nvSpPr>
        <p:spPr>
          <a:xfrm>
            <a:off x="588498" y="1744394"/>
            <a:ext cx="11015003" cy="4684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9550E2-00DB-4DF2-B864-A44F4C223C0A}"/>
              </a:ext>
            </a:extLst>
          </p:cNvPr>
          <p:cNvSpPr/>
          <p:nvPr/>
        </p:nvSpPr>
        <p:spPr>
          <a:xfrm>
            <a:off x="588496" y="1744394"/>
            <a:ext cx="1760809" cy="60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 Types and subtypes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4E7A0E-6169-4BC4-9AF3-299269D84592}"/>
              </a:ext>
            </a:extLst>
          </p:cNvPr>
          <p:cNvCxnSpPr/>
          <p:nvPr/>
        </p:nvCxnSpPr>
        <p:spPr>
          <a:xfrm>
            <a:off x="1371599" y="2346955"/>
            <a:ext cx="0" cy="53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BEE766C-60A3-444D-98E5-DECCB6FBB254}"/>
              </a:ext>
            </a:extLst>
          </p:cNvPr>
          <p:cNvSpPr/>
          <p:nvPr/>
        </p:nvSpPr>
        <p:spPr>
          <a:xfrm>
            <a:off x="8735963" y="1758455"/>
            <a:ext cx="2827679" cy="39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 bar for direct search  </a:t>
            </a:r>
          </a:p>
        </p:txBody>
      </p:sp>
    </p:spTree>
    <p:extLst>
      <p:ext uri="{BB962C8B-B14F-4D97-AF65-F5344CB8AC3E}">
        <p14:creationId xmlns:p14="http://schemas.microsoft.com/office/powerpoint/2010/main" val="378428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C8D55C2-888E-4EE0-B7D6-D8A03D8AB9D7}"/>
              </a:ext>
            </a:extLst>
          </p:cNvPr>
          <p:cNvCxnSpPr/>
          <p:nvPr/>
        </p:nvCxnSpPr>
        <p:spPr>
          <a:xfrm>
            <a:off x="1019907" y="3453618"/>
            <a:ext cx="0" cy="53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A1173EF-2547-498E-9FD4-9701025CBE69}"/>
              </a:ext>
            </a:extLst>
          </p:cNvPr>
          <p:cNvSpPr/>
          <p:nvPr/>
        </p:nvSpPr>
        <p:spPr>
          <a:xfrm>
            <a:off x="588498" y="379828"/>
            <a:ext cx="11015003" cy="13645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Buyers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0446C4-E9CB-49A0-93D3-EF374058BC01}"/>
              </a:ext>
            </a:extLst>
          </p:cNvPr>
          <p:cNvSpPr/>
          <p:nvPr/>
        </p:nvSpPr>
        <p:spPr>
          <a:xfrm>
            <a:off x="7685501" y="886264"/>
            <a:ext cx="926124" cy="562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Rental notifications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FD41EF-3351-4659-B35A-790C3872BC28}"/>
              </a:ext>
            </a:extLst>
          </p:cNvPr>
          <p:cNvSpPr/>
          <p:nvPr/>
        </p:nvSpPr>
        <p:spPr>
          <a:xfrm>
            <a:off x="8735963" y="886264"/>
            <a:ext cx="1050975" cy="562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Messages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B5596A-A56F-43B6-9617-0582753BBF6C}"/>
              </a:ext>
            </a:extLst>
          </p:cNvPr>
          <p:cNvSpPr/>
          <p:nvPr/>
        </p:nvSpPr>
        <p:spPr>
          <a:xfrm>
            <a:off x="9849106" y="886264"/>
            <a:ext cx="834976" cy="562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2AC7F9-6505-4DF4-879B-71B2F3E07D06}"/>
              </a:ext>
            </a:extLst>
          </p:cNvPr>
          <p:cNvSpPr/>
          <p:nvPr/>
        </p:nvSpPr>
        <p:spPr>
          <a:xfrm>
            <a:off x="10746251" y="886264"/>
            <a:ext cx="817391" cy="562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Profile icon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6ED38F-4BC8-4400-8752-55F7A4C65652}"/>
              </a:ext>
            </a:extLst>
          </p:cNvPr>
          <p:cNvSpPr/>
          <p:nvPr/>
        </p:nvSpPr>
        <p:spPr>
          <a:xfrm>
            <a:off x="588498" y="1758459"/>
            <a:ext cx="11015003" cy="4684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C8BFC-C3AE-47B0-A507-5761C766B296}"/>
              </a:ext>
            </a:extLst>
          </p:cNvPr>
          <p:cNvSpPr/>
          <p:nvPr/>
        </p:nvSpPr>
        <p:spPr>
          <a:xfrm>
            <a:off x="588496" y="1744394"/>
            <a:ext cx="1760809" cy="60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 Types and subtypes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4447C6-B7EA-442F-90B8-BF4623732942}"/>
              </a:ext>
            </a:extLst>
          </p:cNvPr>
          <p:cNvCxnSpPr/>
          <p:nvPr/>
        </p:nvCxnSpPr>
        <p:spPr>
          <a:xfrm>
            <a:off x="1371599" y="2346955"/>
            <a:ext cx="0" cy="53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F9E9DA2-6ADF-4F54-8A1B-C4D980B55746}"/>
              </a:ext>
            </a:extLst>
          </p:cNvPr>
          <p:cNvSpPr/>
          <p:nvPr/>
        </p:nvSpPr>
        <p:spPr>
          <a:xfrm>
            <a:off x="5528603" y="710417"/>
            <a:ext cx="2032560" cy="914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User can upload his or her requirements only be visible by seller of the respective field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EFA7D8-CB44-47F8-B9EC-39A55A882529}"/>
              </a:ext>
            </a:extLst>
          </p:cNvPr>
          <p:cNvSpPr txBox="1"/>
          <p:nvPr/>
        </p:nvSpPr>
        <p:spPr>
          <a:xfrm>
            <a:off x="3049172" y="3240817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/>
              <a:t>Best deal Adds</a:t>
            </a:r>
          </a:p>
          <a:p>
            <a:pPr algn="ctr"/>
            <a:endParaRPr lang="en-IN" dirty="0"/>
          </a:p>
          <a:p>
            <a:pPr algn="ctr"/>
            <a:r>
              <a:rPr lang="en-IN" sz="1800" dirty="0"/>
              <a:t>Sale, discounts in particular categories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C00A23-3CBE-49CD-8DE6-42B4B4278E12}"/>
              </a:ext>
            </a:extLst>
          </p:cNvPr>
          <p:cNvCxnSpPr/>
          <p:nvPr/>
        </p:nvCxnSpPr>
        <p:spPr>
          <a:xfrm>
            <a:off x="6213230" y="4164147"/>
            <a:ext cx="0" cy="102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F88FC62-A897-41C6-813A-C4FDFCBABDE8}"/>
              </a:ext>
            </a:extLst>
          </p:cNvPr>
          <p:cNvSpPr/>
          <p:nvPr/>
        </p:nvSpPr>
        <p:spPr>
          <a:xfrm>
            <a:off x="4758242" y="745586"/>
            <a:ext cx="731520" cy="506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3FCE751-37CB-4DB8-A585-4453FB4A16B2}"/>
              </a:ext>
            </a:extLst>
          </p:cNvPr>
          <p:cNvSpPr/>
          <p:nvPr/>
        </p:nvSpPr>
        <p:spPr>
          <a:xfrm rot="10800000">
            <a:off x="1384637" y="787787"/>
            <a:ext cx="731520" cy="506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1556E5-CBCB-4364-8A1B-CE79A481A292}"/>
              </a:ext>
            </a:extLst>
          </p:cNvPr>
          <p:cNvSpPr/>
          <p:nvPr/>
        </p:nvSpPr>
        <p:spPr>
          <a:xfrm>
            <a:off x="2377433" y="1294225"/>
            <a:ext cx="211015" cy="1688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B1EDFA-D71A-43DB-B751-BF9F67E2A8B6}"/>
              </a:ext>
            </a:extLst>
          </p:cNvPr>
          <p:cNvSpPr/>
          <p:nvPr/>
        </p:nvSpPr>
        <p:spPr>
          <a:xfrm>
            <a:off x="2787740" y="1291878"/>
            <a:ext cx="211015" cy="1688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C3372C-5C6F-4904-BDAC-63A4CCF0091B}"/>
              </a:ext>
            </a:extLst>
          </p:cNvPr>
          <p:cNvSpPr/>
          <p:nvPr/>
        </p:nvSpPr>
        <p:spPr>
          <a:xfrm>
            <a:off x="3226184" y="1303599"/>
            <a:ext cx="211015" cy="1688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E93316-A807-49BC-85A7-129DCDDD7913}"/>
              </a:ext>
            </a:extLst>
          </p:cNvPr>
          <p:cNvSpPr/>
          <p:nvPr/>
        </p:nvSpPr>
        <p:spPr>
          <a:xfrm>
            <a:off x="3636491" y="1329387"/>
            <a:ext cx="211015" cy="1688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0DADBC8-1425-4488-9163-C6AF232BCD5F}"/>
              </a:ext>
            </a:extLst>
          </p:cNvPr>
          <p:cNvSpPr/>
          <p:nvPr/>
        </p:nvSpPr>
        <p:spPr>
          <a:xfrm>
            <a:off x="4074935" y="1327040"/>
            <a:ext cx="211015" cy="1688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F30008-ECB0-42DF-99F6-EA992B5548E6}"/>
              </a:ext>
            </a:extLst>
          </p:cNvPr>
          <p:cNvSpPr/>
          <p:nvPr/>
        </p:nvSpPr>
        <p:spPr>
          <a:xfrm>
            <a:off x="2222695" y="710417"/>
            <a:ext cx="2411209" cy="50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Best product in each category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410D37-C0B4-409F-87E7-E2124E1D6FCE}"/>
              </a:ext>
            </a:extLst>
          </p:cNvPr>
          <p:cNvSpPr/>
          <p:nvPr/>
        </p:nvSpPr>
        <p:spPr>
          <a:xfrm>
            <a:off x="8735963" y="1758455"/>
            <a:ext cx="2827679" cy="39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 bar for direct search  </a:t>
            </a:r>
          </a:p>
        </p:txBody>
      </p:sp>
    </p:spTree>
    <p:extLst>
      <p:ext uri="{BB962C8B-B14F-4D97-AF65-F5344CB8AC3E}">
        <p14:creationId xmlns:p14="http://schemas.microsoft.com/office/powerpoint/2010/main" val="195418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CF5237-7B9B-4747-A848-CEA18333D60F}"/>
              </a:ext>
            </a:extLst>
          </p:cNvPr>
          <p:cNvCxnSpPr/>
          <p:nvPr/>
        </p:nvCxnSpPr>
        <p:spPr>
          <a:xfrm>
            <a:off x="1019907" y="3453618"/>
            <a:ext cx="0" cy="53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B44FA99-BC53-4279-8F86-3BB8BAFD97E7}"/>
              </a:ext>
            </a:extLst>
          </p:cNvPr>
          <p:cNvSpPr/>
          <p:nvPr/>
        </p:nvSpPr>
        <p:spPr>
          <a:xfrm>
            <a:off x="588498" y="379828"/>
            <a:ext cx="11015003" cy="13645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Sellers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725306-A508-4452-A4B3-6B1F319E6559}"/>
              </a:ext>
            </a:extLst>
          </p:cNvPr>
          <p:cNvSpPr/>
          <p:nvPr/>
        </p:nvSpPr>
        <p:spPr>
          <a:xfrm>
            <a:off x="7685501" y="886264"/>
            <a:ext cx="926124" cy="562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Rental notifications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FAC793-8B84-4115-8661-AF7C7319A3CE}"/>
              </a:ext>
            </a:extLst>
          </p:cNvPr>
          <p:cNvSpPr/>
          <p:nvPr/>
        </p:nvSpPr>
        <p:spPr>
          <a:xfrm>
            <a:off x="8735963" y="886264"/>
            <a:ext cx="1050975" cy="562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Messages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45E3AC-BDFB-4EA1-9B54-10A7322911C3}"/>
              </a:ext>
            </a:extLst>
          </p:cNvPr>
          <p:cNvSpPr/>
          <p:nvPr/>
        </p:nvSpPr>
        <p:spPr>
          <a:xfrm>
            <a:off x="9849106" y="886264"/>
            <a:ext cx="834976" cy="562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53B993-E407-4B73-BE6B-E8E6B81A8553}"/>
              </a:ext>
            </a:extLst>
          </p:cNvPr>
          <p:cNvSpPr/>
          <p:nvPr/>
        </p:nvSpPr>
        <p:spPr>
          <a:xfrm>
            <a:off x="10746251" y="886264"/>
            <a:ext cx="817391" cy="562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/>
              <a:t>Profile icon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3B2A7-191F-4120-BC18-B0F782EBEFC5}"/>
              </a:ext>
            </a:extLst>
          </p:cNvPr>
          <p:cNvSpPr/>
          <p:nvPr/>
        </p:nvSpPr>
        <p:spPr>
          <a:xfrm>
            <a:off x="588498" y="1744394"/>
            <a:ext cx="11015003" cy="4684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072A42-26CD-4C6E-B005-5502A1425696}"/>
              </a:ext>
            </a:extLst>
          </p:cNvPr>
          <p:cNvSpPr/>
          <p:nvPr/>
        </p:nvSpPr>
        <p:spPr>
          <a:xfrm>
            <a:off x="5528603" y="429065"/>
            <a:ext cx="2032560" cy="1315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Will see and have the capability to respond to requests </a:t>
            </a:r>
            <a:r>
              <a:rPr lang="en-IN" sz="1000" dirty="0" err="1"/>
              <a:t>requests</a:t>
            </a:r>
            <a:r>
              <a:rPr lang="en-IN" sz="1000" dirty="0"/>
              <a:t> of buyers from the respective groups to which they are registered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AF92A1-5164-4D8A-9811-E9D0AC9A5AC0}"/>
              </a:ext>
            </a:extLst>
          </p:cNvPr>
          <p:cNvSpPr txBox="1"/>
          <p:nvPr/>
        </p:nvSpPr>
        <p:spPr>
          <a:xfrm>
            <a:off x="3049172" y="3240817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/>
              <a:t>Request description adds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DB30A9-1B1A-478E-80D8-9CD5751A68CB}"/>
              </a:ext>
            </a:extLst>
          </p:cNvPr>
          <p:cNvCxnSpPr/>
          <p:nvPr/>
        </p:nvCxnSpPr>
        <p:spPr>
          <a:xfrm>
            <a:off x="6142892" y="3610149"/>
            <a:ext cx="0" cy="102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AF3D532-1CC3-4571-B14C-26696EF771CB}"/>
              </a:ext>
            </a:extLst>
          </p:cNvPr>
          <p:cNvSpPr/>
          <p:nvPr/>
        </p:nvSpPr>
        <p:spPr>
          <a:xfrm>
            <a:off x="4758242" y="745586"/>
            <a:ext cx="731520" cy="506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1F07460-B025-439B-BD12-3F0E737F97B9}"/>
              </a:ext>
            </a:extLst>
          </p:cNvPr>
          <p:cNvSpPr/>
          <p:nvPr/>
        </p:nvSpPr>
        <p:spPr>
          <a:xfrm rot="10800000">
            <a:off x="1384637" y="787787"/>
            <a:ext cx="731520" cy="506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7E19EF-1259-4627-B18C-C75CA26E92FF}"/>
              </a:ext>
            </a:extLst>
          </p:cNvPr>
          <p:cNvSpPr/>
          <p:nvPr/>
        </p:nvSpPr>
        <p:spPr>
          <a:xfrm>
            <a:off x="2377433" y="1294225"/>
            <a:ext cx="211015" cy="1688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F968A9-6E50-4EE9-8CD3-5E99F7BF0914}"/>
              </a:ext>
            </a:extLst>
          </p:cNvPr>
          <p:cNvSpPr/>
          <p:nvPr/>
        </p:nvSpPr>
        <p:spPr>
          <a:xfrm>
            <a:off x="2787740" y="1291878"/>
            <a:ext cx="211015" cy="1688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945AFE-8CA1-4F75-95AF-52B7D1352DD7}"/>
              </a:ext>
            </a:extLst>
          </p:cNvPr>
          <p:cNvSpPr/>
          <p:nvPr/>
        </p:nvSpPr>
        <p:spPr>
          <a:xfrm>
            <a:off x="3226184" y="1303599"/>
            <a:ext cx="211015" cy="1688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F73577-020F-4F77-BE90-B31E240EF100}"/>
              </a:ext>
            </a:extLst>
          </p:cNvPr>
          <p:cNvSpPr/>
          <p:nvPr/>
        </p:nvSpPr>
        <p:spPr>
          <a:xfrm>
            <a:off x="3636491" y="1329387"/>
            <a:ext cx="211015" cy="1688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62E378F-E50A-449C-98F4-7920950A7048}"/>
              </a:ext>
            </a:extLst>
          </p:cNvPr>
          <p:cNvSpPr/>
          <p:nvPr/>
        </p:nvSpPr>
        <p:spPr>
          <a:xfrm>
            <a:off x="4074935" y="1327040"/>
            <a:ext cx="211015" cy="1688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D56CE3-F999-402C-A5A0-F73E0EC9F848}"/>
              </a:ext>
            </a:extLst>
          </p:cNvPr>
          <p:cNvSpPr/>
          <p:nvPr/>
        </p:nvSpPr>
        <p:spPr>
          <a:xfrm>
            <a:off x="2222695" y="710417"/>
            <a:ext cx="2411209" cy="50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Average requirement in their field if any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472AFC-6C03-4B42-BA48-E6AD26E04F3E}"/>
              </a:ext>
            </a:extLst>
          </p:cNvPr>
          <p:cNvSpPr/>
          <p:nvPr/>
        </p:nvSpPr>
        <p:spPr>
          <a:xfrm>
            <a:off x="8735963" y="1758455"/>
            <a:ext cx="2827679" cy="39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 bar for direct search  </a:t>
            </a:r>
          </a:p>
        </p:txBody>
      </p:sp>
    </p:spTree>
    <p:extLst>
      <p:ext uri="{BB962C8B-B14F-4D97-AF65-F5344CB8AC3E}">
        <p14:creationId xmlns:p14="http://schemas.microsoft.com/office/powerpoint/2010/main" val="216072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4218</TotalTime>
  <Words>134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Bodhidipra Mukherjee</dc:creator>
  <cp:lastModifiedBy>Bodhidipra Mukherjee</cp:lastModifiedBy>
  <cp:revision>2</cp:revision>
  <dcterms:created xsi:type="dcterms:W3CDTF">2022-02-21T14:35:04Z</dcterms:created>
  <dcterms:modified xsi:type="dcterms:W3CDTF">2022-02-24T12:53:10Z</dcterms:modified>
</cp:coreProperties>
</file>