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3"/>
  </p:notesMasterIdLst>
  <p:sldIdLst>
    <p:sldId id="580" r:id="rId8"/>
    <p:sldId id="461" r:id="rId9"/>
    <p:sldId id="562" r:id="rId10"/>
    <p:sldId id="583" r:id="rId11"/>
    <p:sldId id="614" r:id="rId12"/>
    <p:sldId id="612" r:id="rId13"/>
    <p:sldId id="615" r:id="rId14"/>
    <p:sldId id="616" r:id="rId15"/>
    <p:sldId id="613" r:id="rId16"/>
    <p:sldId id="617" r:id="rId17"/>
    <p:sldId id="619" r:id="rId18"/>
    <p:sldId id="624" r:id="rId19"/>
    <p:sldId id="623" r:id="rId20"/>
    <p:sldId id="620" r:id="rId21"/>
    <p:sldId id="621" r:id="rId22"/>
  </p:sldIdLst>
  <p:sldSz cx="914527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11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Objects="1">
      <p:cViewPr varScale="1">
        <p:scale>
          <a:sx n="124" d="100"/>
          <a:sy n="124" d="100"/>
        </p:scale>
        <p:origin x="616" y="168"/>
      </p:cViewPr>
      <p:guideLst>
        <p:guide orient="horz" pos="217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DB74E-D5B1-436F-BDB3-1CF51E29DC75}" type="datetimeFigureOut">
              <a:rPr lang="zh-CN" altLang="en-US"/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D363EBA-F375-447B-B5C6-5DB9503F30F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6" Type="http://schemas.openxmlformats.org/officeDocument/2006/relationships/theme" Target="../theme/theme6.xml"/><Relationship Id="rId25" Type="http://schemas.openxmlformats.org/officeDocument/2006/relationships/image" Target="../media/image16.png"/><Relationship Id="rId24" Type="http://schemas.openxmlformats.org/officeDocument/2006/relationships/image" Target="../media/image15.png"/><Relationship Id="rId23" Type="http://schemas.openxmlformats.org/officeDocument/2006/relationships/image" Target="../media/image14.png"/><Relationship Id="rId22" Type="http://schemas.openxmlformats.org/officeDocument/2006/relationships/image" Target="../media/image13.png"/><Relationship Id="rId21" Type="http://schemas.openxmlformats.org/officeDocument/2006/relationships/image" Target="../media/image12.png"/><Relationship Id="rId20" Type="http://schemas.openxmlformats.org/officeDocument/2006/relationships/image" Target="../media/image11.png"/><Relationship Id="rId2" Type="http://schemas.openxmlformats.org/officeDocument/2006/relationships/slideLayout" Target="../slideLayouts/slideLayout57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PECLOGO-eff-0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886075"/>
            <a:ext cx="7953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PPECLOGO-eff-0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757488"/>
            <a:ext cx="8223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PECLOGO-eff-0-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47800"/>
            <a:ext cx="22606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PPECLOGO-eff-0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77031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2903538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PPECLOGO-eff-0-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74925"/>
            <a:ext cx="736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 descr="PPECLOGO-eff-5-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3206750"/>
            <a:ext cx="1108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PPECLOGO-eff-5-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446463"/>
            <a:ext cx="13763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1" descr="PPECLOGO-eff-5-4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725738"/>
            <a:ext cx="8366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2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624263"/>
            <a:ext cx="390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365375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4" descr="PPECLOGO-eff2-1-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795588"/>
            <a:ext cx="127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5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86063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6" descr="PPECLOGO-eff2-1-4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325813"/>
            <a:ext cx="527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7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909888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8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446463"/>
            <a:ext cx="2111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5588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191293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5134796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圆角矩形 53"/>
          <p:cNvSpPr>
            <a:spLocks noChangeArrowheads="1"/>
          </p:cNvSpPr>
          <p:nvPr/>
        </p:nvSpPr>
        <p:spPr bwMode="auto">
          <a:xfrm>
            <a:off x="5130800" y="5895975"/>
            <a:ext cx="1233488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8198" name="TextBox 55"/>
          <p:cNvSpPr txBox="1">
            <a:spLocks noChangeArrowheads="1"/>
          </p:cNvSpPr>
          <p:nvPr/>
        </p:nvSpPr>
        <p:spPr bwMode="auto">
          <a:xfrm>
            <a:off x="2349327" y="5821363"/>
            <a:ext cx="177611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JERRY,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ARVIN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TextBox 56"/>
          <p:cNvSpPr txBox="1">
            <a:spLocks noChangeArrowheads="1"/>
          </p:cNvSpPr>
          <p:nvPr/>
        </p:nvSpPr>
        <p:spPr bwMode="auto">
          <a:xfrm>
            <a:off x="6440488" y="5821363"/>
            <a:ext cx="25968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HENRY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FORDHAM</a:t>
            </a:r>
            <a:endParaRPr 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TextBox 58"/>
          <p:cNvSpPr txBox="1">
            <a:spLocks noChangeArrowheads="1"/>
          </p:cNvSpPr>
          <p:nvPr/>
        </p:nvSpPr>
        <p:spPr bwMode="auto">
          <a:xfrm>
            <a:off x="5173663" y="5821363"/>
            <a:ext cx="1190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圆角矩形 59"/>
          <p:cNvSpPr>
            <a:spLocks noChangeArrowheads="1"/>
          </p:cNvSpPr>
          <p:nvPr/>
        </p:nvSpPr>
        <p:spPr bwMode="auto">
          <a:xfrm>
            <a:off x="1044402" y="5895975"/>
            <a:ext cx="1233488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8202" name="TextBox 60"/>
          <p:cNvSpPr txBox="1">
            <a:spLocks noChangeArrowheads="1"/>
          </p:cNvSpPr>
          <p:nvPr/>
        </p:nvSpPr>
        <p:spPr bwMode="auto">
          <a:xfrm>
            <a:off x="1087265" y="5821363"/>
            <a:ext cx="1190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endParaRPr 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Rectangle 3"/>
          <p:cNvSpPr txBox="1">
            <a:spLocks noChangeArrowheads="1"/>
          </p:cNvSpPr>
          <p:nvPr/>
        </p:nvSpPr>
        <p:spPr bwMode="auto">
          <a:xfrm>
            <a:off x="612354" y="3022218"/>
            <a:ext cx="8145239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5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AROUND</a:t>
            </a:r>
            <a:r>
              <a:rPr lang="zh-CN" altLang="en-US" sz="5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QINGDAO</a:t>
            </a:r>
            <a:endParaRPr lang="zh-CN" altLang="en-US" sz="5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TextBox 62"/>
          <p:cNvSpPr txBox="1">
            <a:spLocks noChangeArrowheads="1"/>
          </p:cNvSpPr>
          <p:nvPr/>
        </p:nvSpPr>
        <p:spPr bwMode="auto">
          <a:xfrm>
            <a:off x="1035050" y="4005263"/>
            <a:ext cx="705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————HTML5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HENRY’S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TextBox 20"/>
          <p:cNvSpPr txBox="1">
            <a:spLocks noChangeArrowheads="1"/>
          </p:cNvSpPr>
          <p:nvPr/>
        </p:nvSpPr>
        <p:spPr bwMode="auto">
          <a:xfrm>
            <a:off x="1035050" y="4449817"/>
            <a:ext cx="705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QINGDAO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71" y="339560"/>
            <a:ext cx="1426592" cy="1418666"/>
          </a:xfrm>
          <a:prstGeom prst="rect">
            <a:avLst/>
          </a:prstGeom>
        </p:spPr>
      </p:pic>
    </p:spTree>
  </p:cSld>
  <p:clrMapOvr>
    <a:masterClrMapping/>
  </p:clrMapOvr>
  <p:transition spd="slow" advTm="6184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99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99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99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99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utoUpdateAnimBg="0"/>
      <p:bldP spid="8199" grpId="0" autoUpdateAnimBg="0"/>
      <p:bldP spid="8200" grpId="0" autoUpdateAnimBg="0"/>
      <p:bldP spid="8201" grpId="0" animBg="1" autoUpdateAnimBg="0"/>
      <p:bldP spid="8202" grpId="0" autoUpdateAnimBg="0"/>
      <p:bldP spid="8203" grpId="0" autoUpdateAnimBg="0"/>
      <p:bldP spid="8204" grpId="0" autoUpdateAnimBg="0"/>
      <p:bldP spid="820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/>
          <p:nvPr/>
        </p:nvSpPr>
        <p:spPr bwMode="auto">
          <a:xfrm>
            <a:off x="3465513" y="2349500"/>
            <a:ext cx="5680075" cy="2616200"/>
          </a:xfrm>
          <a:custGeom>
            <a:avLst/>
            <a:gdLst>
              <a:gd name="T0" fmla="*/ 135915 w 5680584"/>
              <a:gd name="T1" fmla="*/ 0 h 2616525"/>
              <a:gd name="T2" fmla="*/ 5679057 w 5680584"/>
              <a:gd name="T3" fmla="*/ 0 h 2616525"/>
              <a:gd name="T4" fmla="*/ 5679057 w 5680584"/>
              <a:gd name="T5" fmla="*/ 2615550 h 2616525"/>
              <a:gd name="T6" fmla="*/ 135915 w 5680584"/>
              <a:gd name="T7" fmla="*/ 2615550 h 2616525"/>
              <a:gd name="T8" fmla="*/ 0 w 5680584"/>
              <a:gd name="T9" fmla="*/ 2462077 h 2616525"/>
              <a:gd name="T10" fmla="*/ 0 w 5680584"/>
              <a:gd name="T11" fmla="*/ 153474 h 2616525"/>
              <a:gd name="T12" fmla="*/ 135915 w 5680584"/>
              <a:gd name="T13" fmla="*/ 0 h 26165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0584" h="2616525">
                <a:moveTo>
                  <a:pt x="135951" y="0"/>
                </a:moveTo>
                <a:lnTo>
                  <a:pt x="5680584" y="0"/>
                </a:lnTo>
                <a:lnTo>
                  <a:pt x="5680584" y="2616525"/>
                </a:lnTo>
                <a:lnTo>
                  <a:pt x="135951" y="2616525"/>
                </a:lnTo>
                <a:cubicBezTo>
                  <a:pt x="61063" y="2616525"/>
                  <a:pt x="0" y="2547567"/>
                  <a:pt x="0" y="2462995"/>
                </a:cubicBezTo>
                <a:lnTo>
                  <a:pt x="0" y="153531"/>
                </a:lnTo>
                <a:cubicBezTo>
                  <a:pt x="0" y="68959"/>
                  <a:pt x="61063" y="0"/>
                  <a:pt x="1359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2811449" y="764704"/>
            <a:ext cx="63647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53"/>
          <p:cNvCxnSpPr>
            <a:cxnSpLocks noChangeShapeType="1"/>
          </p:cNvCxnSpPr>
          <p:nvPr/>
        </p:nvCxnSpPr>
        <p:spPr bwMode="auto">
          <a:xfrm>
            <a:off x="3924300" y="3051175"/>
            <a:ext cx="0" cy="1385888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39"/>
          <p:cNvSpPr>
            <a:spLocks noChangeAspect="1" noChangeArrowheads="1"/>
          </p:cNvSpPr>
          <p:nvPr/>
        </p:nvSpPr>
        <p:spPr bwMode="auto">
          <a:xfrm>
            <a:off x="3854450" y="2895600"/>
            <a:ext cx="144463" cy="146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Oval 40"/>
          <p:cNvSpPr>
            <a:spLocks noChangeAspect="1" noChangeArrowheads="1"/>
          </p:cNvSpPr>
          <p:nvPr/>
        </p:nvSpPr>
        <p:spPr bwMode="auto">
          <a:xfrm>
            <a:off x="3854450" y="3717032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TextBox 58"/>
          <p:cNvSpPr txBox="1">
            <a:spLocks noChangeArrowheads="1"/>
          </p:cNvSpPr>
          <p:nvPr/>
        </p:nvSpPr>
        <p:spPr bwMode="auto">
          <a:xfrm>
            <a:off x="4217988" y="2708275"/>
            <a:ext cx="384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9"/>
          <p:cNvSpPr txBox="1">
            <a:spLocks noChangeArrowheads="1"/>
          </p:cNvSpPr>
          <p:nvPr/>
        </p:nvSpPr>
        <p:spPr bwMode="auto">
          <a:xfrm>
            <a:off x="4217988" y="3402013"/>
            <a:ext cx="3848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section,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scenery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ChangeAspect="1" noEditPoints="1"/>
          </p:cNvSpPr>
          <p:nvPr/>
        </p:nvSpPr>
        <p:spPr bwMode="auto">
          <a:xfrm>
            <a:off x="900113" y="2555875"/>
            <a:ext cx="2305050" cy="2305050"/>
          </a:xfrm>
          <a:custGeom>
            <a:avLst/>
            <a:gdLst>
              <a:gd name="T0" fmla="*/ 2147483647 w 3543"/>
              <a:gd name="T1" fmla="*/ 2147483647 h 3543"/>
              <a:gd name="T2" fmla="*/ 2147483647 w 3543"/>
              <a:gd name="T3" fmla="*/ 2147483647 h 3543"/>
              <a:gd name="T4" fmla="*/ 2147483647 w 3543"/>
              <a:gd name="T5" fmla="*/ 2147483647 h 3543"/>
              <a:gd name="T6" fmla="*/ 2147483647 w 3543"/>
              <a:gd name="T7" fmla="*/ 2147483647 h 3543"/>
              <a:gd name="T8" fmla="*/ 2147483647 w 3543"/>
              <a:gd name="T9" fmla="*/ 2147483647 h 3543"/>
              <a:gd name="T10" fmla="*/ 2147483647 w 3543"/>
              <a:gd name="T11" fmla="*/ 0 h 3543"/>
              <a:gd name="T12" fmla="*/ 2147483647 w 3543"/>
              <a:gd name="T13" fmla="*/ 2147483647 h 3543"/>
              <a:gd name="T14" fmla="*/ 2147483647 w 3543"/>
              <a:gd name="T15" fmla="*/ 2147483647 h 3543"/>
              <a:gd name="T16" fmla="*/ 0 w 3543"/>
              <a:gd name="T17" fmla="*/ 2147483647 h 3543"/>
              <a:gd name="T18" fmla="*/ 2147483647 w 3543"/>
              <a:gd name="T19" fmla="*/ 0 h 3543"/>
              <a:gd name="T20" fmla="*/ 2147483647 w 3543"/>
              <a:gd name="T21" fmla="*/ 2147483647 h 3543"/>
              <a:gd name="T22" fmla="*/ 2147483647 w 3543"/>
              <a:gd name="T23" fmla="*/ 2147483647 h 3543"/>
              <a:gd name="T24" fmla="*/ 2147483647 w 3543"/>
              <a:gd name="T25" fmla="*/ 2147483647 h 3543"/>
              <a:gd name="T26" fmla="*/ 2147483647 w 3543"/>
              <a:gd name="T27" fmla="*/ 2147483647 h 3543"/>
              <a:gd name="T28" fmla="*/ 2147483647 w 3543"/>
              <a:gd name="T29" fmla="*/ 2147483647 h 3543"/>
              <a:gd name="T30" fmla="*/ 2147483647 w 3543"/>
              <a:gd name="T31" fmla="*/ 2147483647 h 3543"/>
              <a:gd name="T32" fmla="*/ 2147483647 w 3543"/>
              <a:gd name="T33" fmla="*/ 2147483647 h 3543"/>
              <a:gd name="T34" fmla="*/ 2147483647 w 3543"/>
              <a:gd name="T35" fmla="*/ 2147483647 h 3543"/>
              <a:gd name="T36" fmla="*/ 2147483647 w 3543"/>
              <a:gd name="T37" fmla="*/ 2147483647 h 3543"/>
              <a:gd name="T38" fmla="*/ 2147483647 w 3543"/>
              <a:gd name="T39" fmla="*/ 2147483647 h 3543"/>
              <a:gd name="T40" fmla="*/ 2147483647 w 3543"/>
              <a:gd name="T41" fmla="*/ 2147483647 h 3543"/>
              <a:gd name="T42" fmla="*/ 2147483647 w 3543"/>
              <a:gd name="T43" fmla="*/ 2147483647 h 3543"/>
              <a:gd name="T44" fmla="*/ 2147483647 w 3543"/>
              <a:gd name="T45" fmla="*/ 2147483647 h 3543"/>
              <a:gd name="T46" fmla="*/ 2147483647 w 3543"/>
              <a:gd name="T47" fmla="*/ 2147483647 h 3543"/>
              <a:gd name="T48" fmla="*/ 2147483647 w 3543"/>
              <a:gd name="T49" fmla="*/ 2147483647 h 3543"/>
              <a:gd name="T50" fmla="*/ 2147483647 w 3543"/>
              <a:gd name="T51" fmla="*/ 2147483647 h 3543"/>
              <a:gd name="T52" fmla="*/ 2147483647 w 3543"/>
              <a:gd name="T53" fmla="*/ 2147483647 h 3543"/>
              <a:gd name="T54" fmla="*/ 2147483647 w 3543"/>
              <a:gd name="T55" fmla="*/ 2147483647 h 3543"/>
              <a:gd name="T56" fmla="*/ 2147483647 w 3543"/>
              <a:gd name="T57" fmla="*/ 2147483647 h 3543"/>
              <a:gd name="T58" fmla="*/ 2147483647 w 3543"/>
              <a:gd name="T59" fmla="*/ 2147483647 h 3543"/>
              <a:gd name="T60" fmla="*/ 2147483647 w 3543"/>
              <a:gd name="T61" fmla="*/ 2147483647 h 3543"/>
              <a:gd name="T62" fmla="*/ 2147483647 w 3543"/>
              <a:gd name="T63" fmla="*/ 2147483647 h 3543"/>
              <a:gd name="T64" fmla="*/ 2147483647 w 3543"/>
              <a:gd name="T65" fmla="*/ 2147483647 h 3543"/>
              <a:gd name="T66" fmla="*/ 2147483647 w 3543"/>
              <a:gd name="T67" fmla="*/ 2147483647 h 3543"/>
              <a:gd name="T68" fmla="*/ 2147483647 w 3543"/>
              <a:gd name="T69" fmla="*/ 2147483647 h 3543"/>
              <a:gd name="T70" fmla="*/ 2147483647 w 3543"/>
              <a:gd name="T71" fmla="*/ 2147483647 h 3543"/>
              <a:gd name="T72" fmla="*/ 2147483647 w 3543"/>
              <a:gd name="T73" fmla="*/ 2147483647 h 3543"/>
              <a:gd name="T74" fmla="*/ 2147483647 w 3543"/>
              <a:gd name="T75" fmla="*/ 2147483647 h 3543"/>
              <a:gd name="T76" fmla="*/ 2147483647 w 3543"/>
              <a:gd name="T77" fmla="*/ 2147483647 h 3543"/>
              <a:gd name="T78" fmla="*/ 2147483647 w 3543"/>
              <a:gd name="T79" fmla="*/ 2147483647 h 3543"/>
              <a:gd name="T80" fmla="*/ 2147483647 w 3543"/>
              <a:gd name="T81" fmla="*/ 2147483647 h 3543"/>
              <a:gd name="T82" fmla="*/ 2147483647 w 3543"/>
              <a:gd name="T83" fmla="*/ 2147483647 h 3543"/>
              <a:gd name="T84" fmla="*/ 2147483647 w 3543"/>
              <a:gd name="T85" fmla="*/ 2147483647 h 3543"/>
              <a:gd name="T86" fmla="*/ 2147483647 w 3543"/>
              <a:gd name="T87" fmla="*/ 2147483647 h 3543"/>
              <a:gd name="T88" fmla="*/ 2147483647 w 3543"/>
              <a:gd name="T89" fmla="*/ 2147483647 h 3543"/>
              <a:gd name="T90" fmla="*/ 2147483647 w 3543"/>
              <a:gd name="T91" fmla="*/ 2147483647 h 3543"/>
              <a:gd name="T92" fmla="*/ 2147483647 w 3543"/>
              <a:gd name="T93" fmla="*/ 2147483647 h 3543"/>
              <a:gd name="T94" fmla="*/ 2147483647 w 3543"/>
              <a:gd name="T95" fmla="*/ 2147483647 h 3543"/>
              <a:gd name="T96" fmla="*/ 2147483647 w 3543"/>
              <a:gd name="T97" fmla="*/ 2147483647 h 3543"/>
              <a:gd name="T98" fmla="*/ 2147483647 w 3543"/>
              <a:gd name="T99" fmla="*/ 2147483647 h 3543"/>
              <a:gd name="T100" fmla="*/ 2147483647 w 3543"/>
              <a:gd name="T101" fmla="*/ 2147483647 h 3543"/>
              <a:gd name="T102" fmla="*/ 2147483647 w 3543"/>
              <a:gd name="T103" fmla="*/ 2147483647 h 354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543" h="3543">
                <a:moveTo>
                  <a:pt x="1772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2" y="171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2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744" y="1483"/>
                </a:moveTo>
                <a:cubicBezTo>
                  <a:pt x="1582" y="1483"/>
                  <a:pt x="1451" y="1614"/>
                  <a:pt x="1451" y="1776"/>
                </a:cubicBezTo>
                <a:cubicBezTo>
                  <a:pt x="1451" y="1938"/>
                  <a:pt x="1582" y="2070"/>
                  <a:pt x="1744" y="2070"/>
                </a:cubicBezTo>
                <a:cubicBezTo>
                  <a:pt x="1905" y="2070"/>
                  <a:pt x="2037" y="1938"/>
                  <a:pt x="2037" y="1776"/>
                </a:cubicBezTo>
                <a:cubicBezTo>
                  <a:pt x="2037" y="1719"/>
                  <a:pt x="2020" y="1665"/>
                  <a:pt x="1992" y="1620"/>
                </a:cubicBezTo>
                <a:lnTo>
                  <a:pt x="2325" y="1287"/>
                </a:lnTo>
                <a:lnTo>
                  <a:pt x="2510" y="1287"/>
                </a:lnTo>
                <a:lnTo>
                  <a:pt x="2786" y="1010"/>
                </a:lnTo>
                <a:lnTo>
                  <a:pt x="2520" y="1001"/>
                </a:lnTo>
                <a:lnTo>
                  <a:pt x="2510" y="734"/>
                </a:lnTo>
                <a:lnTo>
                  <a:pt x="2233" y="1010"/>
                </a:lnTo>
                <a:lnTo>
                  <a:pt x="2233" y="1195"/>
                </a:lnTo>
                <a:lnTo>
                  <a:pt x="1900" y="1528"/>
                </a:lnTo>
                <a:cubicBezTo>
                  <a:pt x="1854" y="1500"/>
                  <a:pt x="1801" y="1483"/>
                  <a:pt x="1744" y="1483"/>
                </a:cubicBezTo>
                <a:close/>
                <a:moveTo>
                  <a:pt x="2216" y="1776"/>
                </a:moveTo>
                <a:cubicBezTo>
                  <a:pt x="2216" y="2037"/>
                  <a:pt x="2004" y="2249"/>
                  <a:pt x="1744" y="2249"/>
                </a:cubicBezTo>
                <a:cubicBezTo>
                  <a:pt x="1483" y="2249"/>
                  <a:pt x="1271" y="2037"/>
                  <a:pt x="1271" y="1776"/>
                </a:cubicBezTo>
                <a:cubicBezTo>
                  <a:pt x="1271" y="1516"/>
                  <a:pt x="1483" y="1304"/>
                  <a:pt x="1744" y="1304"/>
                </a:cubicBezTo>
                <a:cubicBezTo>
                  <a:pt x="1802" y="1304"/>
                  <a:pt x="1858" y="1315"/>
                  <a:pt x="1909" y="1334"/>
                </a:cubicBezTo>
                <a:lnTo>
                  <a:pt x="2045" y="1199"/>
                </a:lnTo>
                <a:cubicBezTo>
                  <a:pt x="1955" y="1152"/>
                  <a:pt x="1852" y="1125"/>
                  <a:pt x="1744" y="1125"/>
                </a:cubicBezTo>
                <a:cubicBezTo>
                  <a:pt x="1384" y="1125"/>
                  <a:pt x="1092" y="1417"/>
                  <a:pt x="1092" y="1776"/>
                </a:cubicBezTo>
                <a:cubicBezTo>
                  <a:pt x="1092" y="2136"/>
                  <a:pt x="1384" y="2428"/>
                  <a:pt x="1744" y="2428"/>
                </a:cubicBezTo>
                <a:cubicBezTo>
                  <a:pt x="2103" y="2428"/>
                  <a:pt x="2395" y="2136"/>
                  <a:pt x="2395" y="1776"/>
                </a:cubicBezTo>
                <a:cubicBezTo>
                  <a:pt x="2395" y="1668"/>
                  <a:pt x="2368" y="1565"/>
                  <a:pt x="2321" y="1475"/>
                </a:cubicBezTo>
                <a:lnTo>
                  <a:pt x="2186" y="1611"/>
                </a:lnTo>
                <a:cubicBezTo>
                  <a:pt x="2205" y="1662"/>
                  <a:pt x="2216" y="1718"/>
                  <a:pt x="2216" y="1776"/>
                </a:cubicBezTo>
                <a:close/>
                <a:moveTo>
                  <a:pt x="2511" y="1417"/>
                </a:moveTo>
                <a:cubicBezTo>
                  <a:pt x="2562" y="1526"/>
                  <a:pt x="2591" y="1648"/>
                  <a:pt x="2591" y="1776"/>
                </a:cubicBezTo>
                <a:cubicBezTo>
                  <a:pt x="2591" y="2243"/>
                  <a:pt x="2211" y="2623"/>
                  <a:pt x="1744" y="2623"/>
                </a:cubicBezTo>
                <a:cubicBezTo>
                  <a:pt x="1277" y="2623"/>
                  <a:pt x="897" y="2243"/>
                  <a:pt x="897" y="1776"/>
                </a:cubicBezTo>
                <a:cubicBezTo>
                  <a:pt x="897" y="1309"/>
                  <a:pt x="1277" y="929"/>
                  <a:pt x="1744" y="929"/>
                </a:cubicBezTo>
                <a:cubicBezTo>
                  <a:pt x="1872" y="929"/>
                  <a:pt x="1994" y="958"/>
                  <a:pt x="2103" y="1009"/>
                </a:cubicBezTo>
                <a:cubicBezTo>
                  <a:pt x="2103" y="975"/>
                  <a:pt x="2117" y="942"/>
                  <a:pt x="2141" y="918"/>
                </a:cubicBezTo>
                <a:lnTo>
                  <a:pt x="2213" y="846"/>
                </a:lnTo>
                <a:cubicBezTo>
                  <a:pt x="2072" y="774"/>
                  <a:pt x="1913" y="734"/>
                  <a:pt x="1744" y="734"/>
                </a:cubicBezTo>
                <a:cubicBezTo>
                  <a:pt x="1168" y="734"/>
                  <a:pt x="701" y="1200"/>
                  <a:pt x="701" y="1776"/>
                </a:cubicBezTo>
                <a:cubicBezTo>
                  <a:pt x="701" y="2352"/>
                  <a:pt x="1168" y="2819"/>
                  <a:pt x="1744" y="2819"/>
                </a:cubicBezTo>
                <a:cubicBezTo>
                  <a:pt x="2320" y="2819"/>
                  <a:pt x="2786" y="2352"/>
                  <a:pt x="2786" y="1776"/>
                </a:cubicBezTo>
                <a:cubicBezTo>
                  <a:pt x="2786" y="1607"/>
                  <a:pt x="2746" y="1448"/>
                  <a:pt x="2674" y="1307"/>
                </a:cubicBezTo>
                <a:lnTo>
                  <a:pt x="2602" y="1379"/>
                </a:lnTo>
                <a:cubicBezTo>
                  <a:pt x="2578" y="1403"/>
                  <a:pt x="2545" y="1417"/>
                  <a:pt x="2511" y="14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5" grpId="0" animBg="1" autoUpdateAnimBg="0"/>
      <p:bldP spid="6" grpId="0" animBg="1" autoUpdateAnimBg="0"/>
      <p:bldP spid="8" grpId="0" autoUpdateAnimBg="0"/>
      <p:bldP spid="9" grpId="0" autoUpdateAnimBg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6"/>
          <p:cNvSpPr txBox="1">
            <a:spLocks noChangeArrowheads="1"/>
          </p:cNvSpPr>
          <p:nvPr/>
        </p:nvSpPr>
        <p:spPr bwMode="auto">
          <a:xfrm>
            <a:off x="669233" y="332656"/>
            <a:ext cx="58418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Advanced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844675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2420938" y="1945844"/>
            <a:ext cx="68215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-animation-duration: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periods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Freeform 8"/>
          <p:cNvSpPr/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6863" y="5446713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2871788" y="4987925"/>
            <a:ext cx="47253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Appropriate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Freeform 8"/>
          <p:cNvSpPr/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7338" y="3605213"/>
            <a:ext cx="414813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4073525" y="3656013"/>
            <a:ext cx="4243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whole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parts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Box 26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5" dur="500" spd="-998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0" dur="500" spd="-998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89" dur="500" spd="-998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9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0" grpId="0" animBg="1"/>
      <p:bldP spid="14341" grpId="0" autoUpdateAnimBg="0"/>
      <p:bldP spid="14342" grpId="0" autoUpdateAnimBg="0"/>
      <p:bldP spid="14343" grpId="0" animBg="1"/>
      <p:bldP spid="14343" grpId="1" animBg="1"/>
      <p:bldP spid="14344" grpId="0" animBg="1"/>
      <p:bldP spid="14345" grpId="0" autoUpdateAnimBg="0"/>
      <p:bldP spid="14347" grpId="0" animBg="1"/>
      <p:bldP spid="14347" grpId="1" animBg="1"/>
      <p:bldP spid="14348" grpId="0" animBg="1"/>
      <p:bldP spid="14349" grpId="0" autoUpdateAnimBg="0"/>
      <p:bldP spid="14350" grpId="0" autoUpdateAnimBg="0"/>
      <p:bldP spid="14351" grpId="0" animBg="1"/>
      <p:bldP spid="14351" grpId="1" animBg="1"/>
      <p:bldP spid="14352" grpId="0" animBg="1" autoUpdateAnimBg="0"/>
      <p:bldP spid="14353" grpId="0" animBg="1" autoUpdateAnimBg="0"/>
      <p:bldP spid="14354" grpId="0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utoUpdateAnimBg="0"/>
      <p:bldP spid="143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6"/>
          <p:cNvSpPr txBox="1">
            <a:spLocks noChangeArrowheads="1"/>
          </p:cNvSpPr>
          <p:nvPr/>
        </p:nvSpPr>
        <p:spPr bwMode="auto">
          <a:xfrm>
            <a:off x="669233" y="332656"/>
            <a:ext cx="62134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Advanced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Scenery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844675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2420938" y="1945844"/>
            <a:ext cx="68215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-animation-duration: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periods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Freeform 8"/>
          <p:cNvSpPr/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6863" y="5446713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2871788" y="4987925"/>
            <a:ext cx="47253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Appropriate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Freeform 8"/>
          <p:cNvSpPr/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7338" y="3605213"/>
            <a:ext cx="414813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4073525" y="3656013"/>
            <a:ext cx="4243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whole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parts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Box 26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9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9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5" dur="500" spd="-998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9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59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59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0" dur="500" spd="-998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59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59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59"/>
                            </p:stCondLst>
                            <p:childTnLst>
                              <p:par>
                                <p:cTn id="7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59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89" dur="500" spd="-998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59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59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0" grpId="0" animBg="1"/>
      <p:bldP spid="14341" grpId="0" autoUpdateAnimBg="0"/>
      <p:bldP spid="14342" grpId="0" autoUpdateAnimBg="0"/>
      <p:bldP spid="14343" grpId="0" animBg="1"/>
      <p:bldP spid="14343" grpId="1" animBg="1"/>
      <p:bldP spid="14344" grpId="0" animBg="1"/>
      <p:bldP spid="14345" grpId="0" autoUpdateAnimBg="0"/>
      <p:bldP spid="14347" grpId="0" animBg="1"/>
      <p:bldP spid="14347" grpId="1" animBg="1"/>
      <p:bldP spid="14348" grpId="0" animBg="1"/>
      <p:bldP spid="14349" grpId="0" autoUpdateAnimBg="0"/>
      <p:bldP spid="14350" grpId="0" autoUpdateAnimBg="0"/>
      <p:bldP spid="14351" grpId="0" animBg="1"/>
      <p:bldP spid="14351" grpId="1" animBg="1"/>
      <p:bldP spid="14352" grpId="0" animBg="1" autoUpdateAnimBg="0"/>
      <p:bldP spid="14353" grpId="0" animBg="1" autoUpdateAnimBg="0"/>
      <p:bldP spid="14354" grpId="0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utoUpdateAnimBg="0"/>
      <p:bldP spid="143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6"/>
          <p:cNvSpPr txBox="1">
            <a:spLocks noChangeArrowheads="1"/>
          </p:cNvSpPr>
          <p:nvPr/>
        </p:nvSpPr>
        <p:spPr bwMode="auto">
          <a:xfrm>
            <a:off x="669233" y="332656"/>
            <a:ext cx="57885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Advanced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RoutePage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844675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2420938" y="1945844"/>
            <a:ext cx="6821512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javaScript we make display our pictures like slides,it can makes our web more cool </a:t>
            </a:r>
            <a:endParaRPr lang="en-US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Freeform 8"/>
          <p:cNvSpPr/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6863" y="5446713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2871788" y="4987925"/>
            <a:ext cx="4725342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Freeform 8"/>
          <p:cNvSpPr/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7338" y="3605213"/>
            <a:ext cx="414813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4081463" y="3146425"/>
            <a:ext cx="3681412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Baidu API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4050030" y="3668078"/>
            <a:ext cx="4243388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 baidu API to add maps,show the routes to travel</a:t>
            </a:r>
            <a:endParaRPr 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Box 26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932748" y="5777230"/>
            <a:ext cx="4725342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divide our web into many parts and make them nice by css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4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5" dur="500" spd="-998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4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4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4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4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0" dur="500" spd="-998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4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4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40"/>
                            </p:stCondLst>
                            <p:childTnLst>
                              <p:par>
                                <p:cTn id="7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4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89" dur="500" spd="-998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4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94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4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0" grpId="0" animBg="1"/>
      <p:bldP spid="14341" grpId="0" autoUpdateAnimBg="0"/>
      <p:bldP spid="14342" grpId="0" autoUpdateAnimBg="0"/>
      <p:bldP spid="14343" grpId="0" animBg="1"/>
      <p:bldP spid="14343" grpId="1" animBg="1"/>
      <p:bldP spid="14344" grpId="0" animBg="1"/>
      <p:bldP spid="14345" grpId="0" autoUpdateAnimBg="0"/>
      <p:bldP spid="14347" grpId="0" animBg="1"/>
      <p:bldP spid="14347" grpId="1" animBg="1"/>
      <p:bldP spid="14348" grpId="0" animBg="1"/>
      <p:bldP spid="14349" grpId="0" autoUpdateAnimBg="0"/>
      <p:bldP spid="14350" grpId="0" autoUpdateAnimBg="0"/>
      <p:bldP spid="14351" grpId="0" animBg="1"/>
      <p:bldP spid="14351" grpId="1" animBg="1"/>
      <p:bldP spid="14352" grpId="0" animBg="1" autoUpdateAnimBg="0"/>
      <p:bldP spid="14353" grpId="0" animBg="1" autoUpdateAnimBg="0"/>
      <p:bldP spid="14354" grpId="0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utoUpdateAnimBg="0"/>
      <p:bldP spid="14360" grpId="0" autoUpdateAnimBg="0"/>
      <p:bldP spid="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>
            <a:spLocks noChangeArrowheads="1"/>
          </p:cNvSpPr>
          <p:nvPr/>
        </p:nvSpPr>
        <p:spPr bwMode="auto">
          <a:xfrm>
            <a:off x="669233" y="332656"/>
            <a:ext cx="5668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Advanced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FoodPage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2836863" y="1844675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71788" y="1384300"/>
            <a:ext cx="47253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Lightbox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20938" y="1945844"/>
            <a:ext cx="6821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/>
              <a:t>hexagon</a:t>
            </a:r>
            <a:endParaRPr lang="en-US" altLang="zh-CN" b="1" dirty="0" smtClean="0"/>
          </a:p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lightbox.js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836863" y="5446713"/>
            <a:ext cx="54086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4338" y="4973851"/>
            <a:ext cx="47253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2405063" y="5291138"/>
            <a:ext cx="269875" cy="312737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097338" y="3605213"/>
            <a:ext cx="414813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073525" y="3656013"/>
            <a:ext cx="4243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hide(block)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making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webpage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147483647 w 274"/>
              <a:gd name="T1" fmla="*/ 2147483647 h 317"/>
              <a:gd name="T2" fmla="*/ 2147483647 w 274"/>
              <a:gd name="T3" fmla="*/ 2147483647 h 317"/>
              <a:gd name="T4" fmla="*/ 0 w 274"/>
              <a:gd name="T5" fmla="*/ 2147483647 h 317"/>
              <a:gd name="T6" fmla="*/ 0 w 274"/>
              <a:gd name="T7" fmla="*/ 2147483647 h 317"/>
              <a:gd name="T8" fmla="*/ 0 w 274"/>
              <a:gd name="T9" fmla="*/ 0 h 317"/>
              <a:gd name="T10" fmla="*/ 2147483647 w 274"/>
              <a:gd name="T11" fmla="*/ 2147483647 h 317"/>
              <a:gd name="T12" fmla="*/ 2147483647 w 274"/>
              <a:gd name="T13" fmla="*/ 2147483647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181100" y="49085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271588" y="4999038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1258888" y="51308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5" dur="500" spd="-99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0" dur="500" spd="-99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89" dur="500" spd="-99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9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5" grpId="0" autoUpdateAnimBg="0"/>
      <p:bldP spid="6" grpId="0" autoUpdateAnimBg="0"/>
      <p:bldP spid="7" grpId="0" animBg="1"/>
      <p:bldP spid="7" grpId="1" animBg="1"/>
      <p:bldP spid="8" grpId="0" animBg="1"/>
      <p:bldP spid="9" grpId="0" autoUpdateAnimBg="0"/>
      <p:bldP spid="10" grpId="0" animBg="1"/>
      <p:bldP spid="10" grpId="1" animBg="1"/>
      <p:bldP spid="11" grpId="0" animBg="1"/>
      <p:bldP spid="12" grpId="0" autoUpdateAnimBg="0"/>
      <p:bldP spid="13" grpId="0" autoUpdateAnimBg="0"/>
      <p:bldP spid="14" grpId="0" animBg="1"/>
      <p:bldP spid="14" grpId="1" animBg="1"/>
      <p:bldP spid="15" grpId="0" animBg="1" autoUpdateAnimBg="0"/>
      <p:bldP spid="16" grpId="0" animBg="1" autoUpdateAnimBg="0"/>
      <p:bldP spid="17" grpId="0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utoUpdateAnimBg="0"/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5588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91293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24C8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11968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24C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51731" y="3511998"/>
            <a:ext cx="68405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 and please offer us more suggestion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04" y="322310"/>
            <a:ext cx="1426592" cy="1418666"/>
          </a:xfrm>
          <a:prstGeom prst="rect">
            <a:avLst/>
          </a:prstGeom>
        </p:spPr>
      </p:pic>
      <p:sp>
        <p:nvSpPr>
          <p:cNvPr id="7" name="TextBox 63"/>
          <p:cNvSpPr txBox="1">
            <a:spLocks noChangeArrowheads="1"/>
          </p:cNvSpPr>
          <p:nvPr/>
        </p:nvSpPr>
        <p:spPr bwMode="auto">
          <a:xfrm>
            <a:off x="1788400" y="2074651"/>
            <a:ext cx="52318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1"/>
                </a:solidFill>
              </a:rPr>
              <a:t>Academy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000" dirty="0">
                <a:solidFill>
                  <a:schemeClr val="accent1"/>
                </a:solidFill>
              </a:rPr>
              <a:t>information engineering college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8" name="TextBox 64"/>
          <p:cNvSpPr txBox="1">
            <a:spLocks noChangeArrowheads="1"/>
          </p:cNvSpPr>
          <p:nvPr/>
        </p:nvSpPr>
        <p:spPr bwMode="auto">
          <a:xfrm>
            <a:off x="3417430" y="2596844"/>
            <a:ext cx="17133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Class: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3"/>
          <p:cNvSpPr>
            <a:spLocks noChangeArrowheads="1"/>
          </p:cNvSpPr>
          <p:nvPr/>
        </p:nvSpPr>
        <p:spPr bwMode="auto">
          <a:xfrm>
            <a:off x="4097882" y="5834247"/>
            <a:ext cx="1699047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10" name="TextBox 55"/>
          <p:cNvSpPr txBox="1">
            <a:spLocks noChangeArrowheads="1"/>
          </p:cNvSpPr>
          <p:nvPr/>
        </p:nvSpPr>
        <p:spPr bwMode="auto">
          <a:xfrm>
            <a:off x="2052263" y="5759635"/>
            <a:ext cx="25205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Henry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Fordham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6"/>
          <p:cNvSpPr txBox="1">
            <a:spLocks noChangeArrowheads="1"/>
          </p:cNvSpPr>
          <p:nvPr/>
        </p:nvSpPr>
        <p:spPr bwMode="auto">
          <a:xfrm>
            <a:off x="6006432" y="5749824"/>
            <a:ext cx="19127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Jerry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Arvin</a:t>
            </a:r>
            <a:endParaRPr 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174494" y="5749993"/>
            <a:ext cx="14401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Teammate</a:t>
            </a:r>
            <a:endParaRPr 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59"/>
          <p:cNvSpPr>
            <a:spLocks noChangeArrowheads="1"/>
          </p:cNvSpPr>
          <p:nvPr/>
        </p:nvSpPr>
        <p:spPr bwMode="auto">
          <a:xfrm>
            <a:off x="556533" y="5833268"/>
            <a:ext cx="1233488" cy="4349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14" name="TextBox 60"/>
          <p:cNvSpPr txBox="1">
            <a:spLocks noChangeArrowheads="1"/>
          </p:cNvSpPr>
          <p:nvPr/>
        </p:nvSpPr>
        <p:spPr bwMode="auto">
          <a:xfrm>
            <a:off x="561296" y="5759635"/>
            <a:ext cx="1190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99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99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199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699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utoUpdateAnimBg="0"/>
      <p:bldP spid="7" grpId="0" autoUpdateAnimBg="0"/>
      <p:bldP spid="8" grpId="0" autoUpdateAnimBg="0"/>
      <p:bldP spid="9" grpId="0" animBg="1" autoUpdateAnimBg="0"/>
      <p:bldP spid="10" grpId="0" autoUpdateAnimBg="0"/>
      <p:bldP spid="11" grpId="0" autoUpdateAnimBg="0"/>
      <p:bldP spid="12" grpId="0" autoUpdateAnimBg="0"/>
      <p:bldP spid="13" grpId="0" animBg="1" autoUpdateAnimBg="0"/>
      <p:bldP spid="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620713" y="1095375"/>
            <a:ext cx="996950" cy="1196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Freeform 6"/>
          <p:cNvSpPr/>
          <p:nvPr/>
        </p:nvSpPr>
        <p:spPr bwMode="auto">
          <a:xfrm>
            <a:off x="760413" y="1287463"/>
            <a:ext cx="762000" cy="958850"/>
          </a:xfrm>
          <a:custGeom>
            <a:avLst/>
            <a:gdLst>
              <a:gd name="T0" fmla="*/ 2147483647 w 1173"/>
              <a:gd name="T1" fmla="*/ 2147483647 h 1472"/>
              <a:gd name="T2" fmla="*/ 2147483647 w 1173"/>
              <a:gd name="T3" fmla="*/ 2147483647 h 1472"/>
              <a:gd name="T4" fmla="*/ 2147483647 w 1173"/>
              <a:gd name="T5" fmla="*/ 2147483647 h 1472"/>
              <a:gd name="T6" fmla="*/ 2147483647 w 1173"/>
              <a:gd name="T7" fmla="*/ 2147483647 h 1472"/>
              <a:gd name="T8" fmla="*/ 2147483647 w 1173"/>
              <a:gd name="T9" fmla="*/ 2147483647 h 1472"/>
              <a:gd name="T10" fmla="*/ 2147483647 w 1173"/>
              <a:gd name="T11" fmla="*/ 1381985554 h 1472"/>
              <a:gd name="T12" fmla="*/ 0 w 1173"/>
              <a:gd name="T13" fmla="*/ 2147483647 h 1472"/>
              <a:gd name="T14" fmla="*/ 2147483647 w 1173"/>
              <a:gd name="T15" fmla="*/ 2147483647 h 1472"/>
              <a:gd name="T16" fmla="*/ 2147483647 w 1173"/>
              <a:gd name="T17" fmla="*/ 2147483647 h 1472"/>
              <a:gd name="T18" fmla="*/ 2147483647 w 1173"/>
              <a:gd name="T19" fmla="*/ 2147483647 h 1472"/>
              <a:gd name="T20" fmla="*/ 2147483647 w 1173"/>
              <a:gd name="T21" fmla="*/ 2147483647 h 1472"/>
              <a:gd name="T22" fmla="*/ 2147483647 w 1173"/>
              <a:gd name="T23" fmla="*/ 2147483647 h 1472"/>
              <a:gd name="T24" fmla="*/ 2147483647 w 1173"/>
              <a:gd name="T25" fmla="*/ 2147483647 h 1472"/>
              <a:gd name="T26" fmla="*/ 2147483647 w 1173"/>
              <a:gd name="T27" fmla="*/ 2147483647 h 1472"/>
              <a:gd name="T28" fmla="*/ 2147483647 w 1173"/>
              <a:gd name="T29" fmla="*/ 2147483647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Freeform 7"/>
          <p:cNvSpPr>
            <a:spLocks noEditPoints="1"/>
          </p:cNvSpPr>
          <p:nvPr/>
        </p:nvSpPr>
        <p:spPr bwMode="auto">
          <a:xfrm>
            <a:off x="1709738" y="1916113"/>
            <a:ext cx="1423987" cy="290512"/>
          </a:xfrm>
          <a:custGeom>
            <a:avLst/>
            <a:gdLst>
              <a:gd name="T0" fmla="*/ 2147483647 w 2195"/>
              <a:gd name="T1" fmla="*/ 2147483647 h 445"/>
              <a:gd name="T2" fmla="*/ 2147483647 w 2195"/>
              <a:gd name="T3" fmla="*/ 2147483647 h 445"/>
              <a:gd name="T4" fmla="*/ 2147483647 w 2195"/>
              <a:gd name="T5" fmla="*/ 2147483647 h 445"/>
              <a:gd name="T6" fmla="*/ 2147483647 w 2195"/>
              <a:gd name="T7" fmla="*/ 2147483647 h 445"/>
              <a:gd name="T8" fmla="*/ 2147483647 w 2195"/>
              <a:gd name="T9" fmla="*/ 2147483647 h 445"/>
              <a:gd name="T10" fmla="*/ 2147483647 w 2195"/>
              <a:gd name="T11" fmla="*/ 2147483647 h 445"/>
              <a:gd name="T12" fmla="*/ 2147483647 w 2195"/>
              <a:gd name="T13" fmla="*/ 2147483647 h 445"/>
              <a:gd name="T14" fmla="*/ 2147483647 w 2195"/>
              <a:gd name="T15" fmla="*/ 2147483647 h 445"/>
              <a:gd name="T16" fmla="*/ 2147483647 w 2195"/>
              <a:gd name="T17" fmla="*/ 2147483647 h 445"/>
              <a:gd name="T18" fmla="*/ 2147483647 w 2195"/>
              <a:gd name="T19" fmla="*/ 2147483647 h 445"/>
              <a:gd name="T20" fmla="*/ 2147483647 w 2195"/>
              <a:gd name="T21" fmla="*/ 2147483647 h 445"/>
              <a:gd name="T22" fmla="*/ 2147483647 w 2195"/>
              <a:gd name="T23" fmla="*/ 2147483647 h 445"/>
              <a:gd name="T24" fmla="*/ 2147483647 w 2195"/>
              <a:gd name="T25" fmla="*/ 2147483647 h 445"/>
              <a:gd name="T26" fmla="*/ 2147483647 w 2195"/>
              <a:gd name="T27" fmla="*/ 2147483647 h 445"/>
              <a:gd name="T28" fmla="*/ 2147483647 w 2195"/>
              <a:gd name="T29" fmla="*/ 2147483647 h 445"/>
              <a:gd name="T30" fmla="*/ 2147483647 w 2195"/>
              <a:gd name="T31" fmla="*/ 2147483647 h 445"/>
              <a:gd name="T32" fmla="*/ 2147483647 w 2195"/>
              <a:gd name="T33" fmla="*/ 2147483647 h 445"/>
              <a:gd name="T34" fmla="*/ 2147483647 w 2195"/>
              <a:gd name="T35" fmla="*/ 2147483647 h 445"/>
              <a:gd name="T36" fmla="*/ 2147483647 w 2195"/>
              <a:gd name="T37" fmla="*/ 2147483647 h 445"/>
              <a:gd name="T38" fmla="*/ 2147483647 w 2195"/>
              <a:gd name="T39" fmla="*/ 2147483647 h 445"/>
              <a:gd name="T40" fmla="*/ 2147483647 w 2195"/>
              <a:gd name="T41" fmla="*/ 2147483647 h 445"/>
              <a:gd name="T42" fmla="*/ 2147483647 w 2195"/>
              <a:gd name="T43" fmla="*/ 2147483647 h 445"/>
              <a:gd name="T44" fmla="*/ 2147483647 w 2195"/>
              <a:gd name="T45" fmla="*/ 2147483647 h 445"/>
              <a:gd name="T46" fmla="*/ 2147483647 w 2195"/>
              <a:gd name="T47" fmla="*/ 2147483647 h 445"/>
              <a:gd name="T48" fmla="*/ 2147483647 w 2195"/>
              <a:gd name="T49" fmla="*/ 2147483647 h 445"/>
              <a:gd name="T50" fmla="*/ 2147483647 w 2195"/>
              <a:gd name="T51" fmla="*/ 2147483647 h 445"/>
              <a:gd name="T52" fmla="*/ 2147483647 w 2195"/>
              <a:gd name="T53" fmla="*/ 2147483647 h 445"/>
              <a:gd name="T54" fmla="*/ 2147483647 w 2195"/>
              <a:gd name="T55" fmla="*/ 2147483647 h 445"/>
              <a:gd name="T56" fmla="*/ 2147483647 w 2195"/>
              <a:gd name="T57" fmla="*/ 2147483647 h 445"/>
              <a:gd name="T58" fmla="*/ 2147483647 w 2195"/>
              <a:gd name="T59" fmla="*/ 2147483647 h 445"/>
              <a:gd name="T60" fmla="*/ 2147483647 w 2195"/>
              <a:gd name="T61" fmla="*/ 2147483647 h 445"/>
              <a:gd name="T62" fmla="*/ 2147483647 w 2195"/>
              <a:gd name="T63" fmla="*/ 2147483647 h 445"/>
              <a:gd name="T64" fmla="*/ 2147483647 w 2195"/>
              <a:gd name="T65" fmla="*/ 2147483647 h 445"/>
              <a:gd name="T66" fmla="*/ 2147483647 w 2195"/>
              <a:gd name="T67" fmla="*/ 2147483647 h 445"/>
              <a:gd name="T68" fmla="*/ 2147483647 w 2195"/>
              <a:gd name="T69" fmla="*/ 2147483647 h 445"/>
              <a:gd name="T70" fmla="*/ 2147483647 w 2195"/>
              <a:gd name="T71" fmla="*/ 2147483647 h 445"/>
              <a:gd name="T72" fmla="*/ 2147483647 w 2195"/>
              <a:gd name="T73" fmla="*/ 2147483647 h 445"/>
              <a:gd name="T74" fmla="*/ 2147483647 w 2195"/>
              <a:gd name="T75" fmla="*/ 2147483647 h 445"/>
              <a:gd name="T76" fmla="*/ 2147483647 w 2195"/>
              <a:gd name="T77" fmla="*/ 2147483647 h 445"/>
              <a:gd name="T78" fmla="*/ 2147483647 w 2195"/>
              <a:gd name="T79" fmla="*/ 2147483647 h 445"/>
              <a:gd name="T80" fmla="*/ 2147483647 w 2195"/>
              <a:gd name="T81" fmla="*/ 2147483647 h 445"/>
              <a:gd name="T82" fmla="*/ 2147483647 w 2195"/>
              <a:gd name="T83" fmla="*/ 2147483647 h 445"/>
              <a:gd name="T84" fmla="*/ 2147483647 w 2195"/>
              <a:gd name="T85" fmla="*/ 2147483647 h 445"/>
              <a:gd name="T86" fmla="*/ 2147483647 w 2195"/>
              <a:gd name="T87" fmla="*/ 2147483647 h 445"/>
              <a:gd name="T88" fmla="*/ 2147483647 w 2195"/>
              <a:gd name="T89" fmla="*/ 2147483647 h 445"/>
              <a:gd name="T90" fmla="*/ 2147483647 w 2195"/>
              <a:gd name="T91" fmla="*/ 2147483647 h 445"/>
              <a:gd name="T92" fmla="*/ 2147483647 w 2195"/>
              <a:gd name="T93" fmla="*/ 2147483647 h 445"/>
              <a:gd name="T94" fmla="*/ 2147483647 w 2195"/>
              <a:gd name="T95" fmla="*/ 2147483647 h 445"/>
              <a:gd name="T96" fmla="*/ 2147483647 w 2195"/>
              <a:gd name="T97" fmla="*/ 2147483647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Freeform 9"/>
          <p:cNvSpPr>
            <a:spLocks noEditPoints="1"/>
          </p:cNvSpPr>
          <p:nvPr/>
        </p:nvSpPr>
        <p:spPr bwMode="auto">
          <a:xfrm>
            <a:off x="3379788" y="982663"/>
            <a:ext cx="115887" cy="5040312"/>
          </a:xfrm>
          <a:custGeom>
            <a:avLst/>
            <a:gdLst>
              <a:gd name="T0" fmla="*/ 0 w 153"/>
              <a:gd name="T1" fmla="*/ 0 h 6522"/>
              <a:gd name="T2" fmla="*/ 2147483647 w 153"/>
              <a:gd name="T3" fmla="*/ 0 h 6522"/>
              <a:gd name="T4" fmla="*/ 2147483647 w 153"/>
              <a:gd name="T5" fmla="*/ 2147483647 h 6522"/>
              <a:gd name="T6" fmla="*/ 0 w 153"/>
              <a:gd name="T7" fmla="*/ 2147483647 h 6522"/>
              <a:gd name="T8" fmla="*/ 0 w 153"/>
              <a:gd name="T9" fmla="*/ 0 h 6522"/>
              <a:gd name="T10" fmla="*/ 2147483647 w 153"/>
              <a:gd name="T11" fmla="*/ 0 h 6522"/>
              <a:gd name="T12" fmla="*/ 2147483647 w 153"/>
              <a:gd name="T13" fmla="*/ 0 h 6522"/>
              <a:gd name="T14" fmla="*/ 2147483647 w 153"/>
              <a:gd name="T15" fmla="*/ 2147483647 h 6522"/>
              <a:gd name="T16" fmla="*/ 2147483647 w 153"/>
              <a:gd name="T17" fmla="*/ 2147483647 h 6522"/>
              <a:gd name="T18" fmla="*/ 2147483647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E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Freeform 10"/>
          <p:cNvSpPr/>
          <p:nvPr/>
        </p:nvSpPr>
        <p:spPr bwMode="auto">
          <a:xfrm>
            <a:off x="3821113" y="1143000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4" name="组合 58"/>
          <p:cNvGrpSpPr/>
          <p:nvPr/>
        </p:nvGrpSpPr>
        <p:grpSpPr bwMode="auto">
          <a:xfrm>
            <a:off x="3924300" y="1198563"/>
            <a:ext cx="503238" cy="528637"/>
            <a:chOff x="0" y="0"/>
            <a:chExt cx="588963" cy="618440"/>
          </a:xfrm>
        </p:grpSpPr>
        <p:sp>
          <p:nvSpPr>
            <p:cNvPr id="822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224" name="TextBox 60"/>
            <p:cNvSpPr txBox="1">
              <a:spLocks noChangeArrowheads="1"/>
            </p:cNvSpPr>
            <p:nvPr/>
          </p:nvSpPr>
          <p:spPr bwMode="auto">
            <a:xfrm>
              <a:off x="59481" y="0"/>
              <a:ext cx="475489" cy="61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Freeform 10"/>
          <p:cNvSpPr/>
          <p:nvPr/>
        </p:nvSpPr>
        <p:spPr bwMode="auto">
          <a:xfrm>
            <a:off x="3821113" y="2492896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8" name="组合 62"/>
          <p:cNvGrpSpPr/>
          <p:nvPr/>
        </p:nvGrpSpPr>
        <p:grpSpPr bwMode="auto">
          <a:xfrm>
            <a:off x="3924300" y="2548458"/>
            <a:ext cx="503238" cy="528638"/>
            <a:chOff x="0" y="0"/>
            <a:chExt cx="588963" cy="618440"/>
          </a:xfrm>
        </p:grpSpPr>
        <p:sp>
          <p:nvSpPr>
            <p:cNvPr id="8221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222" name="TextBox 64"/>
            <p:cNvSpPr txBox="1">
              <a:spLocks noChangeArrowheads="1"/>
            </p:cNvSpPr>
            <p:nvPr/>
          </p:nvSpPr>
          <p:spPr bwMode="auto">
            <a:xfrm>
              <a:off x="59481" y="0"/>
              <a:ext cx="475489" cy="61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31" name="Freeform 10"/>
          <p:cNvSpPr/>
          <p:nvPr/>
        </p:nvSpPr>
        <p:spPr bwMode="auto">
          <a:xfrm>
            <a:off x="3821113" y="4014961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32" name="组合 71"/>
          <p:cNvGrpSpPr/>
          <p:nvPr/>
        </p:nvGrpSpPr>
        <p:grpSpPr bwMode="auto">
          <a:xfrm>
            <a:off x="3924300" y="4070523"/>
            <a:ext cx="503238" cy="527050"/>
            <a:chOff x="0" y="0"/>
            <a:chExt cx="588963" cy="618440"/>
          </a:xfrm>
        </p:grpSpPr>
        <p:sp>
          <p:nvSpPr>
            <p:cNvPr id="821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220" name="TextBox 78"/>
            <p:cNvSpPr txBox="1">
              <a:spLocks noChangeArrowheads="1"/>
            </p:cNvSpPr>
            <p:nvPr/>
          </p:nvSpPr>
          <p:spPr bwMode="auto">
            <a:xfrm>
              <a:off x="59481" y="0"/>
              <a:ext cx="475489" cy="61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35" name="Freeform 10"/>
          <p:cNvSpPr/>
          <p:nvPr/>
        </p:nvSpPr>
        <p:spPr bwMode="auto">
          <a:xfrm>
            <a:off x="3821113" y="5311105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36" name="组合 80"/>
          <p:cNvGrpSpPr/>
          <p:nvPr/>
        </p:nvGrpSpPr>
        <p:grpSpPr bwMode="auto">
          <a:xfrm>
            <a:off x="3924300" y="5346012"/>
            <a:ext cx="503238" cy="528637"/>
            <a:chOff x="0" y="0"/>
            <a:chExt cx="588963" cy="618440"/>
          </a:xfrm>
        </p:grpSpPr>
        <p:sp>
          <p:nvSpPr>
            <p:cNvPr id="82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218" name="TextBox 82"/>
            <p:cNvSpPr txBox="1">
              <a:spLocks noChangeArrowheads="1"/>
            </p:cNvSpPr>
            <p:nvPr/>
          </p:nvSpPr>
          <p:spPr bwMode="auto">
            <a:xfrm>
              <a:off x="59481" y="0"/>
              <a:ext cx="475489" cy="61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43" name="TextBox 91"/>
          <p:cNvSpPr txBox="1">
            <a:spLocks noChangeArrowheads="1"/>
          </p:cNvSpPr>
          <p:nvPr/>
        </p:nvSpPr>
        <p:spPr bwMode="auto">
          <a:xfrm>
            <a:off x="4532497" y="1225872"/>
            <a:ext cx="61943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Functionality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48" name="Picture 2" descr="E:\我的文档\Nipic_6852949_20110401101000478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992563"/>
            <a:ext cx="204311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2"/>
          <p:cNvSpPr txBox="1">
            <a:spLocks noChangeArrowheads="1"/>
          </p:cNvSpPr>
          <p:nvPr/>
        </p:nvSpPr>
        <p:spPr bwMode="auto">
          <a:xfrm>
            <a:off x="4498418" y="2591268"/>
            <a:ext cx="3463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Separation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92"/>
          <p:cNvSpPr txBox="1">
            <a:spLocks noChangeArrowheads="1"/>
          </p:cNvSpPr>
          <p:nvPr/>
        </p:nvSpPr>
        <p:spPr bwMode="auto">
          <a:xfrm>
            <a:off x="4495934" y="5418368"/>
            <a:ext cx="5287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Tech-skill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2"/>
          <p:cNvSpPr txBox="1">
            <a:spLocks noChangeArrowheads="1"/>
          </p:cNvSpPr>
          <p:nvPr/>
        </p:nvSpPr>
        <p:spPr bwMode="auto">
          <a:xfrm>
            <a:off x="4530725" y="4131231"/>
            <a:ext cx="3463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/>
      <p:bldP spid="9220" grpId="0" animBg="1"/>
      <p:bldP spid="9222" grpId="0" animBg="1"/>
      <p:bldP spid="9223" grpId="0" animBg="1"/>
      <p:bldP spid="9227" grpId="0" animBg="1"/>
      <p:bldP spid="9231" grpId="0" animBg="1"/>
      <p:bldP spid="9235" grpId="0" animBg="1"/>
      <p:bldP spid="9243" grpId="0" autoUpdateAnimBg="0"/>
      <p:bldP spid="35" grpId="0" autoUpdateAnimBg="0"/>
      <p:bldP spid="37" grpId="0" autoUpdateAnimBg="0"/>
      <p:bldP spid="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10"/>
          <p:cNvSpPr/>
          <p:nvPr/>
        </p:nvSpPr>
        <p:spPr bwMode="auto">
          <a:xfrm>
            <a:off x="3465513" y="2349500"/>
            <a:ext cx="5680075" cy="2616200"/>
          </a:xfrm>
          <a:custGeom>
            <a:avLst/>
            <a:gdLst>
              <a:gd name="T0" fmla="*/ 135915 w 5680584"/>
              <a:gd name="T1" fmla="*/ 0 h 2616525"/>
              <a:gd name="T2" fmla="*/ 5679057 w 5680584"/>
              <a:gd name="T3" fmla="*/ 0 h 2616525"/>
              <a:gd name="T4" fmla="*/ 5679057 w 5680584"/>
              <a:gd name="T5" fmla="*/ 2615550 h 2616525"/>
              <a:gd name="T6" fmla="*/ 135915 w 5680584"/>
              <a:gd name="T7" fmla="*/ 2615550 h 2616525"/>
              <a:gd name="T8" fmla="*/ 0 w 5680584"/>
              <a:gd name="T9" fmla="*/ 2462077 h 2616525"/>
              <a:gd name="T10" fmla="*/ 0 w 5680584"/>
              <a:gd name="T11" fmla="*/ 153474 h 2616525"/>
              <a:gd name="T12" fmla="*/ 135915 w 5680584"/>
              <a:gd name="T13" fmla="*/ 0 h 26165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0584" h="2616525">
                <a:moveTo>
                  <a:pt x="135951" y="0"/>
                </a:moveTo>
                <a:lnTo>
                  <a:pt x="5680584" y="0"/>
                </a:lnTo>
                <a:lnTo>
                  <a:pt x="5680584" y="2616525"/>
                </a:lnTo>
                <a:lnTo>
                  <a:pt x="135951" y="2616525"/>
                </a:lnTo>
                <a:cubicBezTo>
                  <a:pt x="61063" y="2616525"/>
                  <a:pt x="0" y="2547567"/>
                  <a:pt x="0" y="2462995"/>
                </a:cubicBezTo>
                <a:lnTo>
                  <a:pt x="0" y="153531"/>
                </a:lnTo>
                <a:cubicBezTo>
                  <a:pt x="0" y="68959"/>
                  <a:pt x="61063" y="0"/>
                  <a:pt x="1359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244" name="直接连接符 53"/>
          <p:cNvCxnSpPr>
            <a:cxnSpLocks noChangeShapeType="1"/>
          </p:cNvCxnSpPr>
          <p:nvPr/>
        </p:nvCxnSpPr>
        <p:spPr bwMode="auto">
          <a:xfrm>
            <a:off x="3924300" y="2690813"/>
            <a:ext cx="0" cy="203358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" name="Oval 39"/>
          <p:cNvSpPr>
            <a:spLocks noChangeAspect="1" noChangeArrowheads="1"/>
          </p:cNvSpPr>
          <p:nvPr/>
        </p:nvSpPr>
        <p:spPr bwMode="auto">
          <a:xfrm>
            <a:off x="3854450" y="2536825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247" name="Oval 41"/>
          <p:cNvSpPr>
            <a:spLocks noChangeAspect="1" noChangeArrowheads="1"/>
          </p:cNvSpPr>
          <p:nvPr/>
        </p:nvSpPr>
        <p:spPr bwMode="auto">
          <a:xfrm>
            <a:off x="3854450" y="3212976"/>
            <a:ext cx="144463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248" name="Oval 42"/>
          <p:cNvSpPr>
            <a:spLocks noChangeAspect="1" noChangeArrowheads="1"/>
          </p:cNvSpPr>
          <p:nvPr/>
        </p:nvSpPr>
        <p:spPr bwMode="auto">
          <a:xfrm>
            <a:off x="3854450" y="3860601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249" name="TextBox 58"/>
          <p:cNvSpPr txBox="1">
            <a:spLocks noChangeArrowheads="1"/>
          </p:cNvSpPr>
          <p:nvPr/>
        </p:nvSpPr>
        <p:spPr bwMode="auto">
          <a:xfrm>
            <a:off x="4217988" y="2349500"/>
            <a:ext cx="384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TextBox 60"/>
          <p:cNvSpPr txBox="1">
            <a:spLocks noChangeArrowheads="1"/>
          </p:cNvSpPr>
          <p:nvPr/>
        </p:nvSpPr>
        <p:spPr bwMode="auto">
          <a:xfrm>
            <a:off x="4217988" y="2996952"/>
            <a:ext cx="3848100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TRAVELLING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TextBox 61"/>
          <p:cNvSpPr txBox="1">
            <a:spLocks noChangeArrowheads="1"/>
          </p:cNvSpPr>
          <p:nvPr/>
        </p:nvSpPr>
        <p:spPr bwMode="auto">
          <a:xfrm>
            <a:off x="4217988" y="4410075"/>
            <a:ext cx="384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SNACK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5" name="Oval 42"/>
          <p:cNvSpPr>
            <a:spLocks noChangeAspect="1" noChangeArrowheads="1"/>
          </p:cNvSpPr>
          <p:nvPr/>
        </p:nvSpPr>
        <p:spPr bwMode="auto">
          <a:xfrm>
            <a:off x="3854450" y="4630738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256" name="TextBox 67"/>
          <p:cNvSpPr txBox="1">
            <a:spLocks noChangeArrowheads="1"/>
          </p:cNvSpPr>
          <p:nvPr/>
        </p:nvSpPr>
        <p:spPr bwMode="auto">
          <a:xfrm>
            <a:off x="4217988" y="3690293"/>
            <a:ext cx="384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TRAVLLING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Freeform 5"/>
          <p:cNvSpPr>
            <a:spLocks noEditPoints="1"/>
          </p:cNvSpPr>
          <p:nvPr/>
        </p:nvSpPr>
        <p:spPr bwMode="auto">
          <a:xfrm>
            <a:off x="900113" y="2503488"/>
            <a:ext cx="2303462" cy="2306637"/>
          </a:xfrm>
          <a:custGeom>
            <a:avLst/>
            <a:gdLst>
              <a:gd name="T0" fmla="*/ 2147483647 w 3543"/>
              <a:gd name="T1" fmla="*/ 2147483647 h 3543"/>
              <a:gd name="T2" fmla="*/ 2147483647 w 3543"/>
              <a:gd name="T3" fmla="*/ 2147483647 h 3543"/>
              <a:gd name="T4" fmla="*/ 2147483647 w 3543"/>
              <a:gd name="T5" fmla="*/ 0 h 3543"/>
              <a:gd name="T6" fmla="*/ 2147483647 w 3543"/>
              <a:gd name="T7" fmla="*/ 2147483647 h 3543"/>
              <a:gd name="T8" fmla="*/ 2147483647 w 3543"/>
              <a:gd name="T9" fmla="*/ 0 h 3543"/>
              <a:gd name="T10" fmla="*/ 2147483647 w 3543"/>
              <a:gd name="T11" fmla="*/ 2147483647 h 3543"/>
              <a:gd name="T12" fmla="*/ 2147483647 w 3543"/>
              <a:gd name="T13" fmla="*/ 2147483647 h 3543"/>
              <a:gd name="T14" fmla="*/ 2147483647 w 3543"/>
              <a:gd name="T15" fmla="*/ 2147483647 h 3543"/>
              <a:gd name="T16" fmla="*/ 2147483647 w 3543"/>
              <a:gd name="T17" fmla="*/ 2147483647 h 3543"/>
              <a:gd name="T18" fmla="*/ 2147483647 w 3543"/>
              <a:gd name="T19" fmla="*/ 2147483647 h 3543"/>
              <a:gd name="T20" fmla="*/ 2147483647 w 3543"/>
              <a:gd name="T21" fmla="*/ 2147483647 h 3543"/>
              <a:gd name="T22" fmla="*/ 2147483647 w 3543"/>
              <a:gd name="T23" fmla="*/ 2147483647 h 3543"/>
              <a:gd name="T24" fmla="*/ 2147483647 w 3543"/>
              <a:gd name="T25" fmla="*/ 2147483647 h 3543"/>
              <a:gd name="T26" fmla="*/ 2147483647 w 3543"/>
              <a:gd name="T27" fmla="*/ 2147483647 h 3543"/>
              <a:gd name="T28" fmla="*/ 2147483647 w 3543"/>
              <a:gd name="T29" fmla="*/ 2147483647 h 3543"/>
              <a:gd name="T30" fmla="*/ 2147483647 w 3543"/>
              <a:gd name="T31" fmla="*/ 2147483647 h 3543"/>
              <a:gd name="T32" fmla="*/ 2147483647 w 3543"/>
              <a:gd name="T33" fmla="*/ 2147483647 h 3543"/>
              <a:gd name="T34" fmla="*/ 2147483647 w 3543"/>
              <a:gd name="T35" fmla="*/ 2147483647 h 3543"/>
              <a:gd name="T36" fmla="*/ 2147483647 w 3543"/>
              <a:gd name="T37" fmla="*/ 2147483647 h 3543"/>
              <a:gd name="T38" fmla="*/ 2147483647 w 3543"/>
              <a:gd name="T39" fmla="*/ 2147483647 h 3543"/>
              <a:gd name="T40" fmla="*/ 2147483647 w 3543"/>
              <a:gd name="T41" fmla="*/ 2147483647 h 3543"/>
              <a:gd name="T42" fmla="*/ 2147483647 w 3543"/>
              <a:gd name="T43" fmla="*/ 2147483647 h 3543"/>
              <a:gd name="T44" fmla="*/ 2147483647 w 3543"/>
              <a:gd name="T45" fmla="*/ 2147483647 h 3543"/>
              <a:gd name="T46" fmla="*/ 2147483647 w 3543"/>
              <a:gd name="T47" fmla="*/ 2147483647 h 3543"/>
              <a:gd name="T48" fmla="*/ 2147483647 w 3543"/>
              <a:gd name="T49" fmla="*/ 2147483647 h 3543"/>
              <a:gd name="T50" fmla="*/ 2147483647 w 3543"/>
              <a:gd name="T51" fmla="*/ 2147483647 h 3543"/>
              <a:gd name="T52" fmla="*/ 2147483647 w 3543"/>
              <a:gd name="T53" fmla="*/ 2147483647 h 3543"/>
              <a:gd name="T54" fmla="*/ 2147483647 w 3543"/>
              <a:gd name="T55" fmla="*/ 2147483647 h 3543"/>
              <a:gd name="T56" fmla="*/ 2147483647 w 3543"/>
              <a:gd name="T57" fmla="*/ 2147483647 h 3543"/>
              <a:gd name="T58" fmla="*/ 2147483647 w 3543"/>
              <a:gd name="T59" fmla="*/ 2147483647 h 3543"/>
              <a:gd name="T60" fmla="*/ 2147483647 w 3543"/>
              <a:gd name="T61" fmla="*/ 2147483647 h 3543"/>
              <a:gd name="T62" fmla="*/ 2147483647 w 3543"/>
              <a:gd name="T63" fmla="*/ 2147483647 h 3543"/>
              <a:gd name="T64" fmla="*/ 2147483647 w 3543"/>
              <a:gd name="T65" fmla="*/ 2147483647 h 3543"/>
              <a:gd name="T66" fmla="*/ 2147483647 w 3543"/>
              <a:gd name="T67" fmla="*/ 2147483647 h 3543"/>
              <a:gd name="T68" fmla="*/ 2147483647 w 3543"/>
              <a:gd name="T69" fmla="*/ 2147483647 h 3543"/>
              <a:gd name="T70" fmla="*/ 2147483647 w 3543"/>
              <a:gd name="T71" fmla="*/ 2147483647 h 3543"/>
              <a:gd name="T72" fmla="*/ 2147483647 w 3543"/>
              <a:gd name="T73" fmla="*/ 2147483647 h 3543"/>
              <a:gd name="T74" fmla="*/ 2147483647 w 3543"/>
              <a:gd name="T75" fmla="*/ 2147483647 h 3543"/>
              <a:gd name="T76" fmla="*/ 2147483647 w 3543"/>
              <a:gd name="T77" fmla="*/ 2147483647 h 3543"/>
              <a:gd name="T78" fmla="*/ 2147483647 w 3543"/>
              <a:gd name="T79" fmla="*/ 2147483647 h 3543"/>
              <a:gd name="T80" fmla="*/ 2147483647 w 3543"/>
              <a:gd name="T81" fmla="*/ 2147483647 h 3543"/>
              <a:gd name="T82" fmla="*/ 2147483647 w 3543"/>
              <a:gd name="T83" fmla="*/ 2147483647 h 3543"/>
              <a:gd name="T84" fmla="*/ 2147483647 w 3543"/>
              <a:gd name="T85" fmla="*/ 2147483647 h 3543"/>
              <a:gd name="T86" fmla="*/ 2147483647 w 3543"/>
              <a:gd name="T87" fmla="*/ 2147483647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52"/>
          <p:cNvSpPr txBox="1">
            <a:spLocks noChangeArrowheads="1"/>
          </p:cNvSpPr>
          <p:nvPr/>
        </p:nvSpPr>
        <p:spPr bwMode="auto">
          <a:xfrm>
            <a:off x="3694113" y="1484313"/>
            <a:ext cx="51991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Functionality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3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 animBg="1" autoUpdateAnimBg="0"/>
      <p:bldP spid="10247" grpId="0" animBg="1" autoUpdateAnimBg="0"/>
      <p:bldP spid="10248" grpId="0" animBg="1" autoUpdateAnimBg="0"/>
      <p:bldP spid="10249" grpId="0" autoUpdateAnimBg="0"/>
      <p:bldP spid="10251" grpId="0" autoUpdateAnimBg="0"/>
      <p:bldP spid="10252" grpId="0" autoUpdateAnimBg="0"/>
      <p:bldP spid="10255" grpId="0" animBg="1" autoUpdateAnimBg="0"/>
      <p:bldP spid="10256" grpId="0" autoUpdateAnimBg="0"/>
      <p:bldP spid="10257" grpId="0" animBg="1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26305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HOMEPAGE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198688" y="1133475"/>
            <a:ext cx="0" cy="52609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082800" y="1057275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082800" y="2039938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082800" y="3363466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82800" y="4797152"/>
            <a:ext cx="220663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160588" y="6383338"/>
            <a:ext cx="77787" cy="73025"/>
          </a:xfrm>
          <a:prstGeom prst="ellipse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51"/>
          <p:cNvSpPr txBox="1">
            <a:spLocks noChangeArrowheads="1"/>
          </p:cNvSpPr>
          <p:nvPr/>
        </p:nvSpPr>
        <p:spPr bwMode="auto">
          <a:xfrm>
            <a:off x="2446338" y="977900"/>
            <a:ext cx="2632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52"/>
          <p:cNvSpPr txBox="1">
            <a:spLocks noChangeArrowheads="1"/>
          </p:cNvSpPr>
          <p:nvPr/>
        </p:nvSpPr>
        <p:spPr bwMode="auto">
          <a:xfrm>
            <a:off x="2482850" y="1289050"/>
            <a:ext cx="6265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54"/>
          <p:cNvSpPr txBox="1">
            <a:spLocks noChangeArrowheads="1"/>
          </p:cNvSpPr>
          <p:nvPr/>
        </p:nvSpPr>
        <p:spPr bwMode="auto">
          <a:xfrm>
            <a:off x="2466975" y="2176661"/>
            <a:ext cx="4154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57"/>
          <p:cNvSpPr txBox="1">
            <a:spLocks noChangeArrowheads="1"/>
          </p:cNvSpPr>
          <p:nvPr/>
        </p:nvSpPr>
        <p:spPr bwMode="auto">
          <a:xfrm>
            <a:off x="2466975" y="3227776"/>
            <a:ext cx="2706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SECTIONS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60"/>
          <p:cNvSpPr txBox="1">
            <a:spLocks noChangeArrowheads="1"/>
          </p:cNvSpPr>
          <p:nvPr/>
        </p:nvSpPr>
        <p:spPr bwMode="auto">
          <a:xfrm>
            <a:off x="2473325" y="4695479"/>
            <a:ext cx="2140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68"/>
          <p:cNvSpPr txBox="1">
            <a:spLocks noChangeArrowheads="1"/>
          </p:cNvSpPr>
          <p:nvPr/>
        </p:nvSpPr>
        <p:spPr bwMode="auto">
          <a:xfrm>
            <a:off x="2482850" y="2514798"/>
            <a:ext cx="686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suggestions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69"/>
          <p:cNvSpPr txBox="1">
            <a:spLocks noChangeArrowheads="1"/>
          </p:cNvSpPr>
          <p:nvPr/>
        </p:nvSpPr>
        <p:spPr bwMode="auto">
          <a:xfrm>
            <a:off x="2482850" y="3564305"/>
            <a:ext cx="6867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sections,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delicious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travelling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sceneries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TextBox 70"/>
          <p:cNvSpPr txBox="1">
            <a:spLocks noChangeArrowheads="1"/>
          </p:cNvSpPr>
          <p:nvPr/>
        </p:nvSpPr>
        <p:spPr bwMode="auto">
          <a:xfrm>
            <a:off x="2482850" y="5004465"/>
            <a:ext cx="6265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sceneries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travelers.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矩形 49"/>
          <p:cNvSpPr>
            <a:spLocks noChangeArrowheads="1"/>
          </p:cNvSpPr>
          <p:nvPr/>
        </p:nvSpPr>
        <p:spPr bwMode="auto">
          <a:xfrm>
            <a:off x="252413" y="1266825"/>
            <a:ext cx="1728787" cy="1063625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矩形 74"/>
          <p:cNvSpPr>
            <a:spLocks noChangeArrowheads="1"/>
          </p:cNvSpPr>
          <p:nvPr/>
        </p:nvSpPr>
        <p:spPr bwMode="auto">
          <a:xfrm>
            <a:off x="252413" y="3251200"/>
            <a:ext cx="1728787" cy="1063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矩形 75"/>
          <p:cNvSpPr>
            <a:spLocks noChangeArrowheads="1"/>
          </p:cNvSpPr>
          <p:nvPr/>
        </p:nvSpPr>
        <p:spPr bwMode="auto">
          <a:xfrm>
            <a:off x="252413" y="5138738"/>
            <a:ext cx="1728787" cy="1062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4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4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4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4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4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4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4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4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4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4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4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640"/>
                            </p:stCondLst>
                            <p:childTnLst>
                              <p:par>
                                <p:cTn id="9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4" grpId="0" animBg="1" autoUpdateAnimBg="0"/>
      <p:bldP spid="12295" grpId="0" animBg="1" autoUpdateAnimBg="0"/>
      <p:bldP spid="12297" grpId="0" animBg="1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  <p:bldP spid="12307" grpId="0" autoUpdateAnimBg="0"/>
      <p:bldP spid="12308" grpId="0" autoUpdateAnimBg="0"/>
      <p:bldP spid="12309" grpId="0" autoUpdateAnimBg="0"/>
      <p:bldP spid="12312" grpId="0" animBg="1" autoUpdateAnimBg="0"/>
      <p:bldP spid="12313" grpId="0" animBg="1" autoUpdateAnimBg="0"/>
      <p:bldP spid="123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43110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TRAVELLING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SCENERY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198688" y="1133475"/>
            <a:ext cx="0" cy="52609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082800" y="1057275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082800" y="2039938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082800" y="3363466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82800" y="4797152"/>
            <a:ext cx="220663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160588" y="6383338"/>
            <a:ext cx="77787" cy="73025"/>
          </a:xfrm>
          <a:prstGeom prst="ellipse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51"/>
          <p:cNvSpPr txBox="1">
            <a:spLocks noChangeArrowheads="1"/>
          </p:cNvSpPr>
          <p:nvPr/>
        </p:nvSpPr>
        <p:spPr bwMode="auto">
          <a:xfrm>
            <a:off x="2446338" y="977900"/>
            <a:ext cx="2632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WEBSITE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52"/>
          <p:cNvSpPr txBox="1">
            <a:spLocks noChangeArrowheads="1"/>
          </p:cNvSpPr>
          <p:nvPr/>
        </p:nvSpPr>
        <p:spPr bwMode="auto">
          <a:xfrm>
            <a:off x="2482850" y="1289050"/>
            <a:ext cx="6265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54"/>
          <p:cNvSpPr txBox="1">
            <a:spLocks noChangeArrowheads="1"/>
          </p:cNvSpPr>
          <p:nvPr/>
        </p:nvSpPr>
        <p:spPr bwMode="auto">
          <a:xfrm>
            <a:off x="2466975" y="2176661"/>
            <a:ext cx="4154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57"/>
          <p:cNvSpPr txBox="1">
            <a:spLocks noChangeArrowheads="1"/>
          </p:cNvSpPr>
          <p:nvPr/>
        </p:nvSpPr>
        <p:spPr bwMode="auto">
          <a:xfrm>
            <a:off x="2466975" y="3227776"/>
            <a:ext cx="2706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SECTIONS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60"/>
          <p:cNvSpPr txBox="1">
            <a:spLocks noChangeArrowheads="1"/>
          </p:cNvSpPr>
          <p:nvPr/>
        </p:nvSpPr>
        <p:spPr bwMode="auto">
          <a:xfrm>
            <a:off x="2473325" y="4695479"/>
            <a:ext cx="2140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68"/>
          <p:cNvSpPr txBox="1">
            <a:spLocks noChangeArrowheads="1"/>
          </p:cNvSpPr>
          <p:nvPr/>
        </p:nvSpPr>
        <p:spPr bwMode="auto">
          <a:xfrm>
            <a:off x="2482850" y="2514798"/>
            <a:ext cx="686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suggestions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69"/>
          <p:cNvSpPr txBox="1">
            <a:spLocks noChangeArrowheads="1"/>
          </p:cNvSpPr>
          <p:nvPr/>
        </p:nvSpPr>
        <p:spPr bwMode="auto">
          <a:xfrm>
            <a:off x="2482850" y="3564305"/>
            <a:ext cx="6867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sections,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delicious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travelling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sceneries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TextBox 70"/>
          <p:cNvSpPr txBox="1">
            <a:spLocks noChangeArrowheads="1"/>
          </p:cNvSpPr>
          <p:nvPr/>
        </p:nvSpPr>
        <p:spPr bwMode="auto">
          <a:xfrm>
            <a:off x="2482850" y="5004465"/>
            <a:ext cx="6265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sceneries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travelers.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矩形 49"/>
          <p:cNvSpPr>
            <a:spLocks noChangeArrowheads="1"/>
          </p:cNvSpPr>
          <p:nvPr/>
        </p:nvSpPr>
        <p:spPr bwMode="auto">
          <a:xfrm>
            <a:off x="252413" y="1266825"/>
            <a:ext cx="1728787" cy="1063625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矩形 74"/>
          <p:cNvSpPr>
            <a:spLocks noChangeArrowheads="1"/>
          </p:cNvSpPr>
          <p:nvPr/>
        </p:nvSpPr>
        <p:spPr bwMode="auto">
          <a:xfrm>
            <a:off x="252413" y="3251200"/>
            <a:ext cx="1728787" cy="1063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矩形 75"/>
          <p:cNvSpPr>
            <a:spLocks noChangeArrowheads="1"/>
          </p:cNvSpPr>
          <p:nvPr/>
        </p:nvSpPr>
        <p:spPr bwMode="auto">
          <a:xfrm>
            <a:off x="252413" y="5138738"/>
            <a:ext cx="1728787" cy="1062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39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39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39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39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39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39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3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39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39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39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39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39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39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39"/>
                            </p:stCondLst>
                            <p:childTnLst>
                              <p:par>
                                <p:cTn id="9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4" grpId="0" animBg="1" autoUpdateAnimBg="0"/>
      <p:bldP spid="12295" grpId="0" animBg="1" autoUpdateAnimBg="0"/>
      <p:bldP spid="12297" grpId="0" animBg="1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  <p:bldP spid="12307" grpId="0" autoUpdateAnimBg="0"/>
      <p:bldP spid="12308" grpId="0" autoUpdateAnimBg="0"/>
      <p:bldP spid="12309" grpId="0" autoUpdateAnimBg="0"/>
      <p:bldP spid="12312" grpId="0" animBg="1" autoUpdateAnimBg="0"/>
      <p:bldP spid="12313" grpId="0" animBg="1" autoUpdateAnimBg="0"/>
      <p:bldP spid="123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39553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TRAVELLING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198688" y="1133475"/>
            <a:ext cx="0" cy="52609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082800" y="1057275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082800" y="2039938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082800" y="3363466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82800" y="4797152"/>
            <a:ext cx="220663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160588" y="6383338"/>
            <a:ext cx="77787" cy="73025"/>
          </a:xfrm>
          <a:prstGeom prst="ellipse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51"/>
          <p:cNvSpPr txBox="1">
            <a:spLocks noChangeArrowheads="1"/>
          </p:cNvSpPr>
          <p:nvPr/>
        </p:nvSpPr>
        <p:spPr bwMode="auto">
          <a:xfrm>
            <a:off x="2446338" y="977900"/>
            <a:ext cx="311277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the best way for you</a:t>
            </a:r>
            <a:endParaRPr 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52"/>
          <p:cNvSpPr txBox="1">
            <a:spLocks noChangeArrowheads="1"/>
          </p:cNvSpPr>
          <p:nvPr/>
        </p:nvSpPr>
        <p:spPr bwMode="auto">
          <a:xfrm>
            <a:off x="2466975" y="1347470"/>
            <a:ext cx="6265863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many plans to travel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Two days Island Tourism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54"/>
          <p:cNvSpPr txBox="1">
            <a:spLocks noChangeArrowheads="1"/>
          </p:cNvSpPr>
          <p:nvPr/>
        </p:nvSpPr>
        <p:spPr bwMode="auto">
          <a:xfrm>
            <a:off x="2466975" y="2176661"/>
            <a:ext cx="201549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the image </a:t>
            </a:r>
            <a:endParaRPr lang="en-US" altLang="zh-CN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57"/>
          <p:cNvSpPr txBox="1">
            <a:spLocks noChangeArrowheads="1"/>
          </p:cNvSpPr>
          <p:nvPr/>
        </p:nvSpPr>
        <p:spPr bwMode="auto">
          <a:xfrm>
            <a:off x="2466975" y="3227776"/>
            <a:ext cx="2113915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hotel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60"/>
          <p:cNvSpPr txBox="1">
            <a:spLocks noChangeArrowheads="1"/>
          </p:cNvSpPr>
          <p:nvPr/>
        </p:nvSpPr>
        <p:spPr bwMode="auto">
          <a:xfrm>
            <a:off x="2473325" y="4695479"/>
            <a:ext cx="2140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68"/>
          <p:cNvSpPr txBox="1">
            <a:spLocks noChangeArrowheads="1"/>
          </p:cNvSpPr>
          <p:nvPr/>
        </p:nvSpPr>
        <p:spPr bwMode="auto">
          <a:xfrm>
            <a:off x="2446655" y="2561788"/>
            <a:ext cx="6867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the image then you can see the line we make for you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69"/>
          <p:cNvSpPr txBox="1">
            <a:spLocks noChangeArrowheads="1"/>
          </p:cNvSpPr>
          <p:nvPr/>
        </p:nvSpPr>
        <p:spPr bwMode="auto">
          <a:xfrm>
            <a:off x="2482850" y="3564305"/>
            <a:ext cx="6867525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the left of our web you can find the hotel which you like and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the price 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TextBox 70"/>
          <p:cNvSpPr txBox="1">
            <a:spLocks noChangeArrowheads="1"/>
          </p:cNvSpPr>
          <p:nvPr/>
        </p:nvSpPr>
        <p:spPr bwMode="auto">
          <a:xfrm>
            <a:off x="2482850" y="5004465"/>
            <a:ext cx="6265863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sceneries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travelers.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矩形 49"/>
          <p:cNvSpPr>
            <a:spLocks noChangeArrowheads="1"/>
          </p:cNvSpPr>
          <p:nvPr/>
        </p:nvSpPr>
        <p:spPr bwMode="auto">
          <a:xfrm>
            <a:off x="252413" y="1266825"/>
            <a:ext cx="1728787" cy="1063625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矩形 74"/>
          <p:cNvSpPr>
            <a:spLocks noChangeArrowheads="1"/>
          </p:cNvSpPr>
          <p:nvPr/>
        </p:nvSpPr>
        <p:spPr bwMode="auto">
          <a:xfrm>
            <a:off x="252413" y="3251200"/>
            <a:ext cx="1728787" cy="1063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矩形 75"/>
          <p:cNvSpPr>
            <a:spLocks noChangeArrowheads="1"/>
          </p:cNvSpPr>
          <p:nvPr/>
        </p:nvSpPr>
        <p:spPr bwMode="auto">
          <a:xfrm>
            <a:off x="252413" y="5138738"/>
            <a:ext cx="1728787" cy="1062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6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6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6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6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6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6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6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6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6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6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46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960"/>
                            </p:stCondLst>
                            <p:childTnLst>
                              <p:par>
                                <p:cTn id="9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4" grpId="0" animBg="1" autoUpdateAnimBg="0"/>
      <p:bldP spid="12295" grpId="0" animBg="1" autoUpdateAnimBg="0"/>
      <p:bldP spid="12297" grpId="0" animBg="1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  <p:bldP spid="12307" grpId="0" autoUpdateAnimBg="0"/>
      <p:bldP spid="12308" grpId="0" autoUpdateAnimBg="0"/>
      <p:bldP spid="12309" grpId="0" autoUpdateAnimBg="0"/>
      <p:bldP spid="12312" grpId="0" animBg="1" autoUpdateAnimBg="0"/>
      <p:bldP spid="12313" grpId="0" animBg="1" autoUpdateAnimBg="0"/>
      <p:bldP spid="123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6"/>
          <p:cNvSpPr txBox="1">
            <a:spLocks noChangeArrowheads="1"/>
          </p:cNvSpPr>
          <p:nvPr/>
        </p:nvSpPr>
        <p:spPr bwMode="auto">
          <a:xfrm>
            <a:off x="665163" y="203200"/>
            <a:ext cx="3815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FOOD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SNACK</a:t>
            </a:r>
            <a:endParaRPr lang="zh-CN" alt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 noEditPoints="1"/>
          </p:cNvSpPr>
          <p:nvPr/>
        </p:nvSpPr>
        <p:spPr bwMode="auto">
          <a:xfrm>
            <a:off x="252413" y="201613"/>
            <a:ext cx="430212" cy="431800"/>
          </a:xfrm>
          <a:custGeom>
            <a:avLst/>
            <a:gdLst>
              <a:gd name="T0" fmla="*/ 2147483647 w 1374"/>
              <a:gd name="T1" fmla="*/ 2147483647 h 1374"/>
              <a:gd name="T2" fmla="*/ 2147483647 w 1374"/>
              <a:gd name="T3" fmla="*/ 2147483647 h 1374"/>
              <a:gd name="T4" fmla="*/ 2147483647 w 1374"/>
              <a:gd name="T5" fmla="*/ 2147483647 h 1374"/>
              <a:gd name="T6" fmla="*/ 2147483647 w 1374"/>
              <a:gd name="T7" fmla="*/ 2147483647 h 1374"/>
              <a:gd name="T8" fmla="*/ 2147483647 w 1374"/>
              <a:gd name="T9" fmla="*/ 2147483647 h 1374"/>
              <a:gd name="T10" fmla="*/ 2147483647 w 1374"/>
              <a:gd name="T11" fmla="*/ 2147483647 h 1374"/>
              <a:gd name="T12" fmla="*/ 2147483647 w 1374"/>
              <a:gd name="T13" fmla="*/ 2147483647 h 1374"/>
              <a:gd name="T14" fmla="*/ 2147483647 w 1374"/>
              <a:gd name="T15" fmla="*/ 2147483647 h 1374"/>
              <a:gd name="T16" fmla="*/ 2147483647 w 1374"/>
              <a:gd name="T17" fmla="*/ 2147483647 h 1374"/>
              <a:gd name="T18" fmla="*/ 2147483647 w 1374"/>
              <a:gd name="T19" fmla="*/ 2147483647 h 1374"/>
              <a:gd name="T20" fmla="*/ 2147483647 w 1374"/>
              <a:gd name="T21" fmla="*/ 2147483647 h 1374"/>
              <a:gd name="T22" fmla="*/ 2147483647 w 1374"/>
              <a:gd name="T23" fmla="*/ 2147483647 h 1374"/>
              <a:gd name="T24" fmla="*/ 2147483647 w 1374"/>
              <a:gd name="T25" fmla="*/ 2147483647 h 1374"/>
              <a:gd name="T26" fmla="*/ 2147483647 w 1374"/>
              <a:gd name="T27" fmla="*/ 2147483647 h 1374"/>
              <a:gd name="T28" fmla="*/ 2147483647 w 1374"/>
              <a:gd name="T29" fmla="*/ 2147483647 h 1374"/>
              <a:gd name="T30" fmla="*/ 2147483647 w 1374"/>
              <a:gd name="T31" fmla="*/ 2147483647 h 1374"/>
              <a:gd name="T32" fmla="*/ 2147483647 w 1374"/>
              <a:gd name="T33" fmla="*/ 2147483647 h 1374"/>
              <a:gd name="T34" fmla="*/ 2147483647 w 1374"/>
              <a:gd name="T35" fmla="*/ 2147483647 h 1374"/>
              <a:gd name="T36" fmla="*/ 2147483647 w 1374"/>
              <a:gd name="T37" fmla="*/ 2147483647 h 1374"/>
              <a:gd name="T38" fmla="*/ 2147483647 w 1374"/>
              <a:gd name="T39" fmla="*/ 2147483647 h 1374"/>
              <a:gd name="T40" fmla="*/ 2147483647 w 1374"/>
              <a:gd name="T41" fmla="*/ 2147483647 h 1374"/>
              <a:gd name="T42" fmla="*/ 2147483647 w 1374"/>
              <a:gd name="T43" fmla="*/ 2147483647 h 1374"/>
              <a:gd name="T44" fmla="*/ 2147483647 w 1374"/>
              <a:gd name="T45" fmla="*/ 2147483647 h 1374"/>
              <a:gd name="T46" fmla="*/ 2147483647 w 1374"/>
              <a:gd name="T47" fmla="*/ 2147483647 h 1374"/>
              <a:gd name="T48" fmla="*/ 2147483647 w 1374"/>
              <a:gd name="T49" fmla="*/ 2147483647 h 1374"/>
              <a:gd name="T50" fmla="*/ 2147483647 w 1374"/>
              <a:gd name="T51" fmla="*/ 2147483647 h 1374"/>
              <a:gd name="T52" fmla="*/ 2147483647 w 1374"/>
              <a:gd name="T53" fmla="*/ 2147483647 h 1374"/>
              <a:gd name="T54" fmla="*/ 2147483647 w 1374"/>
              <a:gd name="T55" fmla="*/ 2147483647 h 1374"/>
              <a:gd name="T56" fmla="*/ 2147483647 w 1374"/>
              <a:gd name="T57" fmla="*/ 2147483647 h 1374"/>
              <a:gd name="T58" fmla="*/ 2147483647 w 1374"/>
              <a:gd name="T59" fmla="*/ 2147483647 h 1374"/>
              <a:gd name="T60" fmla="*/ 2147483647 w 1374"/>
              <a:gd name="T61" fmla="*/ 2147483647 h 1374"/>
              <a:gd name="T62" fmla="*/ 2147483647 w 1374"/>
              <a:gd name="T63" fmla="*/ 2147483647 h 1374"/>
              <a:gd name="T64" fmla="*/ 2147483647 w 1374"/>
              <a:gd name="T65" fmla="*/ 2147483647 h 1374"/>
              <a:gd name="T66" fmla="*/ 2147483647 w 1374"/>
              <a:gd name="T67" fmla="*/ 2147483647 h 1374"/>
              <a:gd name="T68" fmla="*/ 2147483647 w 1374"/>
              <a:gd name="T69" fmla="*/ 0 h 1374"/>
              <a:gd name="T70" fmla="*/ 2147483647 w 1374"/>
              <a:gd name="T71" fmla="*/ 2147483647 h 1374"/>
              <a:gd name="T72" fmla="*/ 2147483647 w 1374"/>
              <a:gd name="T73" fmla="*/ 2147483647 h 1374"/>
              <a:gd name="T74" fmla="*/ 0 w 1374"/>
              <a:gd name="T75" fmla="*/ 2147483647 h 1374"/>
              <a:gd name="T76" fmla="*/ 2147483647 w 1374"/>
              <a:gd name="T77" fmla="*/ 0 h 1374"/>
              <a:gd name="T78" fmla="*/ 2147483647 w 1374"/>
              <a:gd name="T79" fmla="*/ 2147483647 h 1374"/>
              <a:gd name="T80" fmla="*/ 2147483647 w 1374"/>
              <a:gd name="T81" fmla="*/ 2147483647 h 1374"/>
              <a:gd name="T82" fmla="*/ 2147483647 w 1374"/>
              <a:gd name="T83" fmla="*/ 2147483647 h 1374"/>
              <a:gd name="T84" fmla="*/ 2147483647 w 1374"/>
              <a:gd name="T85" fmla="*/ 2147483647 h 1374"/>
              <a:gd name="T86" fmla="*/ 2147483647 w 1374"/>
              <a:gd name="T87" fmla="*/ 2147483647 h 13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74" h="1374">
                <a:moveTo>
                  <a:pt x="517" y="1009"/>
                </a:moveTo>
                <a:lnTo>
                  <a:pt x="901" y="1009"/>
                </a:lnTo>
                <a:cubicBezTo>
                  <a:pt x="923" y="1009"/>
                  <a:pt x="940" y="1026"/>
                  <a:pt x="940" y="1047"/>
                </a:cubicBezTo>
                <a:cubicBezTo>
                  <a:pt x="940" y="1068"/>
                  <a:pt x="923" y="1085"/>
                  <a:pt x="901" y="1085"/>
                </a:cubicBezTo>
                <a:lnTo>
                  <a:pt x="517" y="1085"/>
                </a:lnTo>
                <a:cubicBezTo>
                  <a:pt x="496" y="1085"/>
                  <a:pt x="479" y="1068"/>
                  <a:pt x="479" y="1047"/>
                </a:cubicBezTo>
                <a:cubicBezTo>
                  <a:pt x="479" y="1026"/>
                  <a:pt x="496" y="1009"/>
                  <a:pt x="517" y="1009"/>
                </a:cubicBezTo>
                <a:close/>
                <a:moveTo>
                  <a:pt x="500" y="844"/>
                </a:moveTo>
                <a:lnTo>
                  <a:pt x="730" y="465"/>
                </a:lnTo>
                <a:lnTo>
                  <a:pt x="836" y="529"/>
                </a:lnTo>
                <a:lnTo>
                  <a:pt x="606" y="908"/>
                </a:lnTo>
                <a:lnTo>
                  <a:pt x="500" y="844"/>
                </a:lnTo>
                <a:close/>
                <a:moveTo>
                  <a:pt x="352" y="754"/>
                </a:moveTo>
                <a:lnTo>
                  <a:pt x="582" y="375"/>
                </a:lnTo>
                <a:lnTo>
                  <a:pt x="688" y="439"/>
                </a:lnTo>
                <a:lnTo>
                  <a:pt x="458" y="818"/>
                </a:lnTo>
                <a:lnTo>
                  <a:pt x="352" y="754"/>
                </a:lnTo>
                <a:close/>
                <a:moveTo>
                  <a:pt x="326" y="1027"/>
                </a:moveTo>
                <a:lnTo>
                  <a:pt x="349" y="826"/>
                </a:lnTo>
                <a:lnTo>
                  <a:pt x="542" y="943"/>
                </a:lnTo>
                <a:lnTo>
                  <a:pt x="376" y="1057"/>
                </a:lnTo>
                <a:cubicBezTo>
                  <a:pt x="348" y="1078"/>
                  <a:pt x="320" y="1061"/>
                  <a:pt x="326" y="1027"/>
                </a:cubicBezTo>
                <a:close/>
                <a:moveTo>
                  <a:pt x="640" y="279"/>
                </a:moveTo>
                <a:lnTo>
                  <a:pt x="894" y="433"/>
                </a:lnTo>
                <a:lnTo>
                  <a:pt x="844" y="515"/>
                </a:lnTo>
                <a:lnTo>
                  <a:pt x="589" y="360"/>
                </a:lnTo>
                <a:lnTo>
                  <a:pt x="640" y="279"/>
                </a:lnTo>
                <a:close/>
                <a:moveTo>
                  <a:pt x="677" y="217"/>
                </a:moveTo>
                <a:cubicBezTo>
                  <a:pt x="697" y="185"/>
                  <a:pt x="738" y="175"/>
                  <a:pt x="770" y="194"/>
                </a:cubicBezTo>
                <a:lnTo>
                  <a:pt x="909" y="279"/>
                </a:lnTo>
                <a:cubicBezTo>
                  <a:pt x="941" y="298"/>
                  <a:pt x="951" y="340"/>
                  <a:pt x="932" y="371"/>
                </a:cubicBezTo>
                <a:lnTo>
                  <a:pt x="903" y="418"/>
                </a:lnTo>
                <a:lnTo>
                  <a:pt x="649" y="264"/>
                </a:lnTo>
                <a:lnTo>
                  <a:pt x="677" y="217"/>
                </a:lnTo>
                <a:close/>
                <a:moveTo>
                  <a:pt x="687" y="0"/>
                </a:moveTo>
                <a:cubicBezTo>
                  <a:pt x="1067" y="0"/>
                  <a:pt x="1374" y="308"/>
                  <a:pt x="1374" y="687"/>
                </a:cubicBez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8"/>
                  <a:pt x="308" y="0"/>
                  <a:pt x="687" y="0"/>
                </a:cubicBezTo>
                <a:close/>
                <a:moveTo>
                  <a:pt x="687" y="131"/>
                </a:moveTo>
                <a:cubicBezTo>
                  <a:pt x="994" y="131"/>
                  <a:pt x="1244" y="380"/>
                  <a:pt x="1244" y="687"/>
                </a:cubicBezTo>
                <a:cubicBezTo>
                  <a:pt x="1244" y="994"/>
                  <a:pt x="994" y="1244"/>
                  <a:pt x="687" y="1244"/>
                </a:cubicBezTo>
                <a:cubicBezTo>
                  <a:pt x="380" y="1244"/>
                  <a:pt x="131" y="994"/>
                  <a:pt x="131" y="687"/>
                </a:cubicBezTo>
                <a:cubicBezTo>
                  <a:pt x="131" y="380"/>
                  <a:pt x="380" y="131"/>
                  <a:pt x="68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198688" y="1133475"/>
            <a:ext cx="0" cy="52609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082800" y="1057275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089149" y="2707640"/>
            <a:ext cx="220663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112169" y="4252446"/>
            <a:ext cx="220663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160588" y="6383338"/>
            <a:ext cx="77787" cy="73025"/>
          </a:xfrm>
          <a:prstGeom prst="ellipse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51"/>
          <p:cNvSpPr txBox="1">
            <a:spLocks noChangeArrowheads="1"/>
          </p:cNvSpPr>
          <p:nvPr/>
        </p:nvSpPr>
        <p:spPr bwMode="auto">
          <a:xfrm>
            <a:off x="2446338" y="977900"/>
            <a:ext cx="24355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RESTAUANTS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52"/>
          <p:cNvSpPr txBox="1">
            <a:spLocks noChangeArrowheads="1"/>
          </p:cNvSpPr>
          <p:nvPr/>
        </p:nvSpPr>
        <p:spPr bwMode="auto">
          <a:xfrm>
            <a:off x="2482850" y="1311352"/>
            <a:ext cx="6265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restaurants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Qingdao’s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Characteristics.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restaurant.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54"/>
          <p:cNvSpPr txBox="1">
            <a:spLocks noChangeArrowheads="1"/>
          </p:cNvSpPr>
          <p:nvPr/>
        </p:nvSpPr>
        <p:spPr bwMode="auto">
          <a:xfrm>
            <a:off x="2517823" y="2621074"/>
            <a:ext cx="1839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57"/>
          <p:cNvSpPr txBox="1">
            <a:spLocks noChangeArrowheads="1"/>
          </p:cNvSpPr>
          <p:nvPr/>
        </p:nvSpPr>
        <p:spPr bwMode="auto">
          <a:xfrm>
            <a:off x="2466975" y="4067780"/>
            <a:ext cx="3424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68"/>
          <p:cNvSpPr txBox="1">
            <a:spLocks noChangeArrowheads="1"/>
          </p:cNvSpPr>
          <p:nvPr/>
        </p:nvSpPr>
        <p:spPr bwMode="auto">
          <a:xfrm>
            <a:off x="2475670" y="3084923"/>
            <a:ext cx="6867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restaurants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much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delicious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dishes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restaurant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69"/>
          <p:cNvSpPr txBox="1">
            <a:spLocks noChangeArrowheads="1"/>
          </p:cNvSpPr>
          <p:nvPr/>
        </p:nvSpPr>
        <p:spPr bwMode="auto">
          <a:xfrm>
            <a:off x="2475671" y="4485634"/>
            <a:ext cx="686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opened,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simplified,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more,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items.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矩形 49"/>
          <p:cNvSpPr>
            <a:spLocks noChangeArrowheads="1"/>
          </p:cNvSpPr>
          <p:nvPr/>
        </p:nvSpPr>
        <p:spPr bwMode="auto">
          <a:xfrm>
            <a:off x="252413" y="1266825"/>
            <a:ext cx="1728787" cy="1063625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矩形 74"/>
          <p:cNvSpPr>
            <a:spLocks noChangeArrowheads="1"/>
          </p:cNvSpPr>
          <p:nvPr/>
        </p:nvSpPr>
        <p:spPr bwMode="auto">
          <a:xfrm>
            <a:off x="252413" y="3251200"/>
            <a:ext cx="1728787" cy="1063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矩形 75"/>
          <p:cNvSpPr>
            <a:spLocks noChangeArrowheads="1"/>
          </p:cNvSpPr>
          <p:nvPr/>
        </p:nvSpPr>
        <p:spPr bwMode="auto">
          <a:xfrm>
            <a:off x="252413" y="5138738"/>
            <a:ext cx="1728787" cy="1062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8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8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8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8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8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8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8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8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8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80"/>
                            </p:stCondLst>
                            <p:childTnLst>
                              <p:par>
                                <p:cTn id="7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5" grpId="0" animBg="1" autoUpdateAnimBg="0"/>
      <p:bldP spid="12297" grpId="0" animBg="1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7" grpId="0" autoUpdateAnimBg="0"/>
      <p:bldP spid="12308" grpId="0" autoUpdateAnimBg="0"/>
      <p:bldP spid="12312" grpId="0" animBg="1" autoUpdateAnimBg="0"/>
      <p:bldP spid="12313" grpId="0" animBg="1" autoUpdateAnimBg="0"/>
      <p:bldP spid="123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/>
          <p:nvPr/>
        </p:nvSpPr>
        <p:spPr bwMode="auto">
          <a:xfrm>
            <a:off x="3465513" y="2349500"/>
            <a:ext cx="5680075" cy="2616200"/>
          </a:xfrm>
          <a:custGeom>
            <a:avLst/>
            <a:gdLst>
              <a:gd name="T0" fmla="*/ 135915 w 5680584"/>
              <a:gd name="T1" fmla="*/ 0 h 2616525"/>
              <a:gd name="T2" fmla="*/ 5679057 w 5680584"/>
              <a:gd name="T3" fmla="*/ 0 h 2616525"/>
              <a:gd name="T4" fmla="*/ 5679057 w 5680584"/>
              <a:gd name="T5" fmla="*/ 2615550 h 2616525"/>
              <a:gd name="T6" fmla="*/ 135915 w 5680584"/>
              <a:gd name="T7" fmla="*/ 2615550 h 2616525"/>
              <a:gd name="T8" fmla="*/ 0 w 5680584"/>
              <a:gd name="T9" fmla="*/ 2462077 h 2616525"/>
              <a:gd name="T10" fmla="*/ 0 w 5680584"/>
              <a:gd name="T11" fmla="*/ 153474 h 2616525"/>
              <a:gd name="T12" fmla="*/ 135915 w 5680584"/>
              <a:gd name="T13" fmla="*/ 0 h 26165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80584" h="2616525">
                <a:moveTo>
                  <a:pt x="135951" y="0"/>
                </a:moveTo>
                <a:lnTo>
                  <a:pt x="5680584" y="0"/>
                </a:lnTo>
                <a:lnTo>
                  <a:pt x="5680584" y="2616525"/>
                </a:lnTo>
                <a:lnTo>
                  <a:pt x="135951" y="2616525"/>
                </a:lnTo>
                <a:cubicBezTo>
                  <a:pt x="61063" y="2616525"/>
                  <a:pt x="0" y="2547567"/>
                  <a:pt x="0" y="2462995"/>
                </a:cubicBezTo>
                <a:lnTo>
                  <a:pt x="0" y="153531"/>
                </a:lnTo>
                <a:cubicBezTo>
                  <a:pt x="0" y="68959"/>
                  <a:pt x="61063" y="0"/>
                  <a:pt x="1359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3694113" y="1484313"/>
            <a:ext cx="50551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Separation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53"/>
          <p:cNvCxnSpPr>
            <a:cxnSpLocks noChangeShapeType="1"/>
          </p:cNvCxnSpPr>
          <p:nvPr/>
        </p:nvCxnSpPr>
        <p:spPr bwMode="auto">
          <a:xfrm>
            <a:off x="3924300" y="2925763"/>
            <a:ext cx="3175" cy="160813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39"/>
          <p:cNvSpPr>
            <a:spLocks noChangeAspect="1" noChangeArrowheads="1"/>
          </p:cNvSpPr>
          <p:nvPr/>
        </p:nvSpPr>
        <p:spPr bwMode="auto">
          <a:xfrm>
            <a:off x="3854450" y="2771775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Oval 40"/>
          <p:cNvSpPr>
            <a:spLocks noChangeAspect="1" noChangeArrowheads="1"/>
          </p:cNvSpPr>
          <p:nvPr/>
        </p:nvSpPr>
        <p:spPr bwMode="auto">
          <a:xfrm>
            <a:off x="3854450" y="3306763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Oval 41"/>
          <p:cNvSpPr>
            <a:spLocks noChangeAspect="1" noChangeArrowheads="1"/>
          </p:cNvSpPr>
          <p:nvPr/>
        </p:nvSpPr>
        <p:spPr bwMode="auto">
          <a:xfrm>
            <a:off x="3854450" y="3835400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Oval 42"/>
          <p:cNvSpPr>
            <a:spLocks noChangeAspect="1" noChangeArrowheads="1"/>
          </p:cNvSpPr>
          <p:nvPr/>
        </p:nvSpPr>
        <p:spPr bwMode="auto">
          <a:xfrm>
            <a:off x="3854450" y="4389438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TextBox 58"/>
          <p:cNvSpPr txBox="1">
            <a:spLocks noChangeArrowheads="1"/>
          </p:cNvSpPr>
          <p:nvPr/>
        </p:nvSpPr>
        <p:spPr bwMode="auto">
          <a:xfrm>
            <a:off x="4272230" y="2686844"/>
            <a:ext cx="42610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Henry: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9"/>
          <p:cNvSpPr txBox="1">
            <a:spLocks noChangeArrowheads="1"/>
          </p:cNvSpPr>
          <p:nvPr/>
        </p:nvSpPr>
        <p:spPr bwMode="auto">
          <a:xfrm>
            <a:off x="4304913" y="3171692"/>
            <a:ext cx="384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Jerry: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Scenery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0"/>
          <p:cNvSpPr txBox="1">
            <a:spLocks noChangeArrowheads="1"/>
          </p:cNvSpPr>
          <p:nvPr/>
        </p:nvSpPr>
        <p:spPr bwMode="auto">
          <a:xfrm>
            <a:off x="4303927" y="3678352"/>
            <a:ext cx="4243136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Arvin: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whole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900113" y="2503488"/>
            <a:ext cx="2303462" cy="2308225"/>
          </a:xfrm>
          <a:custGeom>
            <a:avLst/>
            <a:gdLst>
              <a:gd name="T0" fmla="*/ 2147483647 w 3543"/>
              <a:gd name="T1" fmla="*/ 2147483647 h 3544"/>
              <a:gd name="T2" fmla="*/ 2147483647 w 3543"/>
              <a:gd name="T3" fmla="*/ 2147483647 h 3544"/>
              <a:gd name="T4" fmla="*/ 2147483647 w 3543"/>
              <a:gd name="T5" fmla="*/ 0 h 3544"/>
              <a:gd name="T6" fmla="*/ 2147483647 w 3543"/>
              <a:gd name="T7" fmla="*/ 2147483647 h 3544"/>
              <a:gd name="T8" fmla="*/ 2147483647 w 3543"/>
              <a:gd name="T9" fmla="*/ 0 h 3544"/>
              <a:gd name="T10" fmla="*/ 2147483647 w 3543"/>
              <a:gd name="T11" fmla="*/ 2147483647 h 3544"/>
              <a:gd name="T12" fmla="*/ 2147483647 w 3543"/>
              <a:gd name="T13" fmla="*/ 2147483647 h 3544"/>
              <a:gd name="T14" fmla="*/ 2147483647 w 3543"/>
              <a:gd name="T15" fmla="*/ 2147483647 h 3544"/>
              <a:gd name="T16" fmla="*/ 2147483647 w 3543"/>
              <a:gd name="T17" fmla="*/ 2147483647 h 3544"/>
              <a:gd name="T18" fmla="*/ 2147483647 w 3543"/>
              <a:gd name="T19" fmla="*/ 2147483647 h 3544"/>
              <a:gd name="T20" fmla="*/ 2147483647 w 3543"/>
              <a:gd name="T21" fmla="*/ 2147483647 h 3544"/>
              <a:gd name="T22" fmla="*/ 2147483647 w 3543"/>
              <a:gd name="T23" fmla="*/ 2147483647 h 3544"/>
              <a:gd name="T24" fmla="*/ 2147483647 w 3543"/>
              <a:gd name="T25" fmla="*/ 2147483647 h 3544"/>
              <a:gd name="T26" fmla="*/ 2147483647 w 3543"/>
              <a:gd name="T27" fmla="*/ 2147483647 h 3544"/>
              <a:gd name="T28" fmla="*/ 2147483647 w 3543"/>
              <a:gd name="T29" fmla="*/ 2147483647 h 3544"/>
              <a:gd name="T30" fmla="*/ 2147483647 w 3543"/>
              <a:gd name="T31" fmla="*/ 2147483647 h 3544"/>
              <a:gd name="T32" fmla="*/ 2147483647 w 3543"/>
              <a:gd name="T33" fmla="*/ 2147483647 h 3544"/>
              <a:gd name="T34" fmla="*/ 2147483647 w 3543"/>
              <a:gd name="T35" fmla="*/ 2147483647 h 3544"/>
              <a:gd name="T36" fmla="*/ 2147483647 w 3543"/>
              <a:gd name="T37" fmla="*/ 2147483647 h 3544"/>
              <a:gd name="T38" fmla="*/ 2147483647 w 3543"/>
              <a:gd name="T39" fmla="*/ 2147483647 h 3544"/>
              <a:gd name="T40" fmla="*/ 2147483647 w 3543"/>
              <a:gd name="T41" fmla="*/ 2147483647 h 3544"/>
              <a:gd name="T42" fmla="*/ 2147483647 w 3543"/>
              <a:gd name="T43" fmla="*/ 2147483647 h 3544"/>
              <a:gd name="T44" fmla="*/ 2147483647 w 3543"/>
              <a:gd name="T45" fmla="*/ 2147483647 h 3544"/>
              <a:gd name="T46" fmla="*/ 2147483647 w 3543"/>
              <a:gd name="T47" fmla="*/ 2147483647 h 3544"/>
              <a:gd name="T48" fmla="*/ 2147483647 w 3543"/>
              <a:gd name="T49" fmla="*/ 2147483647 h 3544"/>
              <a:gd name="T50" fmla="*/ 2147483647 w 3543"/>
              <a:gd name="T51" fmla="*/ 2147483647 h 3544"/>
              <a:gd name="T52" fmla="*/ 2147483647 w 3543"/>
              <a:gd name="T53" fmla="*/ 2147483647 h 3544"/>
              <a:gd name="T54" fmla="*/ 2147483647 w 3543"/>
              <a:gd name="T55" fmla="*/ 2147483647 h 3544"/>
              <a:gd name="T56" fmla="*/ 2147483647 w 3543"/>
              <a:gd name="T57" fmla="*/ 2147483647 h 3544"/>
              <a:gd name="T58" fmla="*/ 2147483647 w 3543"/>
              <a:gd name="T59" fmla="*/ 2147483647 h 3544"/>
              <a:gd name="T60" fmla="*/ 2147483647 w 3543"/>
              <a:gd name="T61" fmla="*/ 2147483647 h 3544"/>
              <a:gd name="T62" fmla="*/ 2147483647 w 3543"/>
              <a:gd name="T63" fmla="*/ 2147483647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utoUpdateAnimBg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3780706" y="2996952"/>
            <a:ext cx="50551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900113" y="2503488"/>
            <a:ext cx="2303462" cy="2308225"/>
          </a:xfrm>
          <a:custGeom>
            <a:avLst/>
            <a:gdLst>
              <a:gd name="T0" fmla="*/ 2147483647 w 3543"/>
              <a:gd name="T1" fmla="*/ 2147483647 h 3544"/>
              <a:gd name="T2" fmla="*/ 2147483647 w 3543"/>
              <a:gd name="T3" fmla="*/ 2147483647 h 3544"/>
              <a:gd name="T4" fmla="*/ 2147483647 w 3543"/>
              <a:gd name="T5" fmla="*/ 0 h 3544"/>
              <a:gd name="T6" fmla="*/ 2147483647 w 3543"/>
              <a:gd name="T7" fmla="*/ 2147483647 h 3544"/>
              <a:gd name="T8" fmla="*/ 2147483647 w 3543"/>
              <a:gd name="T9" fmla="*/ 0 h 3544"/>
              <a:gd name="T10" fmla="*/ 2147483647 w 3543"/>
              <a:gd name="T11" fmla="*/ 2147483647 h 3544"/>
              <a:gd name="T12" fmla="*/ 2147483647 w 3543"/>
              <a:gd name="T13" fmla="*/ 2147483647 h 3544"/>
              <a:gd name="T14" fmla="*/ 2147483647 w 3543"/>
              <a:gd name="T15" fmla="*/ 2147483647 h 3544"/>
              <a:gd name="T16" fmla="*/ 2147483647 w 3543"/>
              <a:gd name="T17" fmla="*/ 2147483647 h 3544"/>
              <a:gd name="T18" fmla="*/ 2147483647 w 3543"/>
              <a:gd name="T19" fmla="*/ 2147483647 h 3544"/>
              <a:gd name="T20" fmla="*/ 2147483647 w 3543"/>
              <a:gd name="T21" fmla="*/ 2147483647 h 3544"/>
              <a:gd name="T22" fmla="*/ 2147483647 w 3543"/>
              <a:gd name="T23" fmla="*/ 2147483647 h 3544"/>
              <a:gd name="T24" fmla="*/ 2147483647 w 3543"/>
              <a:gd name="T25" fmla="*/ 2147483647 h 3544"/>
              <a:gd name="T26" fmla="*/ 2147483647 w 3543"/>
              <a:gd name="T27" fmla="*/ 2147483647 h 3544"/>
              <a:gd name="T28" fmla="*/ 2147483647 w 3543"/>
              <a:gd name="T29" fmla="*/ 2147483647 h 3544"/>
              <a:gd name="T30" fmla="*/ 2147483647 w 3543"/>
              <a:gd name="T31" fmla="*/ 2147483647 h 3544"/>
              <a:gd name="T32" fmla="*/ 2147483647 w 3543"/>
              <a:gd name="T33" fmla="*/ 2147483647 h 3544"/>
              <a:gd name="T34" fmla="*/ 2147483647 w 3543"/>
              <a:gd name="T35" fmla="*/ 2147483647 h 3544"/>
              <a:gd name="T36" fmla="*/ 2147483647 w 3543"/>
              <a:gd name="T37" fmla="*/ 2147483647 h 3544"/>
              <a:gd name="T38" fmla="*/ 2147483647 w 3543"/>
              <a:gd name="T39" fmla="*/ 2147483647 h 3544"/>
              <a:gd name="T40" fmla="*/ 2147483647 w 3543"/>
              <a:gd name="T41" fmla="*/ 2147483647 h 3544"/>
              <a:gd name="T42" fmla="*/ 2147483647 w 3543"/>
              <a:gd name="T43" fmla="*/ 2147483647 h 3544"/>
              <a:gd name="T44" fmla="*/ 2147483647 w 3543"/>
              <a:gd name="T45" fmla="*/ 2147483647 h 3544"/>
              <a:gd name="T46" fmla="*/ 2147483647 w 3543"/>
              <a:gd name="T47" fmla="*/ 2147483647 h 3544"/>
              <a:gd name="T48" fmla="*/ 2147483647 w 3543"/>
              <a:gd name="T49" fmla="*/ 2147483647 h 3544"/>
              <a:gd name="T50" fmla="*/ 2147483647 w 3543"/>
              <a:gd name="T51" fmla="*/ 2147483647 h 3544"/>
              <a:gd name="T52" fmla="*/ 2147483647 w 3543"/>
              <a:gd name="T53" fmla="*/ 2147483647 h 3544"/>
              <a:gd name="T54" fmla="*/ 2147483647 w 3543"/>
              <a:gd name="T55" fmla="*/ 2147483647 h 3544"/>
              <a:gd name="T56" fmla="*/ 2147483647 w 3543"/>
              <a:gd name="T57" fmla="*/ 2147483647 h 3544"/>
              <a:gd name="T58" fmla="*/ 2147483647 w 3543"/>
              <a:gd name="T59" fmla="*/ 2147483647 h 3544"/>
              <a:gd name="T60" fmla="*/ 2147483647 w 3543"/>
              <a:gd name="T61" fmla="*/ 2147483647 h 3544"/>
              <a:gd name="T62" fmla="*/ 2147483647 w 3543"/>
              <a:gd name="T63" fmla="*/ 2147483647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2" grpId="0" animBg="1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3374</Words>
  <Application>WPS 演示</Application>
  <PresentationFormat>自定义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仿宋_GB2312</vt:lpstr>
      <vt:lpstr>Calibri</vt:lpstr>
      <vt:lpstr>仿宋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lenovo</cp:lastModifiedBy>
  <cp:revision>656</cp:revision>
  <dcterms:created xsi:type="dcterms:W3CDTF">2013-01-25T01:44:00Z</dcterms:created>
  <dcterms:modified xsi:type="dcterms:W3CDTF">2017-06-08T08:11:53Z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