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7C847-803F-457F-8CDB-BDDB7D49C30F}" type="doc">
      <dgm:prSet loTypeId="urn:microsoft.com/office/officeart/2016/7/layout/VerticalSolidActionList" loCatId="List" qsTypeId="urn:microsoft.com/office/officeart/2005/8/quickstyle/simple4" qsCatId="simple" csTypeId="urn:microsoft.com/office/officeart/2005/8/colors/accent2_2" csCatId="accent2"/>
      <dgm:spPr/>
      <dgm:t>
        <a:bodyPr/>
        <a:lstStyle/>
        <a:p>
          <a:endParaRPr lang="en-US"/>
        </a:p>
      </dgm:t>
    </dgm:pt>
    <dgm:pt modelId="{93275C03-0CFB-4DF2-BBC3-9C81C0BCFE81}">
      <dgm:prSet/>
      <dgm:spPr/>
      <dgm:t>
        <a:bodyPr/>
        <a:lstStyle/>
        <a:p>
          <a:r>
            <a:rPr lang="en-US"/>
            <a:t>Web</a:t>
          </a:r>
        </a:p>
      </dgm:t>
    </dgm:pt>
    <dgm:pt modelId="{87753A92-2A80-49C8-B722-24062F8267EA}" type="parTrans" cxnId="{768208C8-B259-4461-9BAA-4149A0C1AFEE}">
      <dgm:prSet/>
      <dgm:spPr/>
      <dgm:t>
        <a:bodyPr/>
        <a:lstStyle/>
        <a:p>
          <a:endParaRPr lang="en-US"/>
        </a:p>
      </dgm:t>
    </dgm:pt>
    <dgm:pt modelId="{829A42C5-CFF3-4AF5-A2BD-49ABE8A6B258}" type="sibTrans" cxnId="{768208C8-B259-4461-9BAA-4149A0C1AFEE}">
      <dgm:prSet/>
      <dgm:spPr/>
      <dgm:t>
        <a:bodyPr/>
        <a:lstStyle/>
        <a:p>
          <a:endParaRPr lang="en-US"/>
        </a:p>
      </dgm:t>
    </dgm:pt>
    <dgm:pt modelId="{35FD8018-150B-48F7-BD88-1F46CACDF17D}">
      <dgm:prSet/>
      <dgm:spPr/>
      <dgm:t>
        <a:bodyPr/>
        <a:lstStyle/>
        <a:p>
          <a:r>
            <a:rPr lang="en-US"/>
            <a:t>Web scraping Wikipedia page for Tourist destination list</a:t>
          </a:r>
        </a:p>
      </dgm:t>
    </dgm:pt>
    <dgm:pt modelId="{5C27C254-7746-4A07-90D4-DD8136EC3BEE}" type="parTrans" cxnId="{AADEA2E8-E146-4424-8F86-E84F8015E336}">
      <dgm:prSet/>
      <dgm:spPr/>
      <dgm:t>
        <a:bodyPr/>
        <a:lstStyle/>
        <a:p>
          <a:endParaRPr lang="en-US"/>
        </a:p>
      </dgm:t>
    </dgm:pt>
    <dgm:pt modelId="{5E047C5C-21D7-463F-BC6A-B2CB6FA2937B}" type="sibTrans" cxnId="{AADEA2E8-E146-4424-8F86-E84F8015E336}">
      <dgm:prSet/>
      <dgm:spPr/>
      <dgm:t>
        <a:bodyPr/>
        <a:lstStyle/>
        <a:p>
          <a:endParaRPr lang="en-US"/>
        </a:p>
      </dgm:t>
    </dgm:pt>
    <dgm:pt modelId="{DA4B4E9A-ABCC-479F-95B4-2EE16B440244}">
      <dgm:prSet/>
      <dgm:spPr/>
      <dgm:t>
        <a:bodyPr/>
        <a:lstStyle/>
        <a:p>
          <a:r>
            <a:rPr lang="en-US"/>
            <a:t>Get</a:t>
          </a:r>
        </a:p>
      </dgm:t>
    </dgm:pt>
    <dgm:pt modelId="{9FE6A5F4-D2C4-4764-895F-ECA2BE1BF000}" type="parTrans" cxnId="{D2BAE5C9-BA93-4652-83F4-6E76A63A2E41}">
      <dgm:prSet/>
      <dgm:spPr/>
      <dgm:t>
        <a:bodyPr/>
        <a:lstStyle/>
        <a:p>
          <a:endParaRPr lang="en-US"/>
        </a:p>
      </dgm:t>
    </dgm:pt>
    <dgm:pt modelId="{5BD3E0AD-9D9A-46F5-BB19-4B77B6A2CAC2}" type="sibTrans" cxnId="{D2BAE5C9-BA93-4652-83F4-6E76A63A2E41}">
      <dgm:prSet/>
      <dgm:spPr/>
      <dgm:t>
        <a:bodyPr/>
        <a:lstStyle/>
        <a:p>
          <a:endParaRPr lang="en-US"/>
        </a:p>
      </dgm:t>
    </dgm:pt>
    <dgm:pt modelId="{7D5415F4-6E0E-4EDD-A4D7-C4FB1FD7DC00}">
      <dgm:prSet/>
      <dgm:spPr/>
      <dgm:t>
        <a:bodyPr/>
        <a:lstStyle/>
        <a:p>
          <a:r>
            <a:rPr lang="en-US"/>
            <a:t>Get latitude and longitude coordinates using Geocoder</a:t>
          </a:r>
        </a:p>
      </dgm:t>
    </dgm:pt>
    <dgm:pt modelId="{5ADAB990-A133-44EE-AACF-8B957AC04318}" type="parTrans" cxnId="{31D4C5FD-826A-47E6-A6D9-9FB42C94CA77}">
      <dgm:prSet/>
      <dgm:spPr/>
      <dgm:t>
        <a:bodyPr/>
        <a:lstStyle/>
        <a:p>
          <a:endParaRPr lang="en-US"/>
        </a:p>
      </dgm:t>
    </dgm:pt>
    <dgm:pt modelId="{65DBC910-4348-4094-94DA-4C2F1BCDA56D}" type="sibTrans" cxnId="{31D4C5FD-826A-47E6-A6D9-9FB42C94CA77}">
      <dgm:prSet/>
      <dgm:spPr/>
      <dgm:t>
        <a:bodyPr/>
        <a:lstStyle/>
        <a:p>
          <a:endParaRPr lang="en-US"/>
        </a:p>
      </dgm:t>
    </dgm:pt>
    <dgm:pt modelId="{166897FF-FF44-4B5B-A9BE-C9394F06C6A1}">
      <dgm:prSet/>
      <dgm:spPr/>
      <dgm:t>
        <a:bodyPr/>
        <a:lstStyle/>
        <a:p>
          <a:r>
            <a:rPr lang="en-US"/>
            <a:t>Use</a:t>
          </a:r>
        </a:p>
      </dgm:t>
    </dgm:pt>
    <dgm:pt modelId="{5CC4D8C7-D2C6-487A-8F8F-8BE2CBCFCF5A}" type="parTrans" cxnId="{2FABC057-C018-4F46-842C-5BBDD88298AC}">
      <dgm:prSet/>
      <dgm:spPr/>
      <dgm:t>
        <a:bodyPr/>
        <a:lstStyle/>
        <a:p>
          <a:endParaRPr lang="en-US"/>
        </a:p>
      </dgm:t>
    </dgm:pt>
    <dgm:pt modelId="{B256096C-A2E3-4DFD-A20E-A77769655DBE}" type="sibTrans" cxnId="{2FABC057-C018-4F46-842C-5BBDD88298AC}">
      <dgm:prSet/>
      <dgm:spPr/>
      <dgm:t>
        <a:bodyPr/>
        <a:lstStyle/>
        <a:p>
          <a:endParaRPr lang="en-US"/>
        </a:p>
      </dgm:t>
    </dgm:pt>
    <dgm:pt modelId="{16D0FCD4-BE3B-4A51-9755-DAF54CD7EB59}">
      <dgm:prSet/>
      <dgm:spPr/>
      <dgm:t>
        <a:bodyPr/>
        <a:lstStyle/>
        <a:p>
          <a:r>
            <a:rPr lang="en-US"/>
            <a:t>Use Foursquare API to get venue data</a:t>
          </a:r>
        </a:p>
      </dgm:t>
    </dgm:pt>
    <dgm:pt modelId="{4AA4EDDF-2093-4DD0-A672-CBD024B8BC56}" type="parTrans" cxnId="{F7AEF6F3-7D52-418A-A93D-E086A4D0D565}">
      <dgm:prSet/>
      <dgm:spPr/>
      <dgm:t>
        <a:bodyPr/>
        <a:lstStyle/>
        <a:p>
          <a:endParaRPr lang="en-US"/>
        </a:p>
      </dgm:t>
    </dgm:pt>
    <dgm:pt modelId="{C4D65715-0F2B-4A73-95A6-E8FCF0035292}" type="sibTrans" cxnId="{F7AEF6F3-7D52-418A-A93D-E086A4D0D565}">
      <dgm:prSet/>
      <dgm:spPr/>
      <dgm:t>
        <a:bodyPr/>
        <a:lstStyle/>
        <a:p>
          <a:endParaRPr lang="en-US"/>
        </a:p>
      </dgm:t>
    </dgm:pt>
    <dgm:pt modelId="{98C8FCB2-7DD1-40D9-A99D-0EC0A4DBD0F2}">
      <dgm:prSet/>
      <dgm:spPr/>
      <dgm:t>
        <a:bodyPr/>
        <a:lstStyle/>
        <a:p>
          <a:r>
            <a:rPr lang="en-US"/>
            <a:t>Group</a:t>
          </a:r>
        </a:p>
      </dgm:t>
    </dgm:pt>
    <dgm:pt modelId="{D694CD1B-A1C1-47E0-B00A-1CC76982B821}" type="parTrans" cxnId="{DA2490C5-8BE7-4571-BDA6-6AFCDCDD5CB6}">
      <dgm:prSet/>
      <dgm:spPr/>
      <dgm:t>
        <a:bodyPr/>
        <a:lstStyle/>
        <a:p>
          <a:endParaRPr lang="en-US"/>
        </a:p>
      </dgm:t>
    </dgm:pt>
    <dgm:pt modelId="{B4040D02-C384-4A88-89EE-6074B95F2E27}" type="sibTrans" cxnId="{DA2490C5-8BE7-4571-BDA6-6AFCDCDD5CB6}">
      <dgm:prSet/>
      <dgm:spPr/>
      <dgm:t>
        <a:bodyPr/>
        <a:lstStyle/>
        <a:p>
          <a:endParaRPr lang="en-US"/>
        </a:p>
      </dgm:t>
    </dgm:pt>
    <dgm:pt modelId="{966234A9-2BAB-43E1-90D7-2DAB506CDE3C}">
      <dgm:prSet/>
      <dgm:spPr/>
      <dgm:t>
        <a:bodyPr/>
        <a:lstStyle/>
        <a:p>
          <a:r>
            <a:rPr lang="en-US"/>
            <a:t>Group data by neighbourhood and taking the mean of the frequency of occurrence of each venue category</a:t>
          </a:r>
        </a:p>
      </dgm:t>
    </dgm:pt>
    <dgm:pt modelId="{930FC4F3-CB46-4DD5-B37F-9BD7B5CB975A}" type="parTrans" cxnId="{3EA637B7-5D32-4E29-A9AC-60B3021BA7FD}">
      <dgm:prSet/>
      <dgm:spPr/>
      <dgm:t>
        <a:bodyPr/>
        <a:lstStyle/>
        <a:p>
          <a:endParaRPr lang="en-US"/>
        </a:p>
      </dgm:t>
    </dgm:pt>
    <dgm:pt modelId="{9F270186-DBEC-413C-842E-C2E4BE160EB7}" type="sibTrans" cxnId="{3EA637B7-5D32-4E29-A9AC-60B3021BA7FD}">
      <dgm:prSet/>
      <dgm:spPr/>
      <dgm:t>
        <a:bodyPr/>
        <a:lstStyle/>
        <a:p>
          <a:endParaRPr lang="en-US"/>
        </a:p>
      </dgm:t>
    </dgm:pt>
    <dgm:pt modelId="{45D4DC66-97D4-4FC0-9F0D-0AB8AC9419AF}">
      <dgm:prSet/>
      <dgm:spPr/>
      <dgm:t>
        <a:bodyPr/>
        <a:lstStyle/>
        <a:p>
          <a:r>
            <a:rPr lang="en-US"/>
            <a:t>Filter</a:t>
          </a:r>
        </a:p>
      </dgm:t>
    </dgm:pt>
    <dgm:pt modelId="{4CA9561E-B9DA-497F-A181-76F79466A470}" type="parTrans" cxnId="{493A65A7-F714-438F-81A8-55D46D96E14A}">
      <dgm:prSet/>
      <dgm:spPr/>
      <dgm:t>
        <a:bodyPr/>
        <a:lstStyle/>
        <a:p>
          <a:endParaRPr lang="en-US"/>
        </a:p>
      </dgm:t>
    </dgm:pt>
    <dgm:pt modelId="{B5689810-03A7-4E9F-A407-FB00F63B25BF}" type="sibTrans" cxnId="{493A65A7-F714-438F-81A8-55D46D96E14A}">
      <dgm:prSet/>
      <dgm:spPr/>
      <dgm:t>
        <a:bodyPr/>
        <a:lstStyle/>
        <a:p>
          <a:endParaRPr lang="en-US"/>
        </a:p>
      </dgm:t>
    </dgm:pt>
    <dgm:pt modelId="{3C196529-71C0-42CF-8D76-2AF8A1C7DC8E}">
      <dgm:prSet/>
      <dgm:spPr/>
      <dgm:t>
        <a:bodyPr/>
        <a:lstStyle/>
        <a:p>
          <a:r>
            <a:rPr lang="en-US"/>
            <a:t>Filter venue category by Pizza Places</a:t>
          </a:r>
        </a:p>
      </dgm:t>
    </dgm:pt>
    <dgm:pt modelId="{C01E0C96-E55D-4364-ACEB-1E60A24F6D3F}" type="parTrans" cxnId="{3A16C23A-7E21-4B9C-8BF4-F88E03758E03}">
      <dgm:prSet/>
      <dgm:spPr/>
      <dgm:t>
        <a:bodyPr/>
        <a:lstStyle/>
        <a:p>
          <a:endParaRPr lang="en-US"/>
        </a:p>
      </dgm:t>
    </dgm:pt>
    <dgm:pt modelId="{A7C9A5A2-B43F-4583-BA85-350EF08697EC}" type="sibTrans" cxnId="{3A16C23A-7E21-4B9C-8BF4-F88E03758E03}">
      <dgm:prSet/>
      <dgm:spPr/>
      <dgm:t>
        <a:bodyPr/>
        <a:lstStyle/>
        <a:p>
          <a:endParaRPr lang="en-US"/>
        </a:p>
      </dgm:t>
    </dgm:pt>
    <dgm:pt modelId="{EF1BD667-FFBC-4DEF-9970-A761E12B3E53}">
      <dgm:prSet/>
      <dgm:spPr/>
      <dgm:t>
        <a:bodyPr/>
        <a:lstStyle/>
        <a:p>
          <a:r>
            <a:rPr lang="en-US"/>
            <a:t>Perform</a:t>
          </a:r>
        </a:p>
      </dgm:t>
    </dgm:pt>
    <dgm:pt modelId="{B8280263-C2A1-47EB-ADF1-B2C91CC6B194}" type="parTrans" cxnId="{A8D96607-97AD-470C-AE16-756980164351}">
      <dgm:prSet/>
      <dgm:spPr/>
      <dgm:t>
        <a:bodyPr/>
        <a:lstStyle/>
        <a:p>
          <a:endParaRPr lang="en-US"/>
        </a:p>
      </dgm:t>
    </dgm:pt>
    <dgm:pt modelId="{89ED41B3-C474-47F9-863E-8E1C2863082D}" type="sibTrans" cxnId="{A8D96607-97AD-470C-AE16-756980164351}">
      <dgm:prSet/>
      <dgm:spPr/>
      <dgm:t>
        <a:bodyPr/>
        <a:lstStyle/>
        <a:p>
          <a:endParaRPr lang="en-US"/>
        </a:p>
      </dgm:t>
    </dgm:pt>
    <dgm:pt modelId="{77BA5C2D-66A0-4376-AA2F-9972BB92446F}">
      <dgm:prSet/>
      <dgm:spPr/>
      <dgm:t>
        <a:bodyPr/>
        <a:lstStyle/>
        <a:p>
          <a:r>
            <a:rPr lang="en-US"/>
            <a:t>Perform clustering on the data by using k means clustering</a:t>
          </a:r>
        </a:p>
      </dgm:t>
    </dgm:pt>
    <dgm:pt modelId="{98E17242-5870-47BB-BE89-F00761E834A0}" type="parTrans" cxnId="{2DFFC8E3-CB4A-4E91-B75F-A2E916ABDC8A}">
      <dgm:prSet/>
      <dgm:spPr/>
      <dgm:t>
        <a:bodyPr/>
        <a:lstStyle/>
        <a:p>
          <a:endParaRPr lang="en-US"/>
        </a:p>
      </dgm:t>
    </dgm:pt>
    <dgm:pt modelId="{D2034EE5-A672-421F-8844-6A4FDB877053}" type="sibTrans" cxnId="{2DFFC8E3-CB4A-4E91-B75F-A2E916ABDC8A}">
      <dgm:prSet/>
      <dgm:spPr/>
      <dgm:t>
        <a:bodyPr/>
        <a:lstStyle/>
        <a:p>
          <a:endParaRPr lang="en-US"/>
        </a:p>
      </dgm:t>
    </dgm:pt>
    <dgm:pt modelId="{55D63E23-5509-489E-B1AD-7270BDAD7825}">
      <dgm:prSet/>
      <dgm:spPr/>
      <dgm:t>
        <a:bodyPr/>
        <a:lstStyle/>
        <a:p>
          <a:r>
            <a:rPr lang="en-US"/>
            <a:t>Visualize</a:t>
          </a:r>
        </a:p>
      </dgm:t>
    </dgm:pt>
    <dgm:pt modelId="{01C1A556-2610-4CD8-9A47-73BE134A0A92}" type="parTrans" cxnId="{C9B45DFC-5BEF-4F73-B402-E558C524FA16}">
      <dgm:prSet/>
      <dgm:spPr/>
      <dgm:t>
        <a:bodyPr/>
        <a:lstStyle/>
        <a:p>
          <a:endParaRPr lang="en-US"/>
        </a:p>
      </dgm:t>
    </dgm:pt>
    <dgm:pt modelId="{35846583-42FB-4456-9D01-F5F638AA9A0C}" type="sibTrans" cxnId="{C9B45DFC-5BEF-4F73-B402-E558C524FA16}">
      <dgm:prSet/>
      <dgm:spPr/>
      <dgm:t>
        <a:bodyPr/>
        <a:lstStyle/>
        <a:p>
          <a:endParaRPr lang="en-US"/>
        </a:p>
      </dgm:t>
    </dgm:pt>
    <dgm:pt modelId="{17A032AD-048B-41BF-BC40-77393FB7B158}">
      <dgm:prSet/>
      <dgm:spPr/>
      <dgm:t>
        <a:bodyPr/>
        <a:lstStyle/>
        <a:p>
          <a:r>
            <a:rPr lang="en-US"/>
            <a:t>Visualize the clusters in a map using Folium</a:t>
          </a:r>
        </a:p>
      </dgm:t>
    </dgm:pt>
    <dgm:pt modelId="{3A0DEE23-CEFB-4B66-83A2-1E1A8B23B40C}" type="parTrans" cxnId="{3FCC6E73-75A9-435B-A36D-DBCE1494A5A5}">
      <dgm:prSet/>
      <dgm:spPr/>
      <dgm:t>
        <a:bodyPr/>
        <a:lstStyle/>
        <a:p>
          <a:endParaRPr lang="en-US"/>
        </a:p>
      </dgm:t>
    </dgm:pt>
    <dgm:pt modelId="{8745910E-576A-4D74-B793-6AE387FD69E9}" type="sibTrans" cxnId="{3FCC6E73-75A9-435B-A36D-DBCE1494A5A5}">
      <dgm:prSet/>
      <dgm:spPr/>
      <dgm:t>
        <a:bodyPr/>
        <a:lstStyle/>
        <a:p>
          <a:endParaRPr lang="en-US"/>
        </a:p>
      </dgm:t>
    </dgm:pt>
    <dgm:pt modelId="{1F80F90C-6892-4770-B910-DDF0B5E90A9F}" type="pres">
      <dgm:prSet presAssocID="{9E77C847-803F-457F-8CDB-BDDB7D49C30F}" presName="Name0" presStyleCnt="0">
        <dgm:presLayoutVars>
          <dgm:dir/>
          <dgm:animLvl val="lvl"/>
          <dgm:resizeHandles val="exact"/>
        </dgm:presLayoutVars>
      </dgm:prSet>
      <dgm:spPr/>
    </dgm:pt>
    <dgm:pt modelId="{4D3728B7-EB9A-4CC1-8907-43D3ED25231F}" type="pres">
      <dgm:prSet presAssocID="{93275C03-0CFB-4DF2-BBC3-9C81C0BCFE81}" presName="linNode" presStyleCnt="0"/>
      <dgm:spPr/>
    </dgm:pt>
    <dgm:pt modelId="{7D3E46CD-8A35-4D14-AC6F-35EDD98C7545}" type="pres">
      <dgm:prSet presAssocID="{93275C03-0CFB-4DF2-BBC3-9C81C0BCFE81}" presName="parentText" presStyleLbl="alignNode1" presStyleIdx="0" presStyleCnt="7">
        <dgm:presLayoutVars>
          <dgm:chMax val="1"/>
          <dgm:bulletEnabled/>
        </dgm:presLayoutVars>
      </dgm:prSet>
      <dgm:spPr/>
    </dgm:pt>
    <dgm:pt modelId="{F4A4C9F4-DE76-4D7B-8FA3-D6692B5A3B7D}" type="pres">
      <dgm:prSet presAssocID="{93275C03-0CFB-4DF2-BBC3-9C81C0BCFE81}" presName="descendantText" presStyleLbl="alignAccFollowNode1" presStyleIdx="0" presStyleCnt="7">
        <dgm:presLayoutVars>
          <dgm:bulletEnabled/>
        </dgm:presLayoutVars>
      </dgm:prSet>
      <dgm:spPr/>
    </dgm:pt>
    <dgm:pt modelId="{CDE128A4-0CEC-49BE-970F-B2DD28DA8C6C}" type="pres">
      <dgm:prSet presAssocID="{829A42C5-CFF3-4AF5-A2BD-49ABE8A6B258}" presName="sp" presStyleCnt="0"/>
      <dgm:spPr/>
    </dgm:pt>
    <dgm:pt modelId="{EC3EA6E1-A085-46A9-BC79-5AC1EB0D01A3}" type="pres">
      <dgm:prSet presAssocID="{DA4B4E9A-ABCC-479F-95B4-2EE16B440244}" presName="linNode" presStyleCnt="0"/>
      <dgm:spPr/>
    </dgm:pt>
    <dgm:pt modelId="{0B7FF26D-EC26-4AAB-BF0F-08294F59DA48}" type="pres">
      <dgm:prSet presAssocID="{DA4B4E9A-ABCC-479F-95B4-2EE16B440244}" presName="parentText" presStyleLbl="alignNode1" presStyleIdx="1" presStyleCnt="7">
        <dgm:presLayoutVars>
          <dgm:chMax val="1"/>
          <dgm:bulletEnabled/>
        </dgm:presLayoutVars>
      </dgm:prSet>
      <dgm:spPr/>
    </dgm:pt>
    <dgm:pt modelId="{F53872E5-D125-4AD6-8B5B-44253D65092C}" type="pres">
      <dgm:prSet presAssocID="{DA4B4E9A-ABCC-479F-95B4-2EE16B440244}" presName="descendantText" presStyleLbl="alignAccFollowNode1" presStyleIdx="1" presStyleCnt="7">
        <dgm:presLayoutVars>
          <dgm:bulletEnabled/>
        </dgm:presLayoutVars>
      </dgm:prSet>
      <dgm:spPr/>
    </dgm:pt>
    <dgm:pt modelId="{E781A133-6E28-49DF-AD57-CC7178E9BD6B}" type="pres">
      <dgm:prSet presAssocID="{5BD3E0AD-9D9A-46F5-BB19-4B77B6A2CAC2}" presName="sp" presStyleCnt="0"/>
      <dgm:spPr/>
    </dgm:pt>
    <dgm:pt modelId="{DF4DD1AC-2944-4A6A-B6E0-589501E653B4}" type="pres">
      <dgm:prSet presAssocID="{166897FF-FF44-4B5B-A9BE-C9394F06C6A1}" presName="linNode" presStyleCnt="0"/>
      <dgm:spPr/>
    </dgm:pt>
    <dgm:pt modelId="{5E028868-3520-4C79-923A-16DA50D1957A}" type="pres">
      <dgm:prSet presAssocID="{166897FF-FF44-4B5B-A9BE-C9394F06C6A1}" presName="parentText" presStyleLbl="alignNode1" presStyleIdx="2" presStyleCnt="7">
        <dgm:presLayoutVars>
          <dgm:chMax val="1"/>
          <dgm:bulletEnabled/>
        </dgm:presLayoutVars>
      </dgm:prSet>
      <dgm:spPr/>
    </dgm:pt>
    <dgm:pt modelId="{68C30A28-F731-427B-8D41-D04A2D90C8C7}" type="pres">
      <dgm:prSet presAssocID="{166897FF-FF44-4B5B-A9BE-C9394F06C6A1}" presName="descendantText" presStyleLbl="alignAccFollowNode1" presStyleIdx="2" presStyleCnt="7">
        <dgm:presLayoutVars>
          <dgm:bulletEnabled/>
        </dgm:presLayoutVars>
      </dgm:prSet>
      <dgm:spPr/>
    </dgm:pt>
    <dgm:pt modelId="{1651FD0F-44FD-4619-8D13-E943007F2981}" type="pres">
      <dgm:prSet presAssocID="{B256096C-A2E3-4DFD-A20E-A77769655DBE}" presName="sp" presStyleCnt="0"/>
      <dgm:spPr/>
    </dgm:pt>
    <dgm:pt modelId="{94D114BA-7806-4C5F-B250-47DEEA83342F}" type="pres">
      <dgm:prSet presAssocID="{98C8FCB2-7DD1-40D9-A99D-0EC0A4DBD0F2}" presName="linNode" presStyleCnt="0"/>
      <dgm:spPr/>
    </dgm:pt>
    <dgm:pt modelId="{AEA47304-101C-4071-A1B2-EC6353B8FC53}" type="pres">
      <dgm:prSet presAssocID="{98C8FCB2-7DD1-40D9-A99D-0EC0A4DBD0F2}" presName="parentText" presStyleLbl="alignNode1" presStyleIdx="3" presStyleCnt="7">
        <dgm:presLayoutVars>
          <dgm:chMax val="1"/>
          <dgm:bulletEnabled/>
        </dgm:presLayoutVars>
      </dgm:prSet>
      <dgm:spPr/>
    </dgm:pt>
    <dgm:pt modelId="{35827977-79A1-46C5-9BDA-3C58E1A1BB28}" type="pres">
      <dgm:prSet presAssocID="{98C8FCB2-7DD1-40D9-A99D-0EC0A4DBD0F2}" presName="descendantText" presStyleLbl="alignAccFollowNode1" presStyleIdx="3" presStyleCnt="7">
        <dgm:presLayoutVars>
          <dgm:bulletEnabled/>
        </dgm:presLayoutVars>
      </dgm:prSet>
      <dgm:spPr/>
    </dgm:pt>
    <dgm:pt modelId="{378F8F98-B9E8-405F-B763-321722A48E07}" type="pres">
      <dgm:prSet presAssocID="{B4040D02-C384-4A88-89EE-6074B95F2E27}" presName="sp" presStyleCnt="0"/>
      <dgm:spPr/>
    </dgm:pt>
    <dgm:pt modelId="{9CBFC1D1-8177-418B-929F-230977AB99F2}" type="pres">
      <dgm:prSet presAssocID="{45D4DC66-97D4-4FC0-9F0D-0AB8AC9419AF}" presName="linNode" presStyleCnt="0"/>
      <dgm:spPr/>
    </dgm:pt>
    <dgm:pt modelId="{E0323DBB-38CB-40E8-B2CB-F993505D1A02}" type="pres">
      <dgm:prSet presAssocID="{45D4DC66-97D4-4FC0-9F0D-0AB8AC9419AF}" presName="parentText" presStyleLbl="alignNode1" presStyleIdx="4" presStyleCnt="7">
        <dgm:presLayoutVars>
          <dgm:chMax val="1"/>
          <dgm:bulletEnabled/>
        </dgm:presLayoutVars>
      </dgm:prSet>
      <dgm:spPr/>
    </dgm:pt>
    <dgm:pt modelId="{AF9C5E51-E7B1-42D9-ABEF-46DBD5A689C0}" type="pres">
      <dgm:prSet presAssocID="{45D4DC66-97D4-4FC0-9F0D-0AB8AC9419AF}" presName="descendantText" presStyleLbl="alignAccFollowNode1" presStyleIdx="4" presStyleCnt="7">
        <dgm:presLayoutVars>
          <dgm:bulletEnabled/>
        </dgm:presLayoutVars>
      </dgm:prSet>
      <dgm:spPr/>
    </dgm:pt>
    <dgm:pt modelId="{7FBA805C-9472-4E52-8152-2DF54CF9C3E7}" type="pres">
      <dgm:prSet presAssocID="{B5689810-03A7-4E9F-A407-FB00F63B25BF}" presName="sp" presStyleCnt="0"/>
      <dgm:spPr/>
    </dgm:pt>
    <dgm:pt modelId="{7260706B-B723-48BE-B9C5-02A1683E5BB8}" type="pres">
      <dgm:prSet presAssocID="{EF1BD667-FFBC-4DEF-9970-A761E12B3E53}" presName="linNode" presStyleCnt="0"/>
      <dgm:spPr/>
    </dgm:pt>
    <dgm:pt modelId="{31843141-7D70-4DB2-A00D-0F38C4E44F46}" type="pres">
      <dgm:prSet presAssocID="{EF1BD667-FFBC-4DEF-9970-A761E12B3E53}" presName="parentText" presStyleLbl="alignNode1" presStyleIdx="5" presStyleCnt="7">
        <dgm:presLayoutVars>
          <dgm:chMax val="1"/>
          <dgm:bulletEnabled/>
        </dgm:presLayoutVars>
      </dgm:prSet>
      <dgm:spPr/>
    </dgm:pt>
    <dgm:pt modelId="{B62CEB84-8972-41F4-B7A0-2F4D2FFA16DF}" type="pres">
      <dgm:prSet presAssocID="{EF1BD667-FFBC-4DEF-9970-A761E12B3E53}" presName="descendantText" presStyleLbl="alignAccFollowNode1" presStyleIdx="5" presStyleCnt="7">
        <dgm:presLayoutVars>
          <dgm:bulletEnabled/>
        </dgm:presLayoutVars>
      </dgm:prSet>
      <dgm:spPr/>
    </dgm:pt>
    <dgm:pt modelId="{0046F342-CCE8-4889-9056-48452417B29A}" type="pres">
      <dgm:prSet presAssocID="{89ED41B3-C474-47F9-863E-8E1C2863082D}" presName="sp" presStyleCnt="0"/>
      <dgm:spPr/>
    </dgm:pt>
    <dgm:pt modelId="{01312DE2-B980-4581-83D9-067DC2C78A54}" type="pres">
      <dgm:prSet presAssocID="{55D63E23-5509-489E-B1AD-7270BDAD7825}" presName="linNode" presStyleCnt="0"/>
      <dgm:spPr/>
    </dgm:pt>
    <dgm:pt modelId="{96D1DF8C-A506-459E-8646-FB2340B553CC}" type="pres">
      <dgm:prSet presAssocID="{55D63E23-5509-489E-B1AD-7270BDAD7825}" presName="parentText" presStyleLbl="alignNode1" presStyleIdx="6" presStyleCnt="7">
        <dgm:presLayoutVars>
          <dgm:chMax val="1"/>
          <dgm:bulletEnabled/>
        </dgm:presLayoutVars>
      </dgm:prSet>
      <dgm:spPr/>
    </dgm:pt>
    <dgm:pt modelId="{C90AE248-D380-4282-AEDD-18AF3AF5759C}" type="pres">
      <dgm:prSet presAssocID="{55D63E23-5509-489E-B1AD-7270BDAD7825}" presName="descendantText" presStyleLbl="alignAccFollowNode1" presStyleIdx="6" presStyleCnt="7">
        <dgm:presLayoutVars>
          <dgm:bulletEnabled/>
        </dgm:presLayoutVars>
      </dgm:prSet>
      <dgm:spPr/>
    </dgm:pt>
  </dgm:ptLst>
  <dgm:cxnLst>
    <dgm:cxn modelId="{20894306-DBE8-4423-B86D-9895BB407CBD}" type="presOf" srcId="{93275C03-0CFB-4DF2-BBC3-9C81C0BCFE81}" destId="{7D3E46CD-8A35-4D14-AC6F-35EDD98C7545}" srcOrd="0" destOrd="0" presId="urn:microsoft.com/office/officeart/2016/7/layout/VerticalSolidActionList"/>
    <dgm:cxn modelId="{A8D96607-97AD-470C-AE16-756980164351}" srcId="{9E77C847-803F-457F-8CDB-BDDB7D49C30F}" destId="{EF1BD667-FFBC-4DEF-9970-A761E12B3E53}" srcOrd="5" destOrd="0" parTransId="{B8280263-C2A1-47EB-ADF1-B2C91CC6B194}" sibTransId="{89ED41B3-C474-47F9-863E-8E1C2863082D}"/>
    <dgm:cxn modelId="{42659011-1346-4948-BF89-16D649FF45F2}" type="presOf" srcId="{EF1BD667-FFBC-4DEF-9970-A761E12B3E53}" destId="{31843141-7D70-4DB2-A00D-0F38C4E44F46}" srcOrd="0" destOrd="0" presId="urn:microsoft.com/office/officeart/2016/7/layout/VerticalSolidActionList"/>
    <dgm:cxn modelId="{3A16C23A-7E21-4B9C-8BF4-F88E03758E03}" srcId="{45D4DC66-97D4-4FC0-9F0D-0AB8AC9419AF}" destId="{3C196529-71C0-42CF-8D76-2AF8A1C7DC8E}" srcOrd="0" destOrd="0" parTransId="{C01E0C96-E55D-4364-ACEB-1E60A24F6D3F}" sibTransId="{A7C9A5A2-B43F-4583-BA85-350EF08697EC}"/>
    <dgm:cxn modelId="{E16BDF46-72DA-4364-B1E1-EE5B86CC814A}" type="presOf" srcId="{77BA5C2D-66A0-4376-AA2F-9972BB92446F}" destId="{B62CEB84-8972-41F4-B7A0-2F4D2FFA16DF}" srcOrd="0" destOrd="0" presId="urn:microsoft.com/office/officeart/2016/7/layout/VerticalSolidActionList"/>
    <dgm:cxn modelId="{41E33F48-B0A7-4228-A52C-4738BF842F78}" type="presOf" srcId="{7D5415F4-6E0E-4EDD-A4D7-C4FB1FD7DC00}" destId="{F53872E5-D125-4AD6-8B5B-44253D65092C}" srcOrd="0" destOrd="0" presId="urn:microsoft.com/office/officeart/2016/7/layout/VerticalSolidActionList"/>
    <dgm:cxn modelId="{4DB73E6C-71D2-46BE-A12E-5E15B338D975}" type="presOf" srcId="{966234A9-2BAB-43E1-90D7-2DAB506CDE3C}" destId="{35827977-79A1-46C5-9BDA-3C58E1A1BB28}" srcOrd="0" destOrd="0" presId="urn:microsoft.com/office/officeart/2016/7/layout/VerticalSolidActionList"/>
    <dgm:cxn modelId="{3FCC6E73-75A9-435B-A36D-DBCE1494A5A5}" srcId="{55D63E23-5509-489E-B1AD-7270BDAD7825}" destId="{17A032AD-048B-41BF-BC40-77393FB7B158}" srcOrd="0" destOrd="0" parTransId="{3A0DEE23-CEFB-4B66-83A2-1E1A8B23B40C}" sibTransId="{8745910E-576A-4D74-B793-6AE387FD69E9}"/>
    <dgm:cxn modelId="{0DF32B77-FDDA-42A8-AB92-BF46C7435C4D}" type="presOf" srcId="{3C196529-71C0-42CF-8D76-2AF8A1C7DC8E}" destId="{AF9C5E51-E7B1-42D9-ABEF-46DBD5A689C0}" srcOrd="0" destOrd="0" presId="urn:microsoft.com/office/officeart/2016/7/layout/VerticalSolidActionList"/>
    <dgm:cxn modelId="{2FABC057-C018-4F46-842C-5BBDD88298AC}" srcId="{9E77C847-803F-457F-8CDB-BDDB7D49C30F}" destId="{166897FF-FF44-4B5B-A9BE-C9394F06C6A1}" srcOrd="2" destOrd="0" parTransId="{5CC4D8C7-D2C6-487A-8F8F-8BE2CBCFCF5A}" sibTransId="{B256096C-A2E3-4DFD-A20E-A77769655DBE}"/>
    <dgm:cxn modelId="{511D2558-6F19-44AB-B9DA-3439D2B2DD22}" type="presOf" srcId="{166897FF-FF44-4B5B-A9BE-C9394F06C6A1}" destId="{5E028868-3520-4C79-923A-16DA50D1957A}" srcOrd="0" destOrd="0" presId="urn:microsoft.com/office/officeart/2016/7/layout/VerticalSolidActionList"/>
    <dgm:cxn modelId="{2721448E-7DCC-4CF7-9E94-A6CB3449C9AF}" type="presOf" srcId="{DA4B4E9A-ABCC-479F-95B4-2EE16B440244}" destId="{0B7FF26D-EC26-4AAB-BF0F-08294F59DA48}" srcOrd="0" destOrd="0" presId="urn:microsoft.com/office/officeart/2016/7/layout/VerticalSolidActionList"/>
    <dgm:cxn modelId="{DFAC0890-7353-4779-91A0-F27766010D17}" type="presOf" srcId="{35FD8018-150B-48F7-BD88-1F46CACDF17D}" destId="{F4A4C9F4-DE76-4D7B-8FA3-D6692B5A3B7D}" srcOrd="0" destOrd="0" presId="urn:microsoft.com/office/officeart/2016/7/layout/VerticalSolidActionList"/>
    <dgm:cxn modelId="{493A65A7-F714-438F-81A8-55D46D96E14A}" srcId="{9E77C847-803F-457F-8CDB-BDDB7D49C30F}" destId="{45D4DC66-97D4-4FC0-9F0D-0AB8AC9419AF}" srcOrd="4" destOrd="0" parTransId="{4CA9561E-B9DA-497F-A181-76F79466A470}" sibTransId="{B5689810-03A7-4E9F-A407-FB00F63B25BF}"/>
    <dgm:cxn modelId="{E2FB98AE-CF33-4D28-BFE9-5B90B0E9E965}" type="presOf" srcId="{45D4DC66-97D4-4FC0-9F0D-0AB8AC9419AF}" destId="{E0323DBB-38CB-40E8-B2CB-F993505D1A02}" srcOrd="0" destOrd="0" presId="urn:microsoft.com/office/officeart/2016/7/layout/VerticalSolidActionList"/>
    <dgm:cxn modelId="{3EA637B7-5D32-4E29-A9AC-60B3021BA7FD}" srcId="{98C8FCB2-7DD1-40D9-A99D-0EC0A4DBD0F2}" destId="{966234A9-2BAB-43E1-90D7-2DAB506CDE3C}" srcOrd="0" destOrd="0" parTransId="{930FC4F3-CB46-4DD5-B37F-9BD7B5CB975A}" sibTransId="{9F270186-DBEC-413C-842E-C2E4BE160EB7}"/>
    <dgm:cxn modelId="{11AB89C4-9B6C-4E18-8C9B-4E86A1D1FD14}" type="presOf" srcId="{16D0FCD4-BE3B-4A51-9755-DAF54CD7EB59}" destId="{68C30A28-F731-427B-8D41-D04A2D90C8C7}" srcOrd="0" destOrd="0" presId="urn:microsoft.com/office/officeart/2016/7/layout/VerticalSolidActionList"/>
    <dgm:cxn modelId="{DA2490C5-8BE7-4571-BDA6-6AFCDCDD5CB6}" srcId="{9E77C847-803F-457F-8CDB-BDDB7D49C30F}" destId="{98C8FCB2-7DD1-40D9-A99D-0EC0A4DBD0F2}" srcOrd="3" destOrd="0" parTransId="{D694CD1B-A1C1-47E0-B00A-1CC76982B821}" sibTransId="{B4040D02-C384-4A88-89EE-6074B95F2E27}"/>
    <dgm:cxn modelId="{768208C8-B259-4461-9BAA-4149A0C1AFEE}" srcId="{9E77C847-803F-457F-8CDB-BDDB7D49C30F}" destId="{93275C03-0CFB-4DF2-BBC3-9C81C0BCFE81}" srcOrd="0" destOrd="0" parTransId="{87753A92-2A80-49C8-B722-24062F8267EA}" sibTransId="{829A42C5-CFF3-4AF5-A2BD-49ABE8A6B258}"/>
    <dgm:cxn modelId="{D2BAE5C9-BA93-4652-83F4-6E76A63A2E41}" srcId="{9E77C847-803F-457F-8CDB-BDDB7D49C30F}" destId="{DA4B4E9A-ABCC-479F-95B4-2EE16B440244}" srcOrd="1" destOrd="0" parTransId="{9FE6A5F4-D2C4-4764-895F-ECA2BE1BF000}" sibTransId="{5BD3E0AD-9D9A-46F5-BB19-4B77B6A2CAC2}"/>
    <dgm:cxn modelId="{B69D07D6-8FB2-44C1-9D61-54A235B407AD}" type="presOf" srcId="{55D63E23-5509-489E-B1AD-7270BDAD7825}" destId="{96D1DF8C-A506-459E-8646-FB2340B553CC}" srcOrd="0" destOrd="0" presId="urn:microsoft.com/office/officeart/2016/7/layout/VerticalSolidActionList"/>
    <dgm:cxn modelId="{DB69F7D8-12BE-4966-812A-FCEA599E1401}" type="presOf" srcId="{17A032AD-048B-41BF-BC40-77393FB7B158}" destId="{C90AE248-D380-4282-AEDD-18AF3AF5759C}" srcOrd="0" destOrd="0" presId="urn:microsoft.com/office/officeart/2016/7/layout/VerticalSolidActionList"/>
    <dgm:cxn modelId="{2DFFC8E3-CB4A-4E91-B75F-A2E916ABDC8A}" srcId="{EF1BD667-FFBC-4DEF-9970-A761E12B3E53}" destId="{77BA5C2D-66A0-4376-AA2F-9972BB92446F}" srcOrd="0" destOrd="0" parTransId="{98E17242-5870-47BB-BE89-F00761E834A0}" sibTransId="{D2034EE5-A672-421F-8844-6A4FDB877053}"/>
    <dgm:cxn modelId="{AADEA2E8-E146-4424-8F86-E84F8015E336}" srcId="{93275C03-0CFB-4DF2-BBC3-9C81C0BCFE81}" destId="{35FD8018-150B-48F7-BD88-1F46CACDF17D}" srcOrd="0" destOrd="0" parTransId="{5C27C254-7746-4A07-90D4-DD8136EC3BEE}" sibTransId="{5E047C5C-21D7-463F-BC6A-B2CB6FA2937B}"/>
    <dgm:cxn modelId="{D55C79EC-4F36-4B7E-A271-D88D2D9EDD86}" type="presOf" srcId="{98C8FCB2-7DD1-40D9-A99D-0EC0A4DBD0F2}" destId="{AEA47304-101C-4071-A1B2-EC6353B8FC53}" srcOrd="0" destOrd="0" presId="urn:microsoft.com/office/officeart/2016/7/layout/VerticalSolidActionList"/>
    <dgm:cxn modelId="{F7AEF6F3-7D52-418A-A93D-E086A4D0D565}" srcId="{166897FF-FF44-4B5B-A9BE-C9394F06C6A1}" destId="{16D0FCD4-BE3B-4A51-9755-DAF54CD7EB59}" srcOrd="0" destOrd="0" parTransId="{4AA4EDDF-2093-4DD0-A672-CBD024B8BC56}" sibTransId="{C4D65715-0F2B-4A73-95A6-E8FCF0035292}"/>
    <dgm:cxn modelId="{F46948F5-BB1C-4540-8524-C8320F168831}" type="presOf" srcId="{9E77C847-803F-457F-8CDB-BDDB7D49C30F}" destId="{1F80F90C-6892-4770-B910-DDF0B5E90A9F}" srcOrd="0" destOrd="0" presId="urn:microsoft.com/office/officeart/2016/7/layout/VerticalSolidActionList"/>
    <dgm:cxn modelId="{C9B45DFC-5BEF-4F73-B402-E558C524FA16}" srcId="{9E77C847-803F-457F-8CDB-BDDB7D49C30F}" destId="{55D63E23-5509-489E-B1AD-7270BDAD7825}" srcOrd="6" destOrd="0" parTransId="{01C1A556-2610-4CD8-9A47-73BE134A0A92}" sibTransId="{35846583-42FB-4456-9D01-F5F638AA9A0C}"/>
    <dgm:cxn modelId="{31D4C5FD-826A-47E6-A6D9-9FB42C94CA77}" srcId="{DA4B4E9A-ABCC-479F-95B4-2EE16B440244}" destId="{7D5415F4-6E0E-4EDD-A4D7-C4FB1FD7DC00}" srcOrd="0" destOrd="0" parTransId="{5ADAB990-A133-44EE-AACF-8B957AC04318}" sibTransId="{65DBC910-4348-4094-94DA-4C2F1BCDA56D}"/>
    <dgm:cxn modelId="{66532EB5-9E9C-4DD9-83CB-19493BDEE63D}" type="presParOf" srcId="{1F80F90C-6892-4770-B910-DDF0B5E90A9F}" destId="{4D3728B7-EB9A-4CC1-8907-43D3ED25231F}" srcOrd="0" destOrd="0" presId="urn:microsoft.com/office/officeart/2016/7/layout/VerticalSolidActionList"/>
    <dgm:cxn modelId="{00A87944-56A3-40C2-A48E-31DC8D4789AB}" type="presParOf" srcId="{4D3728B7-EB9A-4CC1-8907-43D3ED25231F}" destId="{7D3E46CD-8A35-4D14-AC6F-35EDD98C7545}" srcOrd="0" destOrd="0" presId="urn:microsoft.com/office/officeart/2016/7/layout/VerticalSolidActionList"/>
    <dgm:cxn modelId="{A15A11C0-DCCE-4766-BA92-63FA5ABF9253}" type="presParOf" srcId="{4D3728B7-EB9A-4CC1-8907-43D3ED25231F}" destId="{F4A4C9F4-DE76-4D7B-8FA3-D6692B5A3B7D}" srcOrd="1" destOrd="0" presId="urn:microsoft.com/office/officeart/2016/7/layout/VerticalSolidActionList"/>
    <dgm:cxn modelId="{BA0F0887-DADC-43CA-9AFB-A5F249B54282}" type="presParOf" srcId="{1F80F90C-6892-4770-B910-DDF0B5E90A9F}" destId="{CDE128A4-0CEC-49BE-970F-B2DD28DA8C6C}" srcOrd="1" destOrd="0" presId="urn:microsoft.com/office/officeart/2016/7/layout/VerticalSolidActionList"/>
    <dgm:cxn modelId="{7907AF0C-B03D-4ED7-959D-659373F4A2DD}" type="presParOf" srcId="{1F80F90C-6892-4770-B910-DDF0B5E90A9F}" destId="{EC3EA6E1-A085-46A9-BC79-5AC1EB0D01A3}" srcOrd="2" destOrd="0" presId="urn:microsoft.com/office/officeart/2016/7/layout/VerticalSolidActionList"/>
    <dgm:cxn modelId="{0D10D3E4-B6B2-49AD-9340-F955808BD485}" type="presParOf" srcId="{EC3EA6E1-A085-46A9-BC79-5AC1EB0D01A3}" destId="{0B7FF26D-EC26-4AAB-BF0F-08294F59DA48}" srcOrd="0" destOrd="0" presId="urn:microsoft.com/office/officeart/2016/7/layout/VerticalSolidActionList"/>
    <dgm:cxn modelId="{292E2A9E-FA3B-4D1C-8300-67682BA2576C}" type="presParOf" srcId="{EC3EA6E1-A085-46A9-BC79-5AC1EB0D01A3}" destId="{F53872E5-D125-4AD6-8B5B-44253D65092C}" srcOrd="1" destOrd="0" presId="urn:microsoft.com/office/officeart/2016/7/layout/VerticalSolidActionList"/>
    <dgm:cxn modelId="{32E28EDC-89F3-4FEC-AD67-B5B61DC04CBE}" type="presParOf" srcId="{1F80F90C-6892-4770-B910-DDF0B5E90A9F}" destId="{E781A133-6E28-49DF-AD57-CC7178E9BD6B}" srcOrd="3" destOrd="0" presId="urn:microsoft.com/office/officeart/2016/7/layout/VerticalSolidActionList"/>
    <dgm:cxn modelId="{8E2D4635-5649-4344-8C7B-74C6D623A2B7}" type="presParOf" srcId="{1F80F90C-6892-4770-B910-DDF0B5E90A9F}" destId="{DF4DD1AC-2944-4A6A-B6E0-589501E653B4}" srcOrd="4" destOrd="0" presId="urn:microsoft.com/office/officeart/2016/7/layout/VerticalSolidActionList"/>
    <dgm:cxn modelId="{9802B8BD-281B-40AF-AD27-8ED7EA5CBD35}" type="presParOf" srcId="{DF4DD1AC-2944-4A6A-B6E0-589501E653B4}" destId="{5E028868-3520-4C79-923A-16DA50D1957A}" srcOrd="0" destOrd="0" presId="urn:microsoft.com/office/officeart/2016/7/layout/VerticalSolidActionList"/>
    <dgm:cxn modelId="{2E1C7635-05FB-4DF3-AE4D-49EEBCA54E25}" type="presParOf" srcId="{DF4DD1AC-2944-4A6A-B6E0-589501E653B4}" destId="{68C30A28-F731-427B-8D41-D04A2D90C8C7}" srcOrd="1" destOrd="0" presId="urn:microsoft.com/office/officeart/2016/7/layout/VerticalSolidActionList"/>
    <dgm:cxn modelId="{9AC9622D-9515-4A25-8BF8-FA5C3ADA5AE5}" type="presParOf" srcId="{1F80F90C-6892-4770-B910-DDF0B5E90A9F}" destId="{1651FD0F-44FD-4619-8D13-E943007F2981}" srcOrd="5" destOrd="0" presId="urn:microsoft.com/office/officeart/2016/7/layout/VerticalSolidActionList"/>
    <dgm:cxn modelId="{C4C87E13-9CA6-40E1-A563-7875BA07CF40}" type="presParOf" srcId="{1F80F90C-6892-4770-B910-DDF0B5E90A9F}" destId="{94D114BA-7806-4C5F-B250-47DEEA83342F}" srcOrd="6" destOrd="0" presId="urn:microsoft.com/office/officeart/2016/7/layout/VerticalSolidActionList"/>
    <dgm:cxn modelId="{863D4CDC-C6E4-4C9B-A8BB-DD7821E5BF01}" type="presParOf" srcId="{94D114BA-7806-4C5F-B250-47DEEA83342F}" destId="{AEA47304-101C-4071-A1B2-EC6353B8FC53}" srcOrd="0" destOrd="0" presId="urn:microsoft.com/office/officeart/2016/7/layout/VerticalSolidActionList"/>
    <dgm:cxn modelId="{AA70484F-FD8C-4263-ACC6-C644DC33A1A6}" type="presParOf" srcId="{94D114BA-7806-4C5F-B250-47DEEA83342F}" destId="{35827977-79A1-46C5-9BDA-3C58E1A1BB28}" srcOrd="1" destOrd="0" presId="urn:microsoft.com/office/officeart/2016/7/layout/VerticalSolidActionList"/>
    <dgm:cxn modelId="{15C4D00D-37FE-4A6C-B3AD-C07544A244FD}" type="presParOf" srcId="{1F80F90C-6892-4770-B910-DDF0B5E90A9F}" destId="{378F8F98-B9E8-405F-B763-321722A48E07}" srcOrd="7" destOrd="0" presId="urn:microsoft.com/office/officeart/2016/7/layout/VerticalSolidActionList"/>
    <dgm:cxn modelId="{F56BF1EE-62E0-4BFF-8674-756BACE3C44E}" type="presParOf" srcId="{1F80F90C-6892-4770-B910-DDF0B5E90A9F}" destId="{9CBFC1D1-8177-418B-929F-230977AB99F2}" srcOrd="8" destOrd="0" presId="urn:microsoft.com/office/officeart/2016/7/layout/VerticalSolidActionList"/>
    <dgm:cxn modelId="{D3A3B344-FD46-4201-A7D3-9C5019E7612A}" type="presParOf" srcId="{9CBFC1D1-8177-418B-929F-230977AB99F2}" destId="{E0323DBB-38CB-40E8-B2CB-F993505D1A02}" srcOrd="0" destOrd="0" presId="urn:microsoft.com/office/officeart/2016/7/layout/VerticalSolidActionList"/>
    <dgm:cxn modelId="{4E346AA8-29A0-4F9F-AED8-22D431F82625}" type="presParOf" srcId="{9CBFC1D1-8177-418B-929F-230977AB99F2}" destId="{AF9C5E51-E7B1-42D9-ABEF-46DBD5A689C0}" srcOrd="1" destOrd="0" presId="urn:microsoft.com/office/officeart/2016/7/layout/VerticalSolidActionList"/>
    <dgm:cxn modelId="{53A75200-83D4-4A87-AC0D-1688211FFC0E}" type="presParOf" srcId="{1F80F90C-6892-4770-B910-DDF0B5E90A9F}" destId="{7FBA805C-9472-4E52-8152-2DF54CF9C3E7}" srcOrd="9" destOrd="0" presId="urn:microsoft.com/office/officeart/2016/7/layout/VerticalSolidActionList"/>
    <dgm:cxn modelId="{4C84DD74-4835-43E4-915B-0C8364A43394}" type="presParOf" srcId="{1F80F90C-6892-4770-B910-DDF0B5E90A9F}" destId="{7260706B-B723-48BE-B9C5-02A1683E5BB8}" srcOrd="10" destOrd="0" presId="urn:microsoft.com/office/officeart/2016/7/layout/VerticalSolidActionList"/>
    <dgm:cxn modelId="{BC923448-7D98-425D-BA5F-DC670A244574}" type="presParOf" srcId="{7260706B-B723-48BE-B9C5-02A1683E5BB8}" destId="{31843141-7D70-4DB2-A00D-0F38C4E44F46}" srcOrd="0" destOrd="0" presId="urn:microsoft.com/office/officeart/2016/7/layout/VerticalSolidActionList"/>
    <dgm:cxn modelId="{A3FBD679-8FF9-4D9C-8364-689E7DFC9946}" type="presParOf" srcId="{7260706B-B723-48BE-B9C5-02A1683E5BB8}" destId="{B62CEB84-8972-41F4-B7A0-2F4D2FFA16DF}" srcOrd="1" destOrd="0" presId="urn:microsoft.com/office/officeart/2016/7/layout/VerticalSolidActionList"/>
    <dgm:cxn modelId="{AA0374A4-7BCF-4670-BC86-7D90D6773BA0}" type="presParOf" srcId="{1F80F90C-6892-4770-B910-DDF0B5E90A9F}" destId="{0046F342-CCE8-4889-9056-48452417B29A}" srcOrd="11" destOrd="0" presId="urn:microsoft.com/office/officeart/2016/7/layout/VerticalSolidActionList"/>
    <dgm:cxn modelId="{0E63FED0-F1A2-47F0-826C-3A1675FEBE0C}" type="presParOf" srcId="{1F80F90C-6892-4770-B910-DDF0B5E90A9F}" destId="{01312DE2-B980-4581-83D9-067DC2C78A54}" srcOrd="12" destOrd="0" presId="urn:microsoft.com/office/officeart/2016/7/layout/VerticalSolidActionList"/>
    <dgm:cxn modelId="{297B09D4-259E-4720-80D5-1893981D840D}" type="presParOf" srcId="{01312DE2-B980-4581-83D9-067DC2C78A54}" destId="{96D1DF8C-A506-459E-8646-FB2340B553CC}" srcOrd="0" destOrd="0" presId="urn:microsoft.com/office/officeart/2016/7/layout/VerticalSolidActionList"/>
    <dgm:cxn modelId="{7961D11E-BA4F-44AC-8352-FF6CD3B0D399}" type="presParOf" srcId="{01312DE2-B980-4581-83D9-067DC2C78A54}" destId="{C90AE248-D380-4282-AEDD-18AF3AF5759C}"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37E029-81E5-4709-BA7A-FD28B0992E26}"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121FE4CE-7EE3-4C33-B5AB-F527652CEBE3}">
      <dgm:prSet/>
      <dgm:spPr/>
      <dgm:t>
        <a:bodyPr/>
        <a:lstStyle/>
        <a:p>
          <a:r>
            <a:rPr lang="en-IN"/>
            <a:t>Answer to business question: The neighbourhoods in Cluster 1, Cluster 3, Cluster 5, Cluster 7, Cluster 8 and Cluster 9 are the most preferred locations to open a new pizza place are the most preferred locations to open a new shopping mall</a:t>
          </a:r>
          <a:endParaRPr lang="en-US"/>
        </a:p>
      </dgm:t>
    </dgm:pt>
    <dgm:pt modelId="{CA50F609-2154-498D-82A4-D88CB48D280D}" type="parTrans" cxnId="{942DD0AC-9F55-417C-9477-3C8718CA0F4B}">
      <dgm:prSet/>
      <dgm:spPr/>
      <dgm:t>
        <a:bodyPr/>
        <a:lstStyle/>
        <a:p>
          <a:endParaRPr lang="en-US"/>
        </a:p>
      </dgm:t>
    </dgm:pt>
    <dgm:pt modelId="{679D71E9-80B0-4D73-A7CB-118EBE316A4D}" type="sibTrans" cxnId="{942DD0AC-9F55-417C-9477-3C8718CA0F4B}">
      <dgm:prSet/>
      <dgm:spPr/>
      <dgm:t>
        <a:bodyPr/>
        <a:lstStyle/>
        <a:p>
          <a:endParaRPr lang="en-US"/>
        </a:p>
      </dgm:t>
    </dgm:pt>
    <dgm:pt modelId="{69685B40-DC94-4D2E-B957-1A93EFAFB06C}">
      <dgm:prSet/>
      <dgm:spPr/>
      <dgm:t>
        <a:bodyPr/>
        <a:lstStyle/>
        <a:p>
          <a:r>
            <a:rPr lang="en-IN"/>
            <a:t>The findings of this project will help the relevant stakeholders to capitalize on the opportunities on high potential locations while avoiding analysis their plan to expand their pizza place business in the city of Mumbai.</a:t>
          </a:r>
          <a:endParaRPr lang="en-US"/>
        </a:p>
      </dgm:t>
    </dgm:pt>
    <dgm:pt modelId="{924D0EA0-99F6-432A-925B-23221168B8F1}" type="parTrans" cxnId="{8F9ECC4A-AB14-49D7-BC8A-3114EFF22E6A}">
      <dgm:prSet/>
      <dgm:spPr/>
      <dgm:t>
        <a:bodyPr/>
        <a:lstStyle/>
        <a:p>
          <a:endParaRPr lang="en-US"/>
        </a:p>
      </dgm:t>
    </dgm:pt>
    <dgm:pt modelId="{3EF0EEFC-8599-4F21-8FAB-FD72E663999C}" type="sibTrans" cxnId="{8F9ECC4A-AB14-49D7-BC8A-3114EFF22E6A}">
      <dgm:prSet/>
      <dgm:spPr/>
      <dgm:t>
        <a:bodyPr/>
        <a:lstStyle/>
        <a:p>
          <a:endParaRPr lang="en-US"/>
        </a:p>
      </dgm:t>
    </dgm:pt>
    <dgm:pt modelId="{248B3152-AC1D-4C7A-8933-BE5D78D23744}" type="pres">
      <dgm:prSet presAssocID="{E037E029-81E5-4709-BA7A-FD28B0992E26}" presName="hierChild1" presStyleCnt="0">
        <dgm:presLayoutVars>
          <dgm:chPref val="1"/>
          <dgm:dir/>
          <dgm:animOne val="branch"/>
          <dgm:animLvl val="lvl"/>
          <dgm:resizeHandles/>
        </dgm:presLayoutVars>
      </dgm:prSet>
      <dgm:spPr/>
    </dgm:pt>
    <dgm:pt modelId="{A6C9FB1C-D1A3-4223-9C8A-14987A07B910}" type="pres">
      <dgm:prSet presAssocID="{121FE4CE-7EE3-4C33-B5AB-F527652CEBE3}" presName="hierRoot1" presStyleCnt="0"/>
      <dgm:spPr/>
    </dgm:pt>
    <dgm:pt modelId="{99777322-11FE-453D-983A-909549051FE8}" type="pres">
      <dgm:prSet presAssocID="{121FE4CE-7EE3-4C33-B5AB-F527652CEBE3}" presName="composite" presStyleCnt="0"/>
      <dgm:spPr/>
    </dgm:pt>
    <dgm:pt modelId="{C9D52EDA-58DC-43C2-A850-F3792FEB7F09}" type="pres">
      <dgm:prSet presAssocID="{121FE4CE-7EE3-4C33-B5AB-F527652CEBE3}" presName="background" presStyleLbl="node0" presStyleIdx="0" presStyleCnt="2"/>
      <dgm:spPr/>
    </dgm:pt>
    <dgm:pt modelId="{F9B6930A-F61C-4932-812E-43FCD764D4F8}" type="pres">
      <dgm:prSet presAssocID="{121FE4CE-7EE3-4C33-B5AB-F527652CEBE3}" presName="text" presStyleLbl="fgAcc0" presStyleIdx="0" presStyleCnt="2">
        <dgm:presLayoutVars>
          <dgm:chPref val="3"/>
        </dgm:presLayoutVars>
      </dgm:prSet>
      <dgm:spPr/>
    </dgm:pt>
    <dgm:pt modelId="{17CB5DDE-0B5C-413D-BC46-11E6F048CDA9}" type="pres">
      <dgm:prSet presAssocID="{121FE4CE-7EE3-4C33-B5AB-F527652CEBE3}" presName="hierChild2" presStyleCnt="0"/>
      <dgm:spPr/>
    </dgm:pt>
    <dgm:pt modelId="{89A12B62-4636-4AAD-8892-FD22C86CA667}" type="pres">
      <dgm:prSet presAssocID="{69685B40-DC94-4D2E-B957-1A93EFAFB06C}" presName="hierRoot1" presStyleCnt="0"/>
      <dgm:spPr/>
    </dgm:pt>
    <dgm:pt modelId="{B8ED1C2A-E4DF-49A4-9CEB-A1AF75A45680}" type="pres">
      <dgm:prSet presAssocID="{69685B40-DC94-4D2E-B957-1A93EFAFB06C}" presName="composite" presStyleCnt="0"/>
      <dgm:spPr/>
    </dgm:pt>
    <dgm:pt modelId="{D0A0C547-4447-4524-B0A8-5BD23E8A42DB}" type="pres">
      <dgm:prSet presAssocID="{69685B40-DC94-4D2E-B957-1A93EFAFB06C}" presName="background" presStyleLbl="node0" presStyleIdx="1" presStyleCnt="2"/>
      <dgm:spPr/>
    </dgm:pt>
    <dgm:pt modelId="{5E3077E3-71EB-4593-BB2D-E916AB2E4BE8}" type="pres">
      <dgm:prSet presAssocID="{69685B40-DC94-4D2E-B957-1A93EFAFB06C}" presName="text" presStyleLbl="fgAcc0" presStyleIdx="1" presStyleCnt="2">
        <dgm:presLayoutVars>
          <dgm:chPref val="3"/>
        </dgm:presLayoutVars>
      </dgm:prSet>
      <dgm:spPr/>
    </dgm:pt>
    <dgm:pt modelId="{5EA43A03-1DDA-4D8F-B6DA-9A211A560787}" type="pres">
      <dgm:prSet presAssocID="{69685B40-DC94-4D2E-B957-1A93EFAFB06C}" presName="hierChild2" presStyleCnt="0"/>
      <dgm:spPr/>
    </dgm:pt>
  </dgm:ptLst>
  <dgm:cxnLst>
    <dgm:cxn modelId="{8F9ECC4A-AB14-49D7-BC8A-3114EFF22E6A}" srcId="{E037E029-81E5-4709-BA7A-FD28B0992E26}" destId="{69685B40-DC94-4D2E-B957-1A93EFAFB06C}" srcOrd="1" destOrd="0" parTransId="{924D0EA0-99F6-432A-925B-23221168B8F1}" sibTransId="{3EF0EEFC-8599-4F21-8FAB-FD72E663999C}"/>
    <dgm:cxn modelId="{942DD0AC-9F55-417C-9477-3C8718CA0F4B}" srcId="{E037E029-81E5-4709-BA7A-FD28B0992E26}" destId="{121FE4CE-7EE3-4C33-B5AB-F527652CEBE3}" srcOrd="0" destOrd="0" parTransId="{CA50F609-2154-498D-82A4-D88CB48D280D}" sibTransId="{679D71E9-80B0-4D73-A7CB-118EBE316A4D}"/>
    <dgm:cxn modelId="{BF2005D4-4F68-40E2-8C00-6C8BB00FA25A}" type="presOf" srcId="{121FE4CE-7EE3-4C33-B5AB-F527652CEBE3}" destId="{F9B6930A-F61C-4932-812E-43FCD764D4F8}" srcOrd="0" destOrd="0" presId="urn:microsoft.com/office/officeart/2005/8/layout/hierarchy1"/>
    <dgm:cxn modelId="{941023E9-822E-4975-9912-1A4C9C0F6782}" type="presOf" srcId="{69685B40-DC94-4D2E-B957-1A93EFAFB06C}" destId="{5E3077E3-71EB-4593-BB2D-E916AB2E4BE8}" srcOrd="0" destOrd="0" presId="urn:microsoft.com/office/officeart/2005/8/layout/hierarchy1"/>
    <dgm:cxn modelId="{7B03DDF1-2F84-4C01-80DF-32E2E3AA84DA}" type="presOf" srcId="{E037E029-81E5-4709-BA7A-FD28B0992E26}" destId="{248B3152-AC1D-4C7A-8933-BE5D78D23744}" srcOrd="0" destOrd="0" presId="urn:microsoft.com/office/officeart/2005/8/layout/hierarchy1"/>
    <dgm:cxn modelId="{B372C4A9-E1DF-4BBA-BF91-71436C6A2DDB}" type="presParOf" srcId="{248B3152-AC1D-4C7A-8933-BE5D78D23744}" destId="{A6C9FB1C-D1A3-4223-9C8A-14987A07B910}" srcOrd="0" destOrd="0" presId="urn:microsoft.com/office/officeart/2005/8/layout/hierarchy1"/>
    <dgm:cxn modelId="{9E7D6B56-DD81-4D40-B6A7-43697D044B55}" type="presParOf" srcId="{A6C9FB1C-D1A3-4223-9C8A-14987A07B910}" destId="{99777322-11FE-453D-983A-909549051FE8}" srcOrd="0" destOrd="0" presId="urn:microsoft.com/office/officeart/2005/8/layout/hierarchy1"/>
    <dgm:cxn modelId="{A284E4A2-71FE-4D9C-A078-2F5C6FADCC35}" type="presParOf" srcId="{99777322-11FE-453D-983A-909549051FE8}" destId="{C9D52EDA-58DC-43C2-A850-F3792FEB7F09}" srcOrd="0" destOrd="0" presId="urn:microsoft.com/office/officeart/2005/8/layout/hierarchy1"/>
    <dgm:cxn modelId="{4F974BC3-5D9A-4920-A496-652B14AE28AE}" type="presParOf" srcId="{99777322-11FE-453D-983A-909549051FE8}" destId="{F9B6930A-F61C-4932-812E-43FCD764D4F8}" srcOrd="1" destOrd="0" presId="urn:microsoft.com/office/officeart/2005/8/layout/hierarchy1"/>
    <dgm:cxn modelId="{08AC9112-E142-4558-825F-38E20B00EA4F}" type="presParOf" srcId="{A6C9FB1C-D1A3-4223-9C8A-14987A07B910}" destId="{17CB5DDE-0B5C-413D-BC46-11E6F048CDA9}" srcOrd="1" destOrd="0" presId="urn:microsoft.com/office/officeart/2005/8/layout/hierarchy1"/>
    <dgm:cxn modelId="{86BCFDB0-8FF0-4611-B9C0-8366420D386C}" type="presParOf" srcId="{248B3152-AC1D-4C7A-8933-BE5D78D23744}" destId="{89A12B62-4636-4AAD-8892-FD22C86CA667}" srcOrd="1" destOrd="0" presId="urn:microsoft.com/office/officeart/2005/8/layout/hierarchy1"/>
    <dgm:cxn modelId="{A991682C-BCFB-46C3-8197-6C1C8946F164}" type="presParOf" srcId="{89A12B62-4636-4AAD-8892-FD22C86CA667}" destId="{B8ED1C2A-E4DF-49A4-9CEB-A1AF75A45680}" srcOrd="0" destOrd="0" presId="urn:microsoft.com/office/officeart/2005/8/layout/hierarchy1"/>
    <dgm:cxn modelId="{0258893D-8322-4255-81FC-46E9FE189732}" type="presParOf" srcId="{B8ED1C2A-E4DF-49A4-9CEB-A1AF75A45680}" destId="{D0A0C547-4447-4524-B0A8-5BD23E8A42DB}" srcOrd="0" destOrd="0" presId="urn:microsoft.com/office/officeart/2005/8/layout/hierarchy1"/>
    <dgm:cxn modelId="{1A0C9ECA-7960-4938-9261-98E7033DDB25}" type="presParOf" srcId="{B8ED1C2A-E4DF-49A4-9CEB-A1AF75A45680}" destId="{5E3077E3-71EB-4593-BB2D-E916AB2E4BE8}" srcOrd="1" destOrd="0" presId="urn:microsoft.com/office/officeart/2005/8/layout/hierarchy1"/>
    <dgm:cxn modelId="{123DDB72-CFBA-4D60-9D54-5890A990DD75}" type="presParOf" srcId="{89A12B62-4636-4AAD-8892-FD22C86CA667}" destId="{5EA43A03-1DDA-4D8F-B6DA-9A211A56078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C9F4-DE76-4D7B-8FA3-D6692B5A3B7D}">
      <dsp:nvSpPr>
        <dsp:cNvPr id="0" name=""/>
        <dsp:cNvSpPr/>
      </dsp:nvSpPr>
      <dsp:spPr>
        <a:xfrm>
          <a:off x="2070735" y="1741"/>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Web scraping Wikipedia page for Tourist destination list</a:t>
          </a:r>
        </a:p>
      </dsp:txBody>
      <dsp:txXfrm>
        <a:off x="2070735" y="1741"/>
        <a:ext cx="8282940" cy="504248"/>
      </dsp:txXfrm>
    </dsp:sp>
    <dsp:sp modelId="{7D3E46CD-8A35-4D14-AC6F-35EDD98C7545}">
      <dsp:nvSpPr>
        <dsp:cNvPr id="0" name=""/>
        <dsp:cNvSpPr/>
      </dsp:nvSpPr>
      <dsp:spPr>
        <a:xfrm>
          <a:off x="0" y="1741"/>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Web</a:t>
          </a:r>
        </a:p>
      </dsp:txBody>
      <dsp:txXfrm>
        <a:off x="0" y="1741"/>
        <a:ext cx="2070735" cy="504248"/>
      </dsp:txXfrm>
    </dsp:sp>
    <dsp:sp modelId="{F53872E5-D125-4AD6-8B5B-44253D65092C}">
      <dsp:nvSpPr>
        <dsp:cNvPr id="0" name=""/>
        <dsp:cNvSpPr/>
      </dsp:nvSpPr>
      <dsp:spPr>
        <a:xfrm>
          <a:off x="2070735" y="536244"/>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Get latitude and longitude coordinates using Geocoder</a:t>
          </a:r>
        </a:p>
      </dsp:txBody>
      <dsp:txXfrm>
        <a:off x="2070735" y="536244"/>
        <a:ext cx="8282940" cy="504248"/>
      </dsp:txXfrm>
    </dsp:sp>
    <dsp:sp modelId="{0B7FF26D-EC26-4AAB-BF0F-08294F59DA48}">
      <dsp:nvSpPr>
        <dsp:cNvPr id="0" name=""/>
        <dsp:cNvSpPr/>
      </dsp:nvSpPr>
      <dsp:spPr>
        <a:xfrm>
          <a:off x="0" y="536244"/>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Get</a:t>
          </a:r>
        </a:p>
      </dsp:txBody>
      <dsp:txXfrm>
        <a:off x="0" y="536244"/>
        <a:ext cx="2070735" cy="504248"/>
      </dsp:txXfrm>
    </dsp:sp>
    <dsp:sp modelId="{68C30A28-F731-427B-8D41-D04A2D90C8C7}">
      <dsp:nvSpPr>
        <dsp:cNvPr id="0" name=""/>
        <dsp:cNvSpPr/>
      </dsp:nvSpPr>
      <dsp:spPr>
        <a:xfrm>
          <a:off x="2070735" y="1070747"/>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Use Foursquare API to get venue data</a:t>
          </a:r>
        </a:p>
      </dsp:txBody>
      <dsp:txXfrm>
        <a:off x="2070735" y="1070747"/>
        <a:ext cx="8282940" cy="504248"/>
      </dsp:txXfrm>
    </dsp:sp>
    <dsp:sp modelId="{5E028868-3520-4C79-923A-16DA50D1957A}">
      <dsp:nvSpPr>
        <dsp:cNvPr id="0" name=""/>
        <dsp:cNvSpPr/>
      </dsp:nvSpPr>
      <dsp:spPr>
        <a:xfrm>
          <a:off x="0" y="1070747"/>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Use</a:t>
          </a:r>
        </a:p>
      </dsp:txBody>
      <dsp:txXfrm>
        <a:off x="0" y="1070747"/>
        <a:ext cx="2070735" cy="504248"/>
      </dsp:txXfrm>
    </dsp:sp>
    <dsp:sp modelId="{35827977-79A1-46C5-9BDA-3C58E1A1BB28}">
      <dsp:nvSpPr>
        <dsp:cNvPr id="0" name=""/>
        <dsp:cNvSpPr/>
      </dsp:nvSpPr>
      <dsp:spPr>
        <a:xfrm>
          <a:off x="2070735" y="1605250"/>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Group data by neighbourhood and taking the mean of the frequency of occurrence of each venue category</a:t>
          </a:r>
        </a:p>
      </dsp:txBody>
      <dsp:txXfrm>
        <a:off x="2070735" y="1605250"/>
        <a:ext cx="8282940" cy="504248"/>
      </dsp:txXfrm>
    </dsp:sp>
    <dsp:sp modelId="{AEA47304-101C-4071-A1B2-EC6353B8FC53}">
      <dsp:nvSpPr>
        <dsp:cNvPr id="0" name=""/>
        <dsp:cNvSpPr/>
      </dsp:nvSpPr>
      <dsp:spPr>
        <a:xfrm>
          <a:off x="0" y="1605250"/>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Group</a:t>
          </a:r>
        </a:p>
      </dsp:txBody>
      <dsp:txXfrm>
        <a:off x="0" y="1605250"/>
        <a:ext cx="2070735" cy="504248"/>
      </dsp:txXfrm>
    </dsp:sp>
    <dsp:sp modelId="{AF9C5E51-E7B1-42D9-ABEF-46DBD5A689C0}">
      <dsp:nvSpPr>
        <dsp:cNvPr id="0" name=""/>
        <dsp:cNvSpPr/>
      </dsp:nvSpPr>
      <dsp:spPr>
        <a:xfrm>
          <a:off x="2070735" y="2139754"/>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Filter venue category by Pizza Places</a:t>
          </a:r>
        </a:p>
      </dsp:txBody>
      <dsp:txXfrm>
        <a:off x="2070735" y="2139754"/>
        <a:ext cx="8282940" cy="504248"/>
      </dsp:txXfrm>
    </dsp:sp>
    <dsp:sp modelId="{E0323DBB-38CB-40E8-B2CB-F993505D1A02}">
      <dsp:nvSpPr>
        <dsp:cNvPr id="0" name=""/>
        <dsp:cNvSpPr/>
      </dsp:nvSpPr>
      <dsp:spPr>
        <a:xfrm>
          <a:off x="0" y="2139754"/>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Filter</a:t>
          </a:r>
        </a:p>
      </dsp:txBody>
      <dsp:txXfrm>
        <a:off x="0" y="2139754"/>
        <a:ext cx="2070735" cy="504248"/>
      </dsp:txXfrm>
    </dsp:sp>
    <dsp:sp modelId="{B62CEB84-8972-41F4-B7A0-2F4D2FFA16DF}">
      <dsp:nvSpPr>
        <dsp:cNvPr id="0" name=""/>
        <dsp:cNvSpPr/>
      </dsp:nvSpPr>
      <dsp:spPr>
        <a:xfrm>
          <a:off x="2070735" y="2674257"/>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Perform clustering on the data by using k means clustering</a:t>
          </a:r>
        </a:p>
      </dsp:txBody>
      <dsp:txXfrm>
        <a:off x="2070735" y="2674257"/>
        <a:ext cx="8282940" cy="504248"/>
      </dsp:txXfrm>
    </dsp:sp>
    <dsp:sp modelId="{31843141-7D70-4DB2-A00D-0F38C4E44F46}">
      <dsp:nvSpPr>
        <dsp:cNvPr id="0" name=""/>
        <dsp:cNvSpPr/>
      </dsp:nvSpPr>
      <dsp:spPr>
        <a:xfrm>
          <a:off x="0" y="2674257"/>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Perform</a:t>
          </a:r>
        </a:p>
      </dsp:txBody>
      <dsp:txXfrm>
        <a:off x="0" y="2674257"/>
        <a:ext cx="2070735" cy="504248"/>
      </dsp:txXfrm>
    </dsp:sp>
    <dsp:sp modelId="{C90AE248-D380-4282-AEDD-18AF3AF5759C}">
      <dsp:nvSpPr>
        <dsp:cNvPr id="0" name=""/>
        <dsp:cNvSpPr/>
      </dsp:nvSpPr>
      <dsp:spPr>
        <a:xfrm>
          <a:off x="2070735" y="3208760"/>
          <a:ext cx="8282940" cy="504248"/>
        </a:xfrm>
        <a:prstGeom prst="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712" tIns="128079" rIns="160712" bIns="128079" numCol="1" spcCol="1270" anchor="ctr" anchorCtr="0">
          <a:noAutofit/>
        </a:bodyPr>
        <a:lstStyle/>
        <a:p>
          <a:pPr marL="0" lvl="0" indent="0" algn="l" defTabSz="577850">
            <a:lnSpc>
              <a:spcPct val="90000"/>
            </a:lnSpc>
            <a:spcBef>
              <a:spcPct val="0"/>
            </a:spcBef>
            <a:spcAft>
              <a:spcPct val="35000"/>
            </a:spcAft>
            <a:buNone/>
          </a:pPr>
          <a:r>
            <a:rPr lang="en-US" sz="1300" kern="1200"/>
            <a:t>Visualize the clusters in a map using Folium</a:t>
          </a:r>
        </a:p>
      </dsp:txBody>
      <dsp:txXfrm>
        <a:off x="2070735" y="3208760"/>
        <a:ext cx="8282940" cy="504248"/>
      </dsp:txXfrm>
    </dsp:sp>
    <dsp:sp modelId="{96D1DF8C-A506-459E-8646-FB2340B553CC}">
      <dsp:nvSpPr>
        <dsp:cNvPr id="0" name=""/>
        <dsp:cNvSpPr/>
      </dsp:nvSpPr>
      <dsp:spPr>
        <a:xfrm>
          <a:off x="0" y="3208760"/>
          <a:ext cx="2070735" cy="50424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9576" tIns="49809" rIns="109576" bIns="49809" numCol="1" spcCol="1270" anchor="ctr" anchorCtr="0">
          <a:noAutofit/>
        </a:bodyPr>
        <a:lstStyle/>
        <a:p>
          <a:pPr marL="0" lvl="0" indent="0" algn="ctr" defTabSz="711200">
            <a:lnSpc>
              <a:spcPct val="90000"/>
            </a:lnSpc>
            <a:spcBef>
              <a:spcPct val="0"/>
            </a:spcBef>
            <a:spcAft>
              <a:spcPct val="35000"/>
            </a:spcAft>
            <a:buNone/>
          </a:pPr>
          <a:r>
            <a:rPr lang="en-US" sz="1600" kern="1200"/>
            <a:t>Visualize</a:t>
          </a:r>
        </a:p>
      </dsp:txBody>
      <dsp:txXfrm>
        <a:off x="0" y="3208760"/>
        <a:ext cx="2070735" cy="504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52EDA-58DC-43C2-A850-F3792FEB7F09}">
      <dsp:nvSpPr>
        <dsp:cNvPr id="0" name=""/>
        <dsp:cNvSpPr/>
      </dsp:nvSpPr>
      <dsp:spPr>
        <a:xfrm>
          <a:off x="229519"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9B6930A-F61C-4932-812E-43FCD764D4F8}">
      <dsp:nvSpPr>
        <dsp:cNvPr id="0" name=""/>
        <dsp:cNvSpPr/>
      </dsp:nvSpPr>
      <dsp:spPr>
        <a:xfrm>
          <a:off x="700693"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Answer to business question: The neighbourhoods in Cluster 1, Cluster 3, Cluster 5, Cluster 7, Cluster 8 and Cluster 9 are the most preferred locations to open a new pizza place are the most preferred locations to open a new shopping mall</a:t>
          </a:r>
          <a:endParaRPr lang="en-US" sz="2200" kern="1200"/>
        </a:p>
      </dsp:txBody>
      <dsp:txXfrm>
        <a:off x="779561" y="528006"/>
        <a:ext cx="4082821" cy="2535018"/>
      </dsp:txXfrm>
    </dsp:sp>
    <dsp:sp modelId="{D0A0C547-4447-4524-B0A8-5BD23E8A42DB}">
      <dsp:nvSpPr>
        <dsp:cNvPr id="0" name=""/>
        <dsp:cNvSpPr/>
      </dsp:nvSpPr>
      <dsp:spPr>
        <a:xfrm>
          <a:off x="5412424"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E3077E3-71EB-4593-BB2D-E916AB2E4BE8}">
      <dsp:nvSpPr>
        <dsp:cNvPr id="0" name=""/>
        <dsp:cNvSpPr/>
      </dsp:nvSpPr>
      <dsp:spPr>
        <a:xfrm>
          <a:off x="5883597"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The findings of this project will help the relevant stakeholders to capitalize on the opportunities on high potential locations while avoiding analysis their plan to expand their pizza place business in the city of Mumbai.</a:t>
          </a:r>
          <a:endParaRPr lang="en-US" sz="2200" kern="1200"/>
        </a:p>
      </dsp:txBody>
      <dsp:txXfrm>
        <a:off x="5962465" y="528006"/>
        <a:ext cx="4082821" cy="253501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165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93E-A8CA-4CAD-86AB-2A0A8097B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8FAEC-F27B-4AD0-89BD-1DD0678CE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A88BD-BBDE-4FA9-8329-23CB811CCC92}"/>
              </a:ext>
            </a:extLst>
          </p:cNvPr>
          <p:cNvSpPr>
            <a:spLocks noGrp="1"/>
          </p:cNvSpPr>
          <p:nvPr>
            <p:ph type="dt" sz="half" idx="10"/>
          </p:nvPr>
        </p:nvSpPr>
        <p:spPr/>
        <p:txBody>
          <a:bodyPr/>
          <a:lstStyle/>
          <a:p>
            <a:fld id="{343D59B3-A23A-498E-8EB8-8ADBB8BCEE5F}" type="datetimeFigureOut">
              <a:rPr lang="en-US" smtClean="0"/>
              <a:t>4/23/2020</a:t>
            </a:fld>
            <a:endParaRPr lang="en-US"/>
          </a:p>
        </p:txBody>
      </p:sp>
      <p:sp>
        <p:nvSpPr>
          <p:cNvPr id="5" name="Footer Placeholder 4">
            <a:extLst>
              <a:ext uri="{FF2B5EF4-FFF2-40B4-BE49-F238E27FC236}">
                <a16:creationId xmlns:a16="http://schemas.microsoft.com/office/drawing/2014/main" id="{7EBBAA58-FD03-483A-B645-F4E903A6A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8E347-8323-49BC-ADA4-DD7D77E2C673}"/>
              </a:ext>
            </a:extLst>
          </p:cNvPr>
          <p:cNvSpPr>
            <a:spLocks noGrp="1"/>
          </p:cNvSpPr>
          <p:nvPr>
            <p:ph type="sldNum" sz="quarter" idx="12"/>
          </p:nvPr>
        </p:nvSpPr>
        <p:spPr/>
        <p:txBody>
          <a:bodyPr/>
          <a:lstStyle/>
          <a:p>
            <a:fld id="{E25D5F49-5D21-4E95-9855-0D3487B7AEAC}" type="slidenum">
              <a:rPr lang="en-US" smtClean="0"/>
              <a:t>‹#›</a:t>
            </a:fld>
            <a:endParaRPr lang="en-US"/>
          </a:p>
        </p:txBody>
      </p:sp>
    </p:spTree>
    <p:extLst>
      <p:ext uri="{BB962C8B-B14F-4D97-AF65-F5344CB8AC3E}">
        <p14:creationId xmlns:p14="http://schemas.microsoft.com/office/powerpoint/2010/main" val="8165194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998730"/>
      </p:ext>
    </p:extLst>
  </p:cSld>
  <p:clrMap bg1="dk1" tx1="lt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tourist_attractions_in_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40AB330F-40D7-45AF-89CA-FC91EBD62F5A}"/>
              </a:ext>
            </a:extLst>
          </p:cNvPr>
          <p:cNvPicPr>
            <a:picLocks noChangeAspect="1"/>
          </p:cNvPicPr>
          <p:nvPr/>
        </p:nvPicPr>
        <p:blipFill rotWithShape="1">
          <a:blip r:embed="rId3">
            <a:alphaModFix amt="35000"/>
          </a:blip>
          <a:srcRect t="12624" b="3421"/>
          <a:stretch/>
        </p:blipFill>
        <p:spPr>
          <a:xfrm>
            <a:off x="20" y="10"/>
            <a:ext cx="12191980" cy="6857990"/>
          </a:xfrm>
          <a:prstGeom prst="rect">
            <a:avLst/>
          </a:prstGeom>
        </p:spPr>
      </p:pic>
      <p:sp>
        <p:nvSpPr>
          <p:cNvPr id="2" name="Title 1">
            <a:extLst>
              <a:ext uri="{FF2B5EF4-FFF2-40B4-BE49-F238E27FC236}">
                <a16:creationId xmlns:a16="http://schemas.microsoft.com/office/drawing/2014/main" id="{161711DB-AA85-44DF-BD4E-9B90231ACE25}"/>
              </a:ext>
            </a:extLst>
          </p:cNvPr>
          <p:cNvSpPr>
            <a:spLocks noGrp="1"/>
          </p:cNvSpPr>
          <p:nvPr>
            <p:ph type="ctrTitle"/>
          </p:nvPr>
        </p:nvSpPr>
        <p:spPr>
          <a:xfrm>
            <a:off x="930881" y="1088571"/>
            <a:ext cx="10319658" cy="2553313"/>
          </a:xfrm>
        </p:spPr>
        <p:txBody>
          <a:bodyPr>
            <a:normAutofit fontScale="90000"/>
          </a:bodyPr>
          <a:lstStyle/>
          <a:p>
            <a:pPr>
              <a:lnSpc>
                <a:spcPct val="90000"/>
              </a:lnSpc>
            </a:pPr>
            <a:r>
              <a:rPr lang="en-US" sz="4400" dirty="0"/>
              <a:t>IBM Applied Data Science Capstone Project</a:t>
            </a:r>
            <a:br>
              <a:rPr lang="en-US" sz="3800" dirty="0"/>
            </a:br>
            <a:br>
              <a:rPr lang="en-US" sz="3800" dirty="0"/>
            </a:br>
            <a:r>
              <a:rPr lang="en-IN" sz="3800" dirty="0"/>
              <a:t>Opening of a Pizza Place near Mumbai's popular Tourist Places</a:t>
            </a:r>
            <a:endParaRPr lang="en-US" sz="3800" dirty="0"/>
          </a:p>
        </p:txBody>
      </p:sp>
      <p:sp>
        <p:nvSpPr>
          <p:cNvPr id="3" name="Subtitle 2">
            <a:extLst>
              <a:ext uri="{FF2B5EF4-FFF2-40B4-BE49-F238E27FC236}">
                <a16:creationId xmlns:a16="http://schemas.microsoft.com/office/drawing/2014/main" id="{838469A1-F737-41CD-8242-DDA646DD3EBC}"/>
              </a:ext>
            </a:extLst>
          </p:cNvPr>
          <p:cNvSpPr>
            <a:spLocks noGrp="1"/>
          </p:cNvSpPr>
          <p:nvPr>
            <p:ph type="subTitle" idx="1"/>
          </p:nvPr>
        </p:nvSpPr>
        <p:spPr>
          <a:xfrm>
            <a:off x="1370693" y="3773489"/>
            <a:ext cx="9440034" cy="1049867"/>
          </a:xfrm>
        </p:spPr>
        <p:txBody>
          <a:bodyPr>
            <a:normAutofit/>
          </a:bodyPr>
          <a:lstStyle/>
          <a:p>
            <a:pPr>
              <a:lnSpc>
                <a:spcPct val="90000"/>
              </a:lnSpc>
            </a:pPr>
            <a:endParaRPr lang="en-US" sz="1700"/>
          </a:p>
          <a:p>
            <a:pPr>
              <a:lnSpc>
                <a:spcPct val="90000"/>
              </a:lnSpc>
            </a:pPr>
            <a:r>
              <a:rPr lang="en-US" sz="1700"/>
              <a:t> By Kunal Tale</a:t>
            </a:r>
          </a:p>
          <a:p>
            <a:pPr>
              <a:lnSpc>
                <a:spcPct val="90000"/>
              </a:lnSpc>
            </a:pPr>
            <a:r>
              <a:rPr lang="en-US" sz="1700"/>
              <a:t>23</a:t>
            </a:r>
            <a:r>
              <a:rPr lang="en-US" sz="1700" baseline="30000"/>
              <a:t>rd</a:t>
            </a:r>
            <a:r>
              <a:rPr lang="en-US" sz="1700"/>
              <a:t> April 2020</a:t>
            </a:r>
          </a:p>
        </p:txBody>
      </p:sp>
    </p:spTree>
    <p:extLst>
      <p:ext uri="{BB962C8B-B14F-4D97-AF65-F5344CB8AC3E}">
        <p14:creationId xmlns:p14="http://schemas.microsoft.com/office/powerpoint/2010/main" val="272952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680CF-DE40-4601-93A6-B42BA2F6F993}"/>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Business Problem</a:t>
            </a:r>
          </a:p>
        </p:txBody>
      </p:sp>
      <p:sp>
        <p:nvSpPr>
          <p:cNvPr id="3" name="Content Placeholder 2">
            <a:extLst>
              <a:ext uri="{FF2B5EF4-FFF2-40B4-BE49-F238E27FC236}">
                <a16:creationId xmlns:a16="http://schemas.microsoft.com/office/drawing/2014/main" id="{E53AB833-0C20-4580-8292-DAB84002D207}"/>
              </a:ext>
            </a:extLst>
          </p:cNvPr>
          <p:cNvSpPr>
            <a:spLocks noGrp="1"/>
          </p:cNvSpPr>
          <p:nvPr>
            <p:ph idx="1"/>
          </p:nvPr>
        </p:nvSpPr>
        <p:spPr>
          <a:xfrm>
            <a:off x="913795" y="3070927"/>
            <a:ext cx="10353762" cy="3045558"/>
          </a:xfrm>
          <a:effectLst/>
        </p:spPr>
        <p:txBody>
          <a:bodyPr anchor="ctr">
            <a:normAutofit/>
          </a:bodyPr>
          <a:lstStyle/>
          <a:p>
            <a:pPr algn="just">
              <a:lnSpc>
                <a:spcPct val="90000"/>
              </a:lnSpc>
            </a:pPr>
            <a:r>
              <a:rPr lang="en-IN" sz="1500" dirty="0"/>
              <a:t>Location of the Pizza Place is one of the most important decisions that will determine whether the Food facility will be a success or a failure</a:t>
            </a:r>
          </a:p>
          <a:p>
            <a:pPr algn="just">
              <a:lnSpc>
                <a:spcPct val="90000"/>
              </a:lnSpc>
            </a:pPr>
            <a:r>
              <a:rPr lang="en-IN" sz="1500" dirty="0"/>
              <a:t>Objective: To analyse and select the best locations near a tourist destination in the city of Mumbai, India to open a new Pizza Place</a:t>
            </a:r>
          </a:p>
          <a:p>
            <a:pPr algn="just">
              <a:lnSpc>
                <a:spcPct val="90000"/>
              </a:lnSpc>
            </a:pPr>
            <a:r>
              <a:rPr lang="en-IN" sz="1500" dirty="0"/>
              <a:t>This project is timely as Mumbai city is one of the most visited city in India both by domestic and international travellers and Pizza Place are becoming one of the important food junction in the City.</a:t>
            </a:r>
          </a:p>
          <a:p>
            <a:pPr algn="just">
              <a:lnSpc>
                <a:spcPct val="90000"/>
              </a:lnSpc>
            </a:pPr>
            <a:r>
              <a:rPr lang="en-US" sz="1500" dirty="0"/>
              <a:t>Business question</a:t>
            </a:r>
          </a:p>
          <a:p>
            <a:pPr lvl="1" algn="just">
              <a:lnSpc>
                <a:spcPct val="90000"/>
              </a:lnSpc>
            </a:pPr>
            <a:r>
              <a:rPr lang="en-IN" sz="1500" dirty="0"/>
              <a:t>In the city of Mumbai, if a Pizza Place firm is looking to open a new Pizza Place, where would you recommend that they open it?</a:t>
            </a:r>
            <a:endParaRPr lang="en-US" sz="1500" dirty="0"/>
          </a:p>
        </p:txBody>
      </p:sp>
    </p:spTree>
    <p:extLst>
      <p:ext uri="{BB962C8B-B14F-4D97-AF65-F5344CB8AC3E}">
        <p14:creationId xmlns:p14="http://schemas.microsoft.com/office/powerpoint/2010/main" val="39354962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A43CF-A315-437F-AFE6-55F0B9CF9158}"/>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Data</a:t>
            </a:r>
          </a:p>
        </p:txBody>
      </p:sp>
      <p:sp>
        <p:nvSpPr>
          <p:cNvPr id="15" name="Content Placeholder 2">
            <a:extLst>
              <a:ext uri="{FF2B5EF4-FFF2-40B4-BE49-F238E27FC236}">
                <a16:creationId xmlns:a16="http://schemas.microsoft.com/office/drawing/2014/main" id="{431B4079-D5AC-4406-BFE5-A835F1980F98}"/>
              </a:ext>
            </a:extLst>
          </p:cNvPr>
          <p:cNvSpPr>
            <a:spLocks noGrp="1"/>
          </p:cNvSpPr>
          <p:nvPr>
            <p:ph idx="1"/>
          </p:nvPr>
        </p:nvSpPr>
        <p:spPr>
          <a:xfrm>
            <a:off x="913795" y="3070927"/>
            <a:ext cx="10353762" cy="3045558"/>
          </a:xfrm>
          <a:effectLst/>
        </p:spPr>
        <p:txBody>
          <a:bodyPr anchor="ctr">
            <a:normAutofit/>
          </a:bodyPr>
          <a:lstStyle/>
          <a:p>
            <a:pPr algn="just">
              <a:lnSpc>
                <a:spcPct val="90000"/>
              </a:lnSpc>
            </a:pPr>
            <a:r>
              <a:rPr lang="en-US" sz="1500" dirty="0"/>
              <a:t>Data Required</a:t>
            </a:r>
          </a:p>
          <a:p>
            <a:pPr lvl="1" algn="just">
              <a:lnSpc>
                <a:spcPct val="90000"/>
              </a:lnSpc>
            </a:pPr>
            <a:r>
              <a:rPr lang="en-IN" sz="1500" dirty="0"/>
              <a:t>List of Tourist destination in Mumbai</a:t>
            </a:r>
          </a:p>
          <a:p>
            <a:pPr lvl="1" algn="just">
              <a:lnSpc>
                <a:spcPct val="90000"/>
              </a:lnSpc>
            </a:pPr>
            <a:r>
              <a:rPr lang="en-IN" sz="1500" dirty="0"/>
              <a:t>Latitude and longitude coordinates of the tourist places</a:t>
            </a:r>
          </a:p>
          <a:p>
            <a:pPr lvl="1" algn="just">
              <a:lnSpc>
                <a:spcPct val="90000"/>
              </a:lnSpc>
            </a:pPr>
            <a:r>
              <a:rPr lang="en-IN" sz="1500" dirty="0"/>
              <a:t>Venue data, particularly data related to pizza places near tourist destinations</a:t>
            </a:r>
            <a:endParaRPr lang="en-US" sz="1500" dirty="0"/>
          </a:p>
          <a:p>
            <a:pPr algn="just">
              <a:lnSpc>
                <a:spcPct val="90000"/>
              </a:lnSpc>
            </a:pPr>
            <a:r>
              <a:rPr lang="en-US" sz="1500" dirty="0"/>
              <a:t>Source of Data</a:t>
            </a:r>
          </a:p>
          <a:p>
            <a:pPr lvl="1" algn="just">
              <a:lnSpc>
                <a:spcPct val="90000"/>
              </a:lnSpc>
            </a:pPr>
            <a:r>
              <a:rPr lang="en-IN" sz="1500" dirty="0"/>
              <a:t>List of Tourist places in Mumbai: </a:t>
            </a:r>
            <a:r>
              <a:rPr lang="en-IN" sz="1500" dirty="0">
                <a:hlinkClick r:id="rId2"/>
              </a:rPr>
              <a:t>https://en.wikipedia.org/wiki/List_of_tourist_attractions_in_Mumbai</a:t>
            </a:r>
            <a:endParaRPr lang="en-IN" sz="1500" dirty="0"/>
          </a:p>
          <a:p>
            <a:pPr lvl="1" algn="just">
              <a:lnSpc>
                <a:spcPct val="90000"/>
              </a:lnSpc>
            </a:pPr>
            <a:r>
              <a:rPr lang="en-IN" sz="1500" dirty="0"/>
              <a:t>Geocoder package for latitude and longitude coordinates</a:t>
            </a:r>
          </a:p>
          <a:p>
            <a:pPr lvl="1" algn="just">
              <a:lnSpc>
                <a:spcPct val="90000"/>
              </a:lnSpc>
            </a:pPr>
            <a:r>
              <a:rPr lang="en-IN" sz="1500" dirty="0"/>
              <a:t>Foursquare API for venue data</a:t>
            </a:r>
            <a:endParaRPr lang="en-US" sz="1500" dirty="0"/>
          </a:p>
        </p:txBody>
      </p:sp>
    </p:spTree>
    <p:extLst>
      <p:ext uri="{BB962C8B-B14F-4D97-AF65-F5344CB8AC3E}">
        <p14:creationId xmlns:p14="http://schemas.microsoft.com/office/powerpoint/2010/main" val="2208336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9C0-4376-4408-8C09-F9C6341ECD23}"/>
              </a:ext>
            </a:extLst>
          </p:cNvPr>
          <p:cNvSpPr>
            <a:spLocks noGrp="1"/>
          </p:cNvSpPr>
          <p:nvPr>
            <p:ph type="title"/>
          </p:nvPr>
        </p:nvSpPr>
        <p:spPr>
          <a:xfrm>
            <a:off x="913795" y="609600"/>
            <a:ext cx="10353762" cy="1257300"/>
          </a:xfrm>
        </p:spPr>
        <p:txBody>
          <a:bodyPr>
            <a:normAutofit/>
          </a:bodyPr>
          <a:lstStyle/>
          <a:p>
            <a:r>
              <a:rPr lang="en-US"/>
              <a:t>Methodology</a:t>
            </a:r>
          </a:p>
        </p:txBody>
      </p:sp>
      <p:graphicFrame>
        <p:nvGraphicFramePr>
          <p:cNvPr id="5" name="Content Placeholder 2">
            <a:extLst>
              <a:ext uri="{FF2B5EF4-FFF2-40B4-BE49-F238E27FC236}">
                <a16:creationId xmlns:a16="http://schemas.microsoft.com/office/drawing/2014/main" id="{E4C206BD-E428-45A7-AE56-1599F9309288}"/>
              </a:ext>
            </a:extLst>
          </p:cNvPr>
          <p:cNvGraphicFramePr>
            <a:graphicFrameLocks noGrp="1"/>
          </p:cNvGraphicFramePr>
          <p:nvPr>
            <p:ph idx="1"/>
            <p:extLst>
              <p:ext uri="{D42A27DB-BD31-4B8C-83A1-F6EECF244321}">
                <p14:modId xmlns:p14="http://schemas.microsoft.com/office/powerpoint/2010/main" val="302523018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47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6207B-7886-459F-B709-007BB5E4D64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848EFC6-FE1A-4E02-9157-107A5665E29D}"/>
              </a:ext>
            </a:extLst>
          </p:cNvPr>
          <p:cNvPicPr>
            <a:picLocks noGrp="1" noChangeAspect="1"/>
          </p:cNvPicPr>
          <p:nvPr>
            <p:ph idx="1"/>
          </p:nvPr>
        </p:nvPicPr>
        <p:blipFill>
          <a:blip r:embed="rId3"/>
          <a:stretch>
            <a:fillRect/>
          </a:stretch>
        </p:blipFill>
        <p:spPr>
          <a:xfrm>
            <a:off x="5325001" y="244333"/>
            <a:ext cx="6197668" cy="3678981"/>
          </a:xfrm>
          <a:prstGeom prst="rect">
            <a:avLst/>
          </a:prstGeom>
          <a:ln>
            <a:solidFill>
              <a:schemeClr val="bg1"/>
            </a:solidFill>
          </a:ln>
        </p:spPr>
      </p:pic>
      <p:pic>
        <p:nvPicPr>
          <p:cNvPr id="6" name="Picture 5">
            <a:extLst>
              <a:ext uri="{FF2B5EF4-FFF2-40B4-BE49-F238E27FC236}">
                <a16:creationId xmlns:a16="http://schemas.microsoft.com/office/drawing/2014/main" id="{651F2FED-7B73-427D-9094-E7DEEA232C6C}"/>
              </a:ext>
            </a:extLst>
          </p:cNvPr>
          <p:cNvPicPr>
            <a:picLocks noChangeAspect="1"/>
          </p:cNvPicPr>
          <p:nvPr/>
        </p:nvPicPr>
        <p:blipFill>
          <a:blip r:embed="rId4"/>
          <a:stretch>
            <a:fillRect/>
          </a:stretch>
        </p:blipFill>
        <p:spPr>
          <a:xfrm>
            <a:off x="4905849" y="4251290"/>
            <a:ext cx="7035972" cy="2278734"/>
          </a:xfrm>
          <a:prstGeom prst="rect">
            <a:avLst/>
          </a:prstGeom>
          <a:ln>
            <a:solidFill>
              <a:schemeClr val="bg1"/>
            </a:solidFill>
          </a:ln>
        </p:spPr>
      </p:pic>
    </p:spTree>
    <p:extLst>
      <p:ext uri="{BB962C8B-B14F-4D97-AF65-F5344CB8AC3E}">
        <p14:creationId xmlns:p14="http://schemas.microsoft.com/office/powerpoint/2010/main" val="63130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34725-C4D1-4B4F-AE82-83CA12C4164E}"/>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Discussion</a:t>
            </a:r>
          </a:p>
        </p:txBody>
      </p:sp>
      <p:sp>
        <p:nvSpPr>
          <p:cNvPr id="13" name="Content Placeholder 2">
            <a:extLst>
              <a:ext uri="{FF2B5EF4-FFF2-40B4-BE49-F238E27FC236}">
                <a16:creationId xmlns:a16="http://schemas.microsoft.com/office/drawing/2014/main" id="{D8CA259B-1B1D-4E0E-8143-821E0743A445}"/>
              </a:ext>
            </a:extLst>
          </p:cNvPr>
          <p:cNvSpPr>
            <a:spLocks noGrp="1"/>
          </p:cNvSpPr>
          <p:nvPr>
            <p:ph idx="1"/>
          </p:nvPr>
        </p:nvSpPr>
        <p:spPr>
          <a:xfrm>
            <a:off x="913795" y="3070927"/>
            <a:ext cx="10353762" cy="3045558"/>
          </a:xfrm>
          <a:effectLst/>
        </p:spPr>
        <p:txBody>
          <a:bodyPr anchor="ctr">
            <a:normAutofit/>
          </a:bodyPr>
          <a:lstStyle/>
          <a:p>
            <a:pPr algn="just">
              <a:lnSpc>
                <a:spcPct val="90000"/>
              </a:lnSpc>
            </a:pPr>
            <a:r>
              <a:rPr lang="en-IN" sz="1600" dirty="0"/>
              <a:t>The Tourist destination in Mumbai are classified under 9 Clusters </a:t>
            </a:r>
          </a:p>
          <a:p>
            <a:pPr algn="just">
              <a:lnSpc>
                <a:spcPct val="90000"/>
              </a:lnSpc>
            </a:pPr>
            <a:r>
              <a:rPr lang="en-IN" sz="1600" dirty="0"/>
              <a:t>6 out of the 9 Clusters have Pizza Places as significant contribution as one of its top 10 most common venues near their Tourist Places </a:t>
            </a:r>
          </a:p>
          <a:p>
            <a:pPr algn="just">
              <a:lnSpc>
                <a:spcPct val="90000"/>
              </a:lnSpc>
            </a:pPr>
            <a:r>
              <a:rPr lang="en-IN" sz="1600" dirty="0"/>
              <a:t>Cluster 4 (light blue) has the highest number of neighbourhood popularity in Pizza Places followed by Cluster 8 (orange) </a:t>
            </a:r>
          </a:p>
          <a:p>
            <a:pPr algn="just">
              <a:lnSpc>
                <a:spcPct val="90000"/>
              </a:lnSpc>
            </a:pPr>
            <a:r>
              <a:rPr lang="en-IN" sz="1600" dirty="0"/>
              <a:t>Cluster 2 (purple) is located with long distant Tourist places and all of them have Pizza Places as one of the most popular venue of attraction near the tourist place </a:t>
            </a:r>
          </a:p>
          <a:p>
            <a:pPr algn="just">
              <a:lnSpc>
                <a:spcPct val="90000"/>
              </a:lnSpc>
            </a:pPr>
            <a:r>
              <a:rPr lang="en-IN" sz="1600" dirty="0"/>
              <a:t>Cluster 9 (red) and Cluster 7 (light green) had low number of Tourist places but they still have a great popularity for Pizza Places near its tourist places</a:t>
            </a:r>
            <a:endParaRPr lang="en-US" sz="1600" dirty="0"/>
          </a:p>
        </p:txBody>
      </p:sp>
    </p:spTree>
    <p:extLst>
      <p:ext uri="{BB962C8B-B14F-4D97-AF65-F5344CB8AC3E}">
        <p14:creationId xmlns:p14="http://schemas.microsoft.com/office/powerpoint/2010/main" val="13404050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2695E-12FC-4E40-9925-4B024969B1B6}"/>
              </a:ext>
            </a:extLst>
          </p:cNvPr>
          <p:cNvSpPr>
            <a:spLocks noGrp="1"/>
          </p:cNvSpPr>
          <p:nvPr>
            <p:ph type="title"/>
          </p:nvPr>
        </p:nvSpPr>
        <p:spPr>
          <a:xfrm>
            <a:off x="695916" y="1078264"/>
            <a:ext cx="3422930" cy="4701473"/>
          </a:xfrm>
        </p:spPr>
        <p:txBody>
          <a:bodyPr>
            <a:normAutofit/>
          </a:bodyPr>
          <a:lstStyle/>
          <a:p>
            <a:pPr algn="r"/>
            <a:r>
              <a:rPr lang="en-US" sz="3100">
                <a:solidFill>
                  <a:srgbClr val="FFFFFF"/>
                </a:solidFill>
              </a:rPr>
              <a:t>Recommendations</a:t>
            </a:r>
          </a:p>
        </p:txBody>
      </p:sp>
      <p:sp>
        <p:nvSpPr>
          <p:cNvPr id="3" name="Content Placeholder 2">
            <a:extLst>
              <a:ext uri="{FF2B5EF4-FFF2-40B4-BE49-F238E27FC236}">
                <a16:creationId xmlns:a16="http://schemas.microsoft.com/office/drawing/2014/main" id="{3FED148D-F9EA-428B-8028-C32E751E4A46}"/>
              </a:ext>
            </a:extLst>
          </p:cNvPr>
          <p:cNvSpPr>
            <a:spLocks noGrp="1"/>
          </p:cNvSpPr>
          <p:nvPr>
            <p:ph idx="1"/>
          </p:nvPr>
        </p:nvSpPr>
        <p:spPr>
          <a:xfrm>
            <a:off x="5114167" y="1078263"/>
            <a:ext cx="6117578" cy="4701474"/>
          </a:xfrm>
          <a:effectLst/>
        </p:spPr>
        <p:txBody>
          <a:bodyPr anchor="ctr">
            <a:normAutofit/>
          </a:bodyPr>
          <a:lstStyle/>
          <a:p>
            <a:pPr marL="36900" indent="0" algn="just">
              <a:buNone/>
            </a:pPr>
            <a:r>
              <a:rPr lang="en-IN" dirty="0"/>
              <a:t>Pizza Places firms are advised to focus on neighbourhoods in Cluster 4 and Cluster 8 which already have high concentration of Tourist places hence more footfall can be anticipated thought it will have an intense competition due to its popularity for Pizza. The interested Pizza Place firm is advised to maintain high quality standards and wider menu options to attract more customers and grow its business. </a:t>
            </a:r>
            <a:endParaRPr lang="en-US" dirty="0"/>
          </a:p>
        </p:txBody>
      </p:sp>
    </p:spTree>
    <p:extLst>
      <p:ext uri="{BB962C8B-B14F-4D97-AF65-F5344CB8AC3E}">
        <p14:creationId xmlns:p14="http://schemas.microsoft.com/office/powerpoint/2010/main" val="20131299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9A148-5BE2-4B9D-9988-4DD6100E753D}"/>
              </a:ext>
            </a:extLst>
          </p:cNvPr>
          <p:cNvSpPr>
            <a:spLocks noGrp="1"/>
          </p:cNvSpPr>
          <p:nvPr>
            <p:ph type="title"/>
          </p:nvPr>
        </p:nvSpPr>
        <p:spPr>
          <a:xfrm>
            <a:off x="913795" y="609600"/>
            <a:ext cx="10353762" cy="1257300"/>
          </a:xfrm>
        </p:spPr>
        <p:txBody>
          <a:bodyPr>
            <a:normAutofit/>
          </a:bodyPr>
          <a:lstStyle/>
          <a:p>
            <a:r>
              <a:rPr lang="en-US">
                <a:solidFill>
                  <a:srgbClr val="FFFFFF"/>
                </a:solidFill>
              </a:rPr>
              <a:t>Conclusion</a:t>
            </a: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543819F4-08C1-47DD-85BD-C6666C193A0D}"/>
              </a:ext>
            </a:extLst>
          </p:cNvPr>
          <p:cNvGraphicFramePr>
            <a:graphicFrameLocks noGrp="1"/>
          </p:cNvGraphicFramePr>
          <p:nvPr>
            <p:ph idx="1"/>
            <p:extLst>
              <p:ext uri="{D42A27DB-BD31-4B8C-83A1-F6EECF244321}">
                <p14:modId xmlns:p14="http://schemas.microsoft.com/office/powerpoint/2010/main" val="392178606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6322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42865-8748-4645-AD8D-1CDC11F35E28}"/>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Thank You…</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ngel Face with Solid Fill">
            <a:extLst>
              <a:ext uri="{FF2B5EF4-FFF2-40B4-BE49-F238E27FC236}">
                <a16:creationId xmlns:a16="http://schemas.microsoft.com/office/drawing/2014/main" id="{2698233E-A91D-4C21-B9AF-2B39B23E1B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4287551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412C24"/>
      </a:dk2>
      <a:lt2>
        <a:srgbClr val="E2E2E8"/>
      </a:lt2>
      <a:accent1>
        <a:srgbClr val="9EA741"/>
      </a:accent1>
      <a:accent2>
        <a:srgbClr val="B18A3B"/>
      </a:accent2>
      <a:accent3>
        <a:srgbClr val="C36A4D"/>
      </a:accent3>
      <a:accent4>
        <a:srgbClr val="B13B4E"/>
      </a:accent4>
      <a:accent5>
        <a:srgbClr val="C34D92"/>
      </a:accent5>
      <a:accent6>
        <a:srgbClr val="B13BB1"/>
      </a:accent6>
      <a:hlink>
        <a:srgbClr val="C55181"/>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9</TotalTime>
  <Words>558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Calisto MT</vt:lpstr>
      <vt:lpstr>Wingdings 2</vt:lpstr>
      <vt:lpstr>SlateVTI</vt:lpstr>
      <vt:lpstr>IBM Applied Data Science Capstone Project  Opening of a Pizza Place near Mumbai's popular Tourist Places</vt:lpstr>
      <vt:lpstr>Business Problem</vt:lpstr>
      <vt:lpstr>Data</vt:lpstr>
      <vt:lpstr>Methodology</vt:lpstr>
      <vt:lpstr>Results</vt:lpstr>
      <vt:lpstr>Discussion</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  Opening of a Pizza Place near Mumbai's popular Tourist Places</dc:title>
  <dc:creator>Kunal Tale</dc:creator>
  <cp:lastModifiedBy>Kunal Tale</cp:lastModifiedBy>
  <cp:revision>16</cp:revision>
  <dcterms:created xsi:type="dcterms:W3CDTF">2020-04-23T16:14:20Z</dcterms:created>
  <dcterms:modified xsi:type="dcterms:W3CDTF">2020-04-23T16:26:26Z</dcterms:modified>
</cp:coreProperties>
</file>