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B0E44-89ED-4FD1-B010-02639D2E1E6D}" v="193" dt="2022-11-12T14:56:15.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Sangrulkar" userId="S::1032200268@mitwpu.ac.in::82bf9ee9-26f3-4ca1-8d5b-6bbe6cc72def" providerId="AD" clId="Web-{A7DB0E44-89ED-4FD1-B010-02639D2E1E6D}"/>
    <pc:docChg chg="addSld delSld modSld addMainMaster delMainMaster">
      <pc:chgData name="OmkarSangrulkar" userId="S::1032200268@mitwpu.ac.in::82bf9ee9-26f3-4ca1-8d5b-6bbe6cc72def" providerId="AD" clId="Web-{A7DB0E44-89ED-4FD1-B010-02639D2E1E6D}" dt="2022-11-12T14:56:15.148" v="141" actId="14100"/>
      <pc:docMkLst>
        <pc:docMk/>
      </pc:docMkLst>
      <pc:sldChg chg="addSp delSp modSp mod setBg modClrScheme chgLayout">
        <pc:chgData name="OmkarSangrulkar" userId="S::1032200268@mitwpu.ac.in::82bf9ee9-26f3-4ca1-8d5b-6bbe6cc72def" providerId="AD" clId="Web-{A7DB0E44-89ED-4FD1-B010-02639D2E1E6D}" dt="2022-11-12T14:43:03.817" v="67" actId="20577"/>
        <pc:sldMkLst>
          <pc:docMk/>
          <pc:sldMk cId="109857222" sldId="256"/>
        </pc:sldMkLst>
        <pc:spChg chg="add del mod">
          <ac:chgData name="OmkarSangrulkar" userId="S::1032200268@mitwpu.ac.in::82bf9ee9-26f3-4ca1-8d5b-6bbe6cc72def" providerId="AD" clId="Web-{A7DB0E44-89ED-4FD1-B010-02639D2E1E6D}" dt="2022-11-12T14:30:45.383" v="6"/>
          <ac:spMkLst>
            <pc:docMk/>
            <pc:sldMk cId="109857222" sldId="256"/>
            <ac:spMk id="2" creationId="{00000000-0000-0000-0000-000000000000}"/>
          </ac:spMkLst>
        </pc:spChg>
        <pc:spChg chg="add del mod">
          <ac:chgData name="OmkarSangrulkar" userId="S::1032200268@mitwpu.ac.in::82bf9ee9-26f3-4ca1-8d5b-6bbe6cc72def" providerId="AD" clId="Web-{A7DB0E44-89ED-4FD1-B010-02639D2E1E6D}" dt="2022-11-12T14:30:53.617" v="7"/>
          <ac:spMkLst>
            <pc:docMk/>
            <pc:sldMk cId="109857222" sldId="256"/>
            <ac:spMk id="3" creationId="{00000000-0000-0000-0000-000000000000}"/>
          </ac:spMkLst>
        </pc:spChg>
        <pc:spChg chg="add del mod">
          <ac:chgData name="OmkarSangrulkar" userId="S::1032200268@mitwpu.ac.in::82bf9ee9-26f3-4ca1-8d5b-6bbe6cc72def" providerId="AD" clId="Web-{A7DB0E44-89ED-4FD1-B010-02639D2E1E6D}" dt="2022-11-12T14:39:12.871" v="11"/>
          <ac:spMkLst>
            <pc:docMk/>
            <pc:sldMk cId="109857222" sldId="256"/>
            <ac:spMk id="5" creationId="{57A1E213-BCAA-610D-04FE-B8B1A4F871C2}"/>
          </ac:spMkLst>
        </pc:spChg>
        <pc:spChg chg="add mod">
          <ac:chgData name="OmkarSangrulkar" userId="S::1032200268@mitwpu.ac.in::82bf9ee9-26f3-4ca1-8d5b-6bbe6cc72def" providerId="AD" clId="Web-{A7DB0E44-89ED-4FD1-B010-02639D2E1E6D}" dt="2022-11-12T14:40:31.030" v="31" actId="1076"/>
          <ac:spMkLst>
            <pc:docMk/>
            <pc:sldMk cId="109857222" sldId="256"/>
            <ac:spMk id="6" creationId="{FA54CF5D-6980-670A-E890-C16C1F22C798}"/>
          </ac:spMkLst>
        </pc:spChg>
        <pc:spChg chg="add mod">
          <ac:chgData name="OmkarSangrulkar" userId="S::1032200268@mitwpu.ac.in::82bf9ee9-26f3-4ca1-8d5b-6bbe6cc72def" providerId="AD" clId="Web-{A7DB0E44-89ED-4FD1-B010-02639D2E1E6D}" dt="2022-11-12T14:41:20.016" v="38" actId="20577"/>
          <ac:spMkLst>
            <pc:docMk/>
            <pc:sldMk cId="109857222" sldId="256"/>
            <ac:spMk id="7" creationId="{C59011CC-D450-00A7-B655-7A74B6DBA3FA}"/>
          </ac:spMkLst>
        </pc:spChg>
        <pc:spChg chg="add mod">
          <ac:chgData name="OmkarSangrulkar" userId="S::1032200268@mitwpu.ac.in::82bf9ee9-26f3-4ca1-8d5b-6bbe6cc72def" providerId="AD" clId="Web-{A7DB0E44-89ED-4FD1-B010-02639D2E1E6D}" dt="2022-11-12T14:43:03.817" v="67" actId="20577"/>
          <ac:spMkLst>
            <pc:docMk/>
            <pc:sldMk cId="109857222" sldId="256"/>
            <ac:spMk id="8" creationId="{9A33C8AD-62CE-D168-BFA1-4ECDF6F75AA7}"/>
          </ac:spMkLst>
        </pc:spChg>
        <pc:spChg chg="add">
          <ac:chgData name="OmkarSangrulkar" userId="S::1032200268@mitwpu.ac.in::82bf9ee9-26f3-4ca1-8d5b-6bbe6cc72def" providerId="AD" clId="Web-{A7DB0E44-89ED-4FD1-B010-02639D2E1E6D}" dt="2022-11-12T14:30:34.648" v="5"/>
          <ac:spMkLst>
            <pc:docMk/>
            <pc:sldMk cId="109857222" sldId="256"/>
            <ac:spMk id="9" creationId="{06DA9DF9-31F7-4056-B42E-878CC92417B8}"/>
          </ac:spMkLst>
        </pc:spChg>
        <pc:picChg chg="add">
          <ac:chgData name="OmkarSangrulkar" userId="S::1032200268@mitwpu.ac.in::82bf9ee9-26f3-4ca1-8d5b-6bbe6cc72def" providerId="AD" clId="Web-{A7DB0E44-89ED-4FD1-B010-02639D2E1E6D}" dt="2022-11-12T14:30:34.648" v="5"/>
          <ac:picMkLst>
            <pc:docMk/>
            <pc:sldMk cId="109857222" sldId="256"/>
            <ac:picMk id="4" creationId="{89BC2FF6-7521-564C-1539-C8C689E7325D}"/>
          </ac:picMkLst>
        </pc:picChg>
      </pc:sldChg>
      <pc:sldChg chg="addSp delSp modSp new">
        <pc:chgData name="OmkarSangrulkar" userId="S::1032200268@mitwpu.ac.in::82bf9ee9-26f3-4ca1-8d5b-6bbe6cc72def" providerId="AD" clId="Web-{A7DB0E44-89ED-4FD1-B010-02639D2E1E6D}" dt="2022-11-12T14:53:29.236" v="111" actId="20577"/>
        <pc:sldMkLst>
          <pc:docMk/>
          <pc:sldMk cId="827211018" sldId="257"/>
        </pc:sldMkLst>
        <pc:spChg chg="del">
          <ac:chgData name="OmkarSangrulkar" userId="S::1032200268@mitwpu.ac.in::82bf9ee9-26f3-4ca1-8d5b-6bbe6cc72def" providerId="AD" clId="Web-{A7DB0E44-89ED-4FD1-B010-02639D2E1E6D}" dt="2022-11-12T14:43:29.787" v="70"/>
          <ac:spMkLst>
            <pc:docMk/>
            <pc:sldMk cId="827211018" sldId="257"/>
            <ac:spMk id="2" creationId="{EC600B48-F427-030C-B1DE-8D8F6915F54C}"/>
          </ac:spMkLst>
        </pc:spChg>
        <pc:spChg chg="del">
          <ac:chgData name="OmkarSangrulkar" userId="S::1032200268@mitwpu.ac.in::82bf9ee9-26f3-4ca1-8d5b-6bbe6cc72def" providerId="AD" clId="Web-{A7DB0E44-89ED-4FD1-B010-02639D2E1E6D}" dt="2022-11-12T14:43:27.396" v="69"/>
          <ac:spMkLst>
            <pc:docMk/>
            <pc:sldMk cId="827211018" sldId="257"/>
            <ac:spMk id="3" creationId="{6DC9DBBE-A973-CF06-58B1-9F9CBE124B30}"/>
          </ac:spMkLst>
        </pc:spChg>
        <pc:spChg chg="add del mod">
          <ac:chgData name="OmkarSangrulkar" userId="S::1032200268@mitwpu.ac.in::82bf9ee9-26f3-4ca1-8d5b-6bbe6cc72def" providerId="AD" clId="Web-{A7DB0E44-89ED-4FD1-B010-02639D2E1E6D}" dt="2022-11-12T14:43:36.490" v="73"/>
          <ac:spMkLst>
            <pc:docMk/>
            <pc:sldMk cId="827211018" sldId="257"/>
            <ac:spMk id="4" creationId="{F3C5C317-3803-4989-4B13-08DE15380455}"/>
          </ac:spMkLst>
        </pc:spChg>
        <pc:spChg chg="add mod">
          <ac:chgData name="OmkarSangrulkar" userId="S::1032200268@mitwpu.ac.in::82bf9ee9-26f3-4ca1-8d5b-6bbe6cc72def" providerId="AD" clId="Web-{A7DB0E44-89ED-4FD1-B010-02639D2E1E6D}" dt="2022-11-12T14:49:16.331" v="96" actId="14100"/>
          <ac:spMkLst>
            <pc:docMk/>
            <pc:sldMk cId="827211018" sldId="257"/>
            <ac:spMk id="7" creationId="{900C9C33-C22C-14D0-93A3-23E4C19A71A1}"/>
          </ac:spMkLst>
        </pc:spChg>
        <pc:spChg chg="add del mod">
          <ac:chgData name="OmkarSangrulkar" userId="S::1032200268@mitwpu.ac.in::82bf9ee9-26f3-4ca1-8d5b-6bbe6cc72def" providerId="AD" clId="Web-{A7DB0E44-89ED-4FD1-B010-02639D2E1E6D}" dt="2022-11-12T14:46:31.747" v="86"/>
          <ac:spMkLst>
            <pc:docMk/>
            <pc:sldMk cId="827211018" sldId="257"/>
            <ac:spMk id="8" creationId="{321F2FC7-CCA2-DF7D-04D1-8C8A2DFE1F5F}"/>
          </ac:spMkLst>
        </pc:spChg>
        <pc:spChg chg="add mod">
          <ac:chgData name="OmkarSangrulkar" userId="S::1032200268@mitwpu.ac.in::82bf9ee9-26f3-4ca1-8d5b-6bbe6cc72def" providerId="AD" clId="Web-{A7DB0E44-89ED-4FD1-B010-02639D2E1E6D}" dt="2022-11-12T14:46:44.825" v="90" actId="14100"/>
          <ac:spMkLst>
            <pc:docMk/>
            <pc:sldMk cId="827211018" sldId="257"/>
            <ac:spMk id="9" creationId="{72F7BA33-C5B9-16B0-CADD-FA10E5494E80}"/>
          </ac:spMkLst>
        </pc:spChg>
        <pc:spChg chg="add mod">
          <ac:chgData name="OmkarSangrulkar" userId="S::1032200268@mitwpu.ac.in::82bf9ee9-26f3-4ca1-8d5b-6bbe6cc72def" providerId="AD" clId="Web-{A7DB0E44-89ED-4FD1-B010-02639D2E1E6D}" dt="2022-11-12T14:52:46.843" v="101" actId="20577"/>
          <ac:spMkLst>
            <pc:docMk/>
            <pc:sldMk cId="827211018" sldId="257"/>
            <ac:spMk id="10" creationId="{AFE11FE4-761F-2955-EDD3-39826D156036}"/>
          </ac:spMkLst>
        </pc:spChg>
        <pc:spChg chg="add mod">
          <ac:chgData name="OmkarSangrulkar" userId="S::1032200268@mitwpu.ac.in::82bf9ee9-26f3-4ca1-8d5b-6bbe6cc72def" providerId="AD" clId="Web-{A7DB0E44-89ED-4FD1-B010-02639D2E1E6D}" dt="2022-11-12T14:53:29.236" v="111" actId="20577"/>
          <ac:spMkLst>
            <pc:docMk/>
            <pc:sldMk cId="827211018" sldId="257"/>
            <ac:spMk id="11" creationId="{047C93C5-05D2-1E43-94F0-0A259FDBE7F7}"/>
          </ac:spMkLst>
        </pc:spChg>
        <pc:picChg chg="add">
          <ac:chgData name="OmkarSangrulkar" userId="S::1032200268@mitwpu.ac.in::82bf9ee9-26f3-4ca1-8d5b-6bbe6cc72def" providerId="AD" clId="Web-{A7DB0E44-89ED-4FD1-B010-02639D2E1E6D}" dt="2022-11-12T14:43:51.694" v="74"/>
          <ac:picMkLst>
            <pc:docMk/>
            <pc:sldMk cId="827211018" sldId="257"/>
            <ac:picMk id="6" creationId="{A3563E7F-5EEE-BBB4-39D5-53385A749E57}"/>
          </ac:picMkLst>
        </pc:picChg>
      </pc:sldChg>
      <pc:sldChg chg="new del">
        <pc:chgData name="OmkarSangrulkar" userId="S::1032200268@mitwpu.ac.in::82bf9ee9-26f3-4ca1-8d5b-6bbe6cc72def" providerId="AD" clId="Web-{A7DB0E44-89ED-4FD1-B010-02639D2E1E6D}" dt="2022-11-12T14:54:19.722" v="113"/>
        <pc:sldMkLst>
          <pc:docMk/>
          <pc:sldMk cId="1173969203" sldId="258"/>
        </pc:sldMkLst>
      </pc:sldChg>
      <pc:sldChg chg="addSp delSp modSp add replId">
        <pc:chgData name="OmkarSangrulkar" userId="S::1032200268@mitwpu.ac.in::82bf9ee9-26f3-4ca1-8d5b-6bbe6cc72def" providerId="AD" clId="Web-{A7DB0E44-89ED-4FD1-B010-02639D2E1E6D}" dt="2022-11-12T14:56:15.148" v="141" actId="14100"/>
        <pc:sldMkLst>
          <pc:docMk/>
          <pc:sldMk cId="2945365790" sldId="258"/>
        </pc:sldMkLst>
        <pc:spChg chg="add mod">
          <ac:chgData name="OmkarSangrulkar" userId="S::1032200268@mitwpu.ac.in::82bf9ee9-26f3-4ca1-8d5b-6bbe6cc72def" providerId="AD" clId="Web-{A7DB0E44-89ED-4FD1-B010-02639D2E1E6D}" dt="2022-11-12T14:55:32.006" v="137" actId="1076"/>
          <ac:spMkLst>
            <pc:docMk/>
            <pc:sldMk cId="2945365790" sldId="258"/>
            <ac:spMk id="2" creationId="{2FAFE0B6-3DE2-1C77-5131-6177914EE2F7}"/>
          </ac:spMkLst>
        </pc:spChg>
        <pc:spChg chg="add mod">
          <ac:chgData name="OmkarSangrulkar" userId="S::1032200268@mitwpu.ac.in::82bf9ee9-26f3-4ca1-8d5b-6bbe6cc72def" providerId="AD" clId="Web-{A7DB0E44-89ED-4FD1-B010-02639D2E1E6D}" dt="2022-11-12T14:56:15.148" v="141" actId="14100"/>
          <ac:spMkLst>
            <pc:docMk/>
            <pc:sldMk cId="2945365790" sldId="258"/>
            <ac:spMk id="3" creationId="{0672837A-9FE6-BFE5-C0F4-AF746A162CB9}"/>
          </ac:spMkLst>
        </pc:spChg>
        <pc:spChg chg="add del mod">
          <ac:chgData name="OmkarSangrulkar" userId="S::1032200268@mitwpu.ac.in::82bf9ee9-26f3-4ca1-8d5b-6bbe6cc72def" providerId="AD" clId="Web-{A7DB0E44-89ED-4FD1-B010-02639D2E1E6D}" dt="2022-11-12T14:55:08.943" v="131"/>
          <ac:spMkLst>
            <pc:docMk/>
            <pc:sldMk cId="2945365790" sldId="258"/>
            <ac:spMk id="7" creationId="{900C9C33-C22C-14D0-93A3-23E4C19A71A1}"/>
          </ac:spMkLst>
        </pc:spChg>
        <pc:spChg chg="add del">
          <ac:chgData name="OmkarSangrulkar" userId="S::1032200268@mitwpu.ac.in::82bf9ee9-26f3-4ca1-8d5b-6bbe6cc72def" providerId="AD" clId="Web-{A7DB0E44-89ED-4FD1-B010-02639D2E1E6D}" dt="2022-11-12T14:55:11.443" v="132"/>
          <ac:spMkLst>
            <pc:docMk/>
            <pc:sldMk cId="2945365790" sldId="258"/>
            <ac:spMk id="9" creationId="{72F7BA33-C5B9-16B0-CADD-FA10E5494E80}"/>
          </ac:spMkLst>
        </pc:spChg>
        <pc:spChg chg="add del">
          <ac:chgData name="OmkarSangrulkar" userId="S::1032200268@mitwpu.ac.in::82bf9ee9-26f3-4ca1-8d5b-6bbe6cc72def" providerId="AD" clId="Web-{A7DB0E44-89ED-4FD1-B010-02639D2E1E6D}" dt="2022-11-12T14:55:13.927" v="133"/>
          <ac:spMkLst>
            <pc:docMk/>
            <pc:sldMk cId="2945365790" sldId="258"/>
            <ac:spMk id="10" creationId="{AFE11FE4-761F-2955-EDD3-39826D156036}"/>
          </ac:spMkLst>
        </pc:spChg>
        <pc:spChg chg="add del">
          <ac:chgData name="OmkarSangrulkar" userId="S::1032200268@mitwpu.ac.in::82bf9ee9-26f3-4ca1-8d5b-6bbe6cc72def" providerId="AD" clId="Web-{A7DB0E44-89ED-4FD1-B010-02639D2E1E6D}" dt="2022-11-12T14:55:19.349" v="134"/>
          <ac:spMkLst>
            <pc:docMk/>
            <pc:sldMk cId="2945365790" sldId="258"/>
            <ac:spMk id="11" creationId="{047C93C5-05D2-1E43-94F0-0A259FDBE7F7}"/>
          </ac:spMkLst>
        </pc:spChg>
        <pc:picChg chg="add del">
          <ac:chgData name="OmkarSangrulkar" userId="S::1032200268@mitwpu.ac.in::82bf9ee9-26f3-4ca1-8d5b-6bbe6cc72def" providerId="AD" clId="Web-{A7DB0E44-89ED-4FD1-B010-02639D2E1E6D}" dt="2022-11-12T14:54:50.036" v="120"/>
          <ac:picMkLst>
            <pc:docMk/>
            <pc:sldMk cId="2945365790" sldId="258"/>
            <ac:picMk id="6" creationId="{A3563E7F-5EEE-BBB4-39D5-53385A749E57}"/>
          </ac:picMkLst>
        </pc:picChg>
      </pc:sldChg>
      <pc:sldMasterChg chg="del delSldLayout">
        <pc:chgData name="OmkarSangrulkar" userId="S::1032200268@mitwpu.ac.in::82bf9ee9-26f3-4ca1-8d5b-6bbe6cc72def" providerId="AD" clId="Web-{A7DB0E44-89ED-4FD1-B010-02639D2E1E6D}" dt="2022-11-12T14:30:34.648" v="5"/>
        <pc:sldMasterMkLst>
          <pc:docMk/>
          <pc:sldMasterMk cId="2460954070" sldId="2147483660"/>
        </pc:sldMasterMkLst>
        <pc:sldLayoutChg chg="del">
          <pc:chgData name="OmkarSangrulkar" userId="S::1032200268@mitwpu.ac.in::82bf9ee9-26f3-4ca1-8d5b-6bbe6cc72def" providerId="AD" clId="Web-{A7DB0E44-89ED-4FD1-B010-02639D2E1E6D}" dt="2022-11-12T14:30:34.648" v="5"/>
          <pc:sldLayoutMkLst>
            <pc:docMk/>
            <pc:sldMasterMk cId="2460954070" sldId="2147483660"/>
            <pc:sldLayoutMk cId="2385387890" sldId="2147483661"/>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949138452" sldId="2147483662"/>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2591524520" sldId="2147483663"/>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1203092039" sldId="2147483664"/>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3733172339" sldId="2147483665"/>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3210312558" sldId="2147483666"/>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3146388984" sldId="2147483667"/>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3171841454" sldId="2147483668"/>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1718958274" sldId="2147483669"/>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2202905451" sldId="2147483670"/>
          </pc:sldLayoutMkLst>
        </pc:sldLayoutChg>
        <pc:sldLayoutChg chg="del">
          <pc:chgData name="OmkarSangrulkar" userId="S::1032200268@mitwpu.ac.in::82bf9ee9-26f3-4ca1-8d5b-6bbe6cc72def" providerId="AD" clId="Web-{A7DB0E44-89ED-4FD1-B010-02639D2E1E6D}" dt="2022-11-12T14:30:34.648" v="5"/>
          <pc:sldLayoutMkLst>
            <pc:docMk/>
            <pc:sldMasterMk cId="2460954070" sldId="2147483660"/>
            <pc:sldLayoutMk cId="3479445657" sldId="2147483671"/>
          </pc:sldLayoutMkLst>
        </pc:sldLayoutChg>
      </pc:sldMasterChg>
      <pc:sldMasterChg chg="add addSldLayout">
        <pc:chgData name="OmkarSangrulkar" userId="S::1032200268@mitwpu.ac.in::82bf9ee9-26f3-4ca1-8d5b-6bbe6cc72def" providerId="AD" clId="Web-{A7DB0E44-89ED-4FD1-B010-02639D2E1E6D}" dt="2022-11-12T14:30:34.648" v="5"/>
        <pc:sldMasterMkLst>
          <pc:docMk/>
          <pc:sldMasterMk cId="3146192926" sldId="2147483699"/>
        </pc:sldMasterMkLst>
        <pc:sldLayoutChg chg="add">
          <pc:chgData name="OmkarSangrulkar" userId="S::1032200268@mitwpu.ac.in::82bf9ee9-26f3-4ca1-8d5b-6bbe6cc72def" providerId="AD" clId="Web-{A7DB0E44-89ED-4FD1-B010-02639D2E1E6D}" dt="2022-11-12T14:30:34.648" v="5"/>
          <pc:sldLayoutMkLst>
            <pc:docMk/>
            <pc:sldMasterMk cId="3146192926" sldId="2147483699"/>
            <pc:sldLayoutMk cId="2153079387" sldId="2147483687"/>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3545964925" sldId="2147483688"/>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2097572567" sldId="2147483689"/>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3052585426" sldId="2147483690"/>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2910182838" sldId="2147483691"/>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4270403918" sldId="2147483692"/>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3811750816" sldId="2147483693"/>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503878300" sldId="2147483694"/>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2223679884" sldId="2147483695"/>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2617876067" sldId="2147483696"/>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1084675253" sldId="2147483697"/>
          </pc:sldLayoutMkLst>
        </pc:sldLayoutChg>
        <pc:sldLayoutChg chg="add">
          <pc:chgData name="OmkarSangrulkar" userId="S::1032200268@mitwpu.ac.in::82bf9ee9-26f3-4ca1-8d5b-6bbe6cc72def" providerId="AD" clId="Web-{A7DB0E44-89ED-4FD1-B010-02639D2E1E6D}" dt="2022-11-12T14:30:34.648" v="5"/>
          <pc:sldLayoutMkLst>
            <pc:docMk/>
            <pc:sldMasterMk cId="3146192926" sldId="2147483699"/>
            <pc:sldLayoutMk cId="110056087"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387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58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018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175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2367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78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467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05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040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307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596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11/20/2022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757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11/20/2022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14619292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89BC2FF6-7521-564C-1539-C8C689E7325D}"/>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FA54CF5D-6980-670A-E890-C16C1F22C798}"/>
              </a:ext>
            </a:extLst>
          </p:cNvPr>
          <p:cNvSpPr txBox="1"/>
          <p:nvPr/>
        </p:nvSpPr>
        <p:spPr>
          <a:xfrm>
            <a:off x="453824" y="1654646"/>
            <a:ext cx="7306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ea typeface="+mn-lt"/>
                <a:cs typeface="+mn-lt"/>
              </a:rPr>
              <a:t>Book Recommendation System</a:t>
            </a:r>
            <a:endParaRPr lang="en-US" sz="3200" b="1">
              <a:solidFill>
                <a:srgbClr val="FF0000"/>
              </a:solidFill>
            </a:endParaRPr>
          </a:p>
        </p:txBody>
      </p:sp>
      <p:sp>
        <p:nvSpPr>
          <p:cNvPr id="7" name="TextBox 6">
            <a:extLst>
              <a:ext uri="{FF2B5EF4-FFF2-40B4-BE49-F238E27FC236}">
                <a16:creationId xmlns:a16="http://schemas.microsoft.com/office/drawing/2014/main" id="{C59011CC-D450-00A7-B655-7A74B6DBA3FA}"/>
              </a:ext>
            </a:extLst>
          </p:cNvPr>
          <p:cNvSpPr txBox="1"/>
          <p:nvPr/>
        </p:nvSpPr>
        <p:spPr>
          <a:xfrm>
            <a:off x="430695" y="563217"/>
            <a:ext cx="6211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DS PBL</a:t>
            </a:r>
          </a:p>
        </p:txBody>
      </p:sp>
      <p:sp>
        <p:nvSpPr>
          <p:cNvPr id="8" name="TextBox 7">
            <a:extLst>
              <a:ext uri="{FF2B5EF4-FFF2-40B4-BE49-F238E27FC236}">
                <a16:creationId xmlns:a16="http://schemas.microsoft.com/office/drawing/2014/main" id="{9A33C8AD-62CE-D168-BFA1-4ECDF6F75AA7}"/>
              </a:ext>
            </a:extLst>
          </p:cNvPr>
          <p:cNvSpPr txBox="1"/>
          <p:nvPr/>
        </p:nvSpPr>
        <p:spPr>
          <a:xfrm>
            <a:off x="6808304" y="5284304"/>
            <a:ext cx="50855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Omkar </a:t>
            </a:r>
            <a:r>
              <a:rPr lang="en-US" dirty="0" err="1"/>
              <a:t>Sangrulkar</a:t>
            </a:r>
            <a:r>
              <a:rPr lang="en-US" dirty="0"/>
              <a:t> PA6</a:t>
            </a:r>
          </a:p>
          <a:p>
            <a:r>
              <a:rPr lang="en-US" dirty="0"/>
              <a:t>Prajwal </a:t>
            </a:r>
            <a:r>
              <a:rPr lang="en-US" dirty="0" err="1"/>
              <a:t>Rawoorkar</a:t>
            </a:r>
            <a:r>
              <a:rPr lang="en-US" dirty="0"/>
              <a:t> PA32</a:t>
            </a:r>
          </a:p>
          <a:p>
            <a:r>
              <a:rPr lang="en-US" dirty="0"/>
              <a:t>Kunal Tilaganji PA51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83E446-CF13-4F26-8056-158C767BB86E}"/>
              </a:ext>
            </a:extLst>
          </p:cNvPr>
          <p:cNvSpPr>
            <a:spLocks noGrp="1"/>
          </p:cNvSpPr>
          <p:nvPr>
            <p:ph type="title"/>
          </p:nvPr>
        </p:nvSpPr>
        <p:spPr>
          <a:xfrm>
            <a:off x="1905596" y="247551"/>
            <a:ext cx="8380808" cy="666850"/>
          </a:xfrm>
        </p:spPr>
        <p:txBody>
          <a:bodyPr>
            <a:normAutofit fontScale="90000"/>
          </a:bodyPr>
          <a:lstStyle/>
          <a:p>
            <a:br>
              <a:rPr lang="en-IN" dirty="0"/>
            </a:br>
            <a:r>
              <a:rPr lang="en-IN" dirty="0"/>
              <a:t>TABLEAU DASHBOARDS</a:t>
            </a:r>
            <a:br>
              <a:rPr lang="en-IN" dirty="0"/>
            </a:br>
            <a:endParaRPr lang="en-IN" dirty="0"/>
          </a:p>
        </p:txBody>
      </p:sp>
      <p:pic>
        <p:nvPicPr>
          <p:cNvPr id="8" name="Picture 7">
            <a:extLst>
              <a:ext uri="{FF2B5EF4-FFF2-40B4-BE49-F238E27FC236}">
                <a16:creationId xmlns:a16="http://schemas.microsoft.com/office/drawing/2014/main" id="{38DB0AF2-2DA5-4353-85AB-289DE42954B0}"/>
              </a:ext>
            </a:extLst>
          </p:cNvPr>
          <p:cNvPicPr>
            <a:picLocks noChangeAspect="1"/>
          </p:cNvPicPr>
          <p:nvPr/>
        </p:nvPicPr>
        <p:blipFill>
          <a:blip r:embed="rId2"/>
          <a:stretch>
            <a:fillRect/>
          </a:stretch>
        </p:blipFill>
        <p:spPr>
          <a:xfrm>
            <a:off x="914400" y="914401"/>
            <a:ext cx="10986052" cy="6176638"/>
          </a:xfrm>
          <a:prstGeom prst="rect">
            <a:avLst/>
          </a:prstGeom>
        </p:spPr>
      </p:pic>
    </p:spTree>
    <p:extLst>
      <p:ext uri="{BB962C8B-B14F-4D97-AF65-F5344CB8AC3E}">
        <p14:creationId xmlns:p14="http://schemas.microsoft.com/office/powerpoint/2010/main" val="22699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83E446-CF13-4F26-8056-158C767BB86E}"/>
              </a:ext>
            </a:extLst>
          </p:cNvPr>
          <p:cNvSpPr>
            <a:spLocks noGrp="1"/>
          </p:cNvSpPr>
          <p:nvPr>
            <p:ph type="title"/>
          </p:nvPr>
        </p:nvSpPr>
        <p:spPr>
          <a:xfrm>
            <a:off x="1905596" y="247551"/>
            <a:ext cx="8380808" cy="666850"/>
          </a:xfrm>
        </p:spPr>
        <p:txBody>
          <a:bodyPr>
            <a:normAutofit fontScale="90000"/>
          </a:bodyPr>
          <a:lstStyle/>
          <a:p>
            <a:br>
              <a:rPr lang="en-IN" dirty="0"/>
            </a:br>
            <a:r>
              <a:rPr lang="en-IN" dirty="0"/>
              <a:t>TABLEAU DASHBOARDS</a:t>
            </a:r>
            <a:br>
              <a:rPr lang="en-IN" dirty="0"/>
            </a:br>
            <a:endParaRPr lang="en-IN" dirty="0"/>
          </a:p>
        </p:txBody>
      </p:sp>
      <p:pic>
        <p:nvPicPr>
          <p:cNvPr id="3" name="Picture 2">
            <a:extLst>
              <a:ext uri="{FF2B5EF4-FFF2-40B4-BE49-F238E27FC236}">
                <a16:creationId xmlns:a16="http://schemas.microsoft.com/office/drawing/2014/main" id="{1F68976A-00BD-4624-BFBF-E1624D8AC6A9}"/>
              </a:ext>
            </a:extLst>
          </p:cNvPr>
          <p:cNvPicPr>
            <a:picLocks noChangeAspect="1"/>
          </p:cNvPicPr>
          <p:nvPr/>
        </p:nvPicPr>
        <p:blipFill>
          <a:blip r:embed="rId2"/>
          <a:stretch>
            <a:fillRect/>
          </a:stretch>
        </p:blipFill>
        <p:spPr>
          <a:xfrm>
            <a:off x="642730" y="914401"/>
            <a:ext cx="10906539" cy="6131934"/>
          </a:xfrm>
          <a:prstGeom prst="rect">
            <a:avLst/>
          </a:prstGeom>
        </p:spPr>
      </p:pic>
    </p:spTree>
    <p:extLst>
      <p:ext uri="{BB962C8B-B14F-4D97-AF65-F5344CB8AC3E}">
        <p14:creationId xmlns:p14="http://schemas.microsoft.com/office/powerpoint/2010/main" val="81322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Box 6">
            <a:extLst>
              <a:ext uri="{FF2B5EF4-FFF2-40B4-BE49-F238E27FC236}">
                <a16:creationId xmlns:a16="http://schemas.microsoft.com/office/drawing/2014/main" id="{900C9C33-C22C-14D0-93A3-23E4C19A71A1}"/>
              </a:ext>
            </a:extLst>
          </p:cNvPr>
          <p:cNvSpPr txBox="1"/>
          <p:nvPr/>
        </p:nvSpPr>
        <p:spPr>
          <a:xfrm>
            <a:off x="347870" y="331304"/>
            <a:ext cx="1874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Requirements: </a:t>
            </a:r>
          </a:p>
        </p:txBody>
      </p:sp>
      <p:sp>
        <p:nvSpPr>
          <p:cNvPr id="9" name="TextBox 8">
            <a:extLst>
              <a:ext uri="{FF2B5EF4-FFF2-40B4-BE49-F238E27FC236}">
                <a16:creationId xmlns:a16="http://schemas.microsoft.com/office/drawing/2014/main" id="{72F7BA33-C5B9-16B0-CADD-FA10E5494E80}"/>
              </a:ext>
            </a:extLst>
          </p:cNvPr>
          <p:cNvSpPr txBox="1"/>
          <p:nvPr/>
        </p:nvSpPr>
        <p:spPr>
          <a:xfrm>
            <a:off x="267419" y="799381"/>
            <a:ext cx="106795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Online book reading and selling websites like Kindle and Goodreads compete against each other on many factors. One of those important factors is their book recommendation system. A book recommendation system is designed to recommend books of interest to the buyer.</a:t>
            </a:r>
            <a:endParaRPr lang="en-US" dirty="0"/>
          </a:p>
        </p:txBody>
      </p:sp>
      <p:sp>
        <p:nvSpPr>
          <p:cNvPr id="10" name="TextBox 9">
            <a:extLst>
              <a:ext uri="{FF2B5EF4-FFF2-40B4-BE49-F238E27FC236}">
                <a16:creationId xmlns:a16="http://schemas.microsoft.com/office/drawing/2014/main" id="{AFE11FE4-761F-2955-EDD3-39826D156036}"/>
              </a:ext>
            </a:extLst>
          </p:cNvPr>
          <p:cNvSpPr txBox="1"/>
          <p:nvPr/>
        </p:nvSpPr>
        <p:spPr>
          <a:xfrm>
            <a:off x="513522" y="1855304"/>
            <a:ext cx="18884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Purpose:</a:t>
            </a:r>
          </a:p>
        </p:txBody>
      </p:sp>
      <p:sp>
        <p:nvSpPr>
          <p:cNvPr id="11" name="TextBox 10">
            <a:extLst>
              <a:ext uri="{FF2B5EF4-FFF2-40B4-BE49-F238E27FC236}">
                <a16:creationId xmlns:a16="http://schemas.microsoft.com/office/drawing/2014/main" id="{047C93C5-05D2-1E43-94F0-0A259FDBE7F7}"/>
              </a:ext>
            </a:extLst>
          </p:cNvPr>
          <p:cNvSpPr txBox="1"/>
          <p:nvPr/>
        </p:nvSpPr>
        <p:spPr>
          <a:xfrm>
            <a:off x="353683" y="2222740"/>
            <a:ext cx="1059323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The purpose of a book recommendation system is to predict buyer’s interest and recommend books to them accordingly. A book recommendation system can take into account many parameters like book content and book quality by filtering user reviews. In the section below, I will introduce you to a machine learning project on the book recommendation system using Python. For this project we have taken the data from GOOD_READ BOOKS, a data set which consists of approximately 11,128 books.</a:t>
            </a:r>
          </a:p>
          <a:p>
            <a:endParaRPr lang="en-US" dirty="0"/>
          </a:p>
        </p:txBody>
      </p:sp>
    </p:spTree>
    <p:extLst>
      <p:ext uri="{BB962C8B-B14F-4D97-AF65-F5344CB8AC3E}">
        <p14:creationId xmlns:p14="http://schemas.microsoft.com/office/powerpoint/2010/main" val="82721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119D6E-6D13-0A8E-EA40-32929CC23269}"/>
              </a:ext>
            </a:extLst>
          </p:cNvPr>
          <p:cNvSpPr txBox="1"/>
          <p:nvPr/>
        </p:nvSpPr>
        <p:spPr>
          <a:xfrm>
            <a:off x="185351" y="185351"/>
            <a:ext cx="4065373" cy="369332"/>
          </a:xfrm>
          <a:prstGeom prst="rect">
            <a:avLst/>
          </a:prstGeom>
          <a:noFill/>
        </p:spPr>
        <p:txBody>
          <a:bodyPr wrap="square" rtlCol="0">
            <a:spAutoFit/>
          </a:bodyPr>
          <a:lstStyle/>
          <a:p>
            <a:r>
              <a:rPr lang="en-US" dirty="0"/>
              <a:t>Tools Used:</a:t>
            </a:r>
            <a:endParaRPr lang="en-IN" dirty="0"/>
          </a:p>
        </p:txBody>
      </p:sp>
      <p:pic>
        <p:nvPicPr>
          <p:cNvPr id="6" name="Picture 5">
            <a:extLst>
              <a:ext uri="{FF2B5EF4-FFF2-40B4-BE49-F238E27FC236}">
                <a16:creationId xmlns:a16="http://schemas.microsoft.com/office/drawing/2014/main" id="{5A841EC6-DCFD-4A0A-680F-DEC34ADBC4E7}"/>
              </a:ext>
            </a:extLst>
          </p:cNvPr>
          <p:cNvPicPr>
            <a:picLocks noChangeAspect="1"/>
          </p:cNvPicPr>
          <p:nvPr/>
        </p:nvPicPr>
        <p:blipFill>
          <a:blip r:embed="rId2"/>
          <a:stretch>
            <a:fillRect/>
          </a:stretch>
        </p:blipFill>
        <p:spPr>
          <a:xfrm>
            <a:off x="289002" y="654910"/>
            <a:ext cx="4277581" cy="1546696"/>
          </a:xfrm>
          <a:prstGeom prst="rect">
            <a:avLst/>
          </a:prstGeom>
        </p:spPr>
      </p:pic>
      <p:sp>
        <p:nvSpPr>
          <p:cNvPr id="7" name="TextBox 6">
            <a:extLst>
              <a:ext uri="{FF2B5EF4-FFF2-40B4-BE49-F238E27FC236}">
                <a16:creationId xmlns:a16="http://schemas.microsoft.com/office/drawing/2014/main" id="{D4ED96A0-A04B-2BED-47E2-5D3B7CC519EB}"/>
              </a:ext>
            </a:extLst>
          </p:cNvPr>
          <p:cNvSpPr txBox="1"/>
          <p:nvPr/>
        </p:nvSpPr>
        <p:spPr>
          <a:xfrm>
            <a:off x="289002" y="2409568"/>
            <a:ext cx="5688227" cy="3139321"/>
          </a:xfrm>
          <a:prstGeom prst="rect">
            <a:avLst/>
          </a:prstGeom>
          <a:noFill/>
        </p:spPr>
        <p:txBody>
          <a:bodyPr wrap="square" rtlCol="0">
            <a:spAutoFit/>
          </a:bodyPr>
          <a:lstStyle/>
          <a:p>
            <a:r>
              <a:rPr lang="en-US" dirty="0"/>
              <a:t>NumPy: </a:t>
            </a:r>
          </a:p>
          <a:p>
            <a:pPr marL="285750" indent="-285750">
              <a:buFont typeface="Arial" panose="020B0604020202020204" pitchFamily="34" charset="0"/>
              <a:buChar char="•"/>
            </a:pPr>
            <a:r>
              <a:rPr lang="en-US" dirty="0"/>
              <a:t>NumPy is a Python library used for working with arrays.</a:t>
            </a:r>
          </a:p>
          <a:p>
            <a:pPr marL="285750" indent="-285750">
              <a:buFont typeface="Arial" panose="020B0604020202020204" pitchFamily="34" charset="0"/>
              <a:buChar char="•"/>
            </a:pPr>
            <a:r>
              <a:rPr lang="en-US" dirty="0"/>
              <a:t>It also has functions for working in domain of linear algebra, Fourier transform, and matrices.</a:t>
            </a:r>
          </a:p>
          <a:p>
            <a:pPr marL="285750" indent="-285750">
              <a:buFont typeface="Arial" panose="020B0604020202020204" pitchFamily="34" charset="0"/>
              <a:buChar char="•"/>
            </a:pPr>
            <a:r>
              <a:rPr lang="en-US" dirty="0"/>
              <a:t>NumPy was created in 2005 by Travis Oliphant. It is an open source project and you can use it freely.</a:t>
            </a:r>
          </a:p>
          <a:p>
            <a:pPr marL="285750" indent="-285750">
              <a:buFont typeface="Arial" panose="020B0604020202020204" pitchFamily="34" charset="0"/>
              <a:buChar char="•"/>
            </a:pPr>
            <a:r>
              <a:rPr lang="en-US" dirty="0"/>
              <a:t>NumPy stands for Numerical Python.</a:t>
            </a:r>
          </a:p>
          <a:p>
            <a:endParaRPr lang="en-US" dirty="0"/>
          </a:p>
          <a:p>
            <a:endParaRPr lang="en-IN" dirty="0"/>
          </a:p>
        </p:txBody>
      </p:sp>
      <p:sp>
        <p:nvSpPr>
          <p:cNvPr id="8" name="TextBox 7">
            <a:extLst>
              <a:ext uri="{FF2B5EF4-FFF2-40B4-BE49-F238E27FC236}">
                <a16:creationId xmlns:a16="http://schemas.microsoft.com/office/drawing/2014/main" id="{9084435D-0D9F-04E9-853D-50582AA7E358}"/>
              </a:ext>
            </a:extLst>
          </p:cNvPr>
          <p:cNvSpPr txBox="1"/>
          <p:nvPr/>
        </p:nvSpPr>
        <p:spPr>
          <a:xfrm>
            <a:off x="6096000" y="370017"/>
            <a:ext cx="4938584" cy="1754326"/>
          </a:xfrm>
          <a:prstGeom prst="rect">
            <a:avLst/>
          </a:prstGeom>
          <a:noFill/>
        </p:spPr>
        <p:txBody>
          <a:bodyPr wrap="square" rtlCol="0">
            <a:spAutoFit/>
          </a:bodyPr>
          <a:lstStyle/>
          <a:p>
            <a:r>
              <a:rPr lang="en-US" dirty="0"/>
              <a:t>Pandas:</a:t>
            </a:r>
          </a:p>
          <a:p>
            <a:pPr marL="285750" indent="-285750">
              <a:buFont typeface="Arial" panose="020B0604020202020204" pitchFamily="34" charset="0"/>
              <a:buChar char="•"/>
            </a:pPr>
            <a:r>
              <a:rPr lang="en-US" dirty="0"/>
              <a:t>pandas is a fast, powerful, flexible and easy to use open source data analysis and manipulation tool.</a:t>
            </a:r>
          </a:p>
          <a:p>
            <a:pPr marL="285750" indent="-285750">
              <a:buFont typeface="Arial" panose="020B0604020202020204" pitchFamily="34" charset="0"/>
              <a:buChar char="•"/>
            </a:pPr>
            <a:r>
              <a:rPr lang="en-US" dirty="0"/>
              <a:t>built on top of the Python programming language.</a:t>
            </a:r>
            <a:endParaRPr lang="en-IN" dirty="0"/>
          </a:p>
        </p:txBody>
      </p:sp>
      <p:sp>
        <p:nvSpPr>
          <p:cNvPr id="9" name="TextBox 8">
            <a:extLst>
              <a:ext uri="{FF2B5EF4-FFF2-40B4-BE49-F238E27FC236}">
                <a16:creationId xmlns:a16="http://schemas.microsoft.com/office/drawing/2014/main" id="{20567AFE-DAA4-CB53-4AB5-9AE3F5DBF29A}"/>
              </a:ext>
            </a:extLst>
          </p:cNvPr>
          <p:cNvSpPr txBox="1"/>
          <p:nvPr/>
        </p:nvSpPr>
        <p:spPr>
          <a:xfrm>
            <a:off x="6549081" y="2743200"/>
            <a:ext cx="4374292" cy="2031325"/>
          </a:xfrm>
          <a:prstGeom prst="rect">
            <a:avLst/>
          </a:prstGeom>
          <a:noFill/>
        </p:spPr>
        <p:txBody>
          <a:bodyPr wrap="square" rtlCol="0">
            <a:spAutoFit/>
          </a:bodyPr>
          <a:lstStyle/>
          <a:p>
            <a:r>
              <a:rPr lang="en-US" dirty="0"/>
              <a:t>Seaborn:</a:t>
            </a:r>
          </a:p>
          <a:p>
            <a:pPr marL="285750" indent="-285750">
              <a:buFont typeface="Arial" panose="020B0604020202020204" pitchFamily="34" charset="0"/>
              <a:buChar char="•"/>
            </a:pPr>
            <a:r>
              <a:rPr lang="en-US" dirty="0"/>
              <a:t>Seaborn is a Python data visualization library based on matplotlib. </a:t>
            </a:r>
          </a:p>
          <a:p>
            <a:pPr marL="285750" indent="-285750">
              <a:buFont typeface="Arial" panose="020B0604020202020204" pitchFamily="34" charset="0"/>
              <a:buChar char="•"/>
            </a:pPr>
            <a:r>
              <a:rPr lang="en-US" dirty="0"/>
              <a:t>Provides a high-level interface for drawing attractive and informative statistical graphics.</a:t>
            </a:r>
            <a:endParaRPr lang="en-IN" dirty="0"/>
          </a:p>
        </p:txBody>
      </p:sp>
    </p:spTree>
    <p:extLst>
      <p:ext uri="{BB962C8B-B14F-4D97-AF65-F5344CB8AC3E}">
        <p14:creationId xmlns:p14="http://schemas.microsoft.com/office/powerpoint/2010/main" val="119280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2FAFE0B6-3DE2-1C77-5131-6177914EE2F7}"/>
              </a:ext>
            </a:extLst>
          </p:cNvPr>
          <p:cNvSpPr txBox="1"/>
          <p:nvPr/>
        </p:nvSpPr>
        <p:spPr>
          <a:xfrm>
            <a:off x="253042" y="102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Arial"/>
              </a:rPr>
              <a:t>Data Exploration:</a:t>
            </a:r>
          </a:p>
        </p:txBody>
      </p:sp>
      <p:pic>
        <p:nvPicPr>
          <p:cNvPr id="1026" name="Picture 2">
            <a:extLst>
              <a:ext uri="{FF2B5EF4-FFF2-40B4-BE49-F238E27FC236}">
                <a16:creationId xmlns:a16="http://schemas.microsoft.com/office/drawing/2014/main" id="{FFF84D99-2C5E-A710-A91E-083DC155D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10" y="769553"/>
            <a:ext cx="6777344" cy="46371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00153-76CC-231A-42F2-A37AE83C926B}"/>
              </a:ext>
            </a:extLst>
          </p:cNvPr>
          <p:cNvSpPr txBox="1"/>
          <p:nvPr/>
        </p:nvSpPr>
        <p:spPr>
          <a:xfrm>
            <a:off x="7562335" y="769553"/>
            <a:ext cx="4276087" cy="3970318"/>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The results show us the top 10 books in our data. </a:t>
            </a:r>
          </a:p>
          <a:p>
            <a:pPr marL="285750" indent="-285750">
              <a:buFont typeface="Arial" panose="020B0604020202020204" pitchFamily="34" charset="0"/>
              <a:buChar char="•"/>
            </a:pPr>
            <a:r>
              <a:rPr lang="en-US" b="0" i="0" dirty="0">
                <a:effectLst/>
                <a:latin typeface="Arial" panose="020B0604020202020204" pitchFamily="34" charset="0"/>
              </a:rPr>
              <a:t>Max score in our data was 5.0 but we don’t see any books in the above result with a score of 5.0. </a:t>
            </a:r>
          </a:p>
          <a:p>
            <a:pPr marL="285750" indent="-285750">
              <a:buFont typeface="Arial" panose="020B0604020202020204" pitchFamily="34" charset="0"/>
              <a:buChar char="•"/>
            </a:pPr>
            <a:r>
              <a:rPr lang="en-US" b="0" i="0" dirty="0">
                <a:effectLst/>
                <a:latin typeface="Arial" panose="020B0604020202020204" pitchFamily="34" charset="0"/>
              </a:rPr>
              <a:t>We have filtered these books according to the number of notes. We’ve made sure that all of the books we have in the above results have a decent rating. There may be books in the data that may have only 1 or 2 notes may be rated 5.0. We want to avoid such books, which is why we used this type of filtering.</a:t>
            </a:r>
            <a:endParaRPr lang="en-IN" dirty="0"/>
          </a:p>
        </p:txBody>
      </p:sp>
    </p:spTree>
    <p:extLst>
      <p:ext uri="{BB962C8B-B14F-4D97-AF65-F5344CB8AC3E}">
        <p14:creationId xmlns:p14="http://schemas.microsoft.com/office/powerpoint/2010/main" val="294536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2FAFE0B6-3DE2-1C77-5131-6177914EE2F7}"/>
              </a:ext>
            </a:extLst>
          </p:cNvPr>
          <p:cNvSpPr txBox="1"/>
          <p:nvPr/>
        </p:nvSpPr>
        <p:spPr>
          <a:xfrm>
            <a:off x="253042" y="102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Arial"/>
              </a:rPr>
              <a:t>Data Exploration:</a:t>
            </a:r>
          </a:p>
        </p:txBody>
      </p:sp>
      <p:pic>
        <p:nvPicPr>
          <p:cNvPr id="2050" name="Picture 2">
            <a:extLst>
              <a:ext uri="{FF2B5EF4-FFF2-40B4-BE49-F238E27FC236}">
                <a16:creationId xmlns:a16="http://schemas.microsoft.com/office/drawing/2014/main" id="{27184CED-CA95-BFB9-E8C3-A355EFB70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17" y="905132"/>
            <a:ext cx="5808698" cy="47890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06161F1-A58C-A4AB-6345-0B1EB5DB9E35}"/>
              </a:ext>
            </a:extLst>
          </p:cNvPr>
          <p:cNvSpPr txBox="1"/>
          <p:nvPr/>
        </p:nvSpPr>
        <p:spPr>
          <a:xfrm>
            <a:off x="6413159" y="1076751"/>
            <a:ext cx="5808698" cy="1200329"/>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Stephen King and P.G. Wodehouse have the most books in the data.</a:t>
            </a:r>
          </a:p>
          <a:p>
            <a:pPr marL="285750" indent="-285750">
              <a:buFont typeface="Arial" panose="020B0604020202020204" pitchFamily="34" charset="0"/>
              <a:buChar char="•"/>
            </a:pPr>
            <a:r>
              <a:rPr lang="en-US" b="0" i="0" dirty="0">
                <a:effectLst/>
                <a:latin typeface="Arial" panose="020B0604020202020204" pitchFamily="34" charset="0"/>
              </a:rPr>
              <a:t> Both authors have 40 books in our dataset followed by Rumiko Takahashi and Orson Scott Card.</a:t>
            </a:r>
            <a:endParaRPr lang="en-IN" dirty="0"/>
          </a:p>
        </p:txBody>
      </p:sp>
    </p:spTree>
    <p:extLst>
      <p:ext uri="{BB962C8B-B14F-4D97-AF65-F5344CB8AC3E}">
        <p14:creationId xmlns:p14="http://schemas.microsoft.com/office/powerpoint/2010/main" val="296312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2FAFE0B6-3DE2-1C77-5131-6177914EE2F7}"/>
              </a:ext>
            </a:extLst>
          </p:cNvPr>
          <p:cNvSpPr txBox="1"/>
          <p:nvPr/>
        </p:nvSpPr>
        <p:spPr>
          <a:xfrm>
            <a:off x="253042" y="102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Arial"/>
              </a:rPr>
              <a:t>Data Exploration:</a:t>
            </a:r>
          </a:p>
        </p:txBody>
      </p:sp>
      <p:pic>
        <p:nvPicPr>
          <p:cNvPr id="3074" name="Picture 2">
            <a:extLst>
              <a:ext uri="{FF2B5EF4-FFF2-40B4-BE49-F238E27FC236}">
                <a16:creationId xmlns:a16="http://schemas.microsoft.com/office/drawing/2014/main" id="{1F8F1DB8-70F5-FD79-9963-DF6DF5B97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35" y="1544981"/>
            <a:ext cx="7151022" cy="363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7F611-87E5-BD27-F037-6A6A4CA17074}"/>
              </a:ext>
            </a:extLst>
          </p:cNvPr>
          <p:cNvSpPr txBox="1"/>
          <p:nvPr/>
        </p:nvSpPr>
        <p:spPr>
          <a:xfrm>
            <a:off x="7750324" y="806317"/>
            <a:ext cx="4241908" cy="1477328"/>
          </a:xfrm>
          <a:prstGeom prst="rect">
            <a:avLst/>
          </a:prstGeom>
          <a:noFill/>
        </p:spPr>
        <p:txBody>
          <a:bodyPr wrap="square">
            <a:spAutoFit/>
          </a:bodyPr>
          <a:lstStyle/>
          <a:p>
            <a:r>
              <a:rPr lang="en-US" b="0" i="0" dirty="0">
                <a:effectLst/>
                <a:latin typeface="Arial" panose="020B0604020202020204" pitchFamily="34" charset="0"/>
              </a:rPr>
              <a:t>Twilight has been reviewed over 4 million times, followed by The Hobbit or There and Back Again and The Catcher in the Rye which has been reviewed over 2 million times.</a:t>
            </a:r>
            <a:endParaRPr lang="en-IN" dirty="0"/>
          </a:p>
        </p:txBody>
      </p:sp>
    </p:spTree>
    <p:extLst>
      <p:ext uri="{BB962C8B-B14F-4D97-AF65-F5344CB8AC3E}">
        <p14:creationId xmlns:p14="http://schemas.microsoft.com/office/powerpoint/2010/main" val="379298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2FAFE0B6-3DE2-1C77-5131-6177914EE2F7}"/>
              </a:ext>
            </a:extLst>
          </p:cNvPr>
          <p:cNvSpPr txBox="1"/>
          <p:nvPr/>
        </p:nvSpPr>
        <p:spPr>
          <a:xfrm>
            <a:off x="253042" y="102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Arial"/>
              </a:rPr>
              <a:t>Data Exploration:</a:t>
            </a:r>
          </a:p>
        </p:txBody>
      </p:sp>
      <p:pic>
        <p:nvPicPr>
          <p:cNvPr id="4098" name="Picture 2">
            <a:extLst>
              <a:ext uri="{FF2B5EF4-FFF2-40B4-BE49-F238E27FC236}">
                <a16:creationId xmlns:a16="http://schemas.microsoft.com/office/drawing/2014/main" id="{E4F4BC95-3106-2A3A-A6B1-9D24638DD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95" y="472306"/>
            <a:ext cx="4421334" cy="304781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104" name="Picture 8" descr="correlation">
            <a:extLst>
              <a:ext uri="{FF2B5EF4-FFF2-40B4-BE49-F238E27FC236}">
                <a16:creationId xmlns:a16="http://schemas.microsoft.com/office/drawing/2014/main" id="{CC05F0F3-DF5C-66DD-52AC-0C804048F3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376" y="447592"/>
            <a:ext cx="3567581" cy="304781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106" name="Picture 10" descr="correlation: book recommendation system">
            <a:extLst>
              <a:ext uri="{FF2B5EF4-FFF2-40B4-BE49-F238E27FC236}">
                <a16:creationId xmlns:a16="http://schemas.microsoft.com/office/drawing/2014/main" id="{BAEA3825-AD63-3C9F-0FEF-1227985C83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6965" y="447591"/>
            <a:ext cx="3611993" cy="304781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832ED2A-FE64-E6DB-2532-AAA4615D12B2}"/>
              </a:ext>
            </a:extLst>
          </p:cNvPr>
          <p:cNvSpPr txBox="1"/>
          <p:nvPr/>
        </p:nvSpPr>
        <p:spPr>
          <a:xfrm>
            <a:off x="191395" y="3672590"/>
            <a:ext cx="4421333" cy="646331"/>
          </a:xfrm>
          <a:prstGeom prst="rect">
            <a:avLst/>
          </a:prstGeom>
          <a:noFill/>
        </p:spPr>
        <p:txBody>
          <a:bodyPr wrap="square" rtlCol="0">
            <a:spAutoFit/>
          </a:bodyPr>
          <a:lstStyle/>
          <a:p>
            <a:r>
              <a:rPr lang="en-US" dirty="0"/>
              <a:t>Average Rating Distribution for all books</a:t>
            </a:r>
            <a:endParaRPr lang="en-IN" dirty="0"/>
          </a:p>
        </p:txBody>
      </p:sp>
      <p:sp>
        <p:nvSpPr>
          <p:cNvPr id="8" name="TextBox 7">
            <a:extLst>
              <a:ext uri="{FF2B5EF4-FFF2-40B4-BE49-F238E27FC236}">
                <a16:creationId xmlns:a16="http://schemas.microsoft.com/office/drawing/2014/main" id="{43A4EF1F-1688-989A-B8A9-6C2E78C57BE3}"/>
              </a:ext>
            </a:extLst>
          </p:cNvPr>
          <p:cNvSpPr txBox="1"/>
          <p:nvPr/>
        </p:nvSpPr>
        <p:spPr>
          <a:xfrm>
            <a:off x="4695976" y="3699374"/>
            <a:ext cx="3545981" cy="646331"/>
          </a:xfrm>
          <a:prstGeom prst="rect">
            <a:avLst/>
          </a:prstGeom>
          <a:noFill/>
        </p:spPr>
        <p:txBody>
          <a:bodyPr wrap="square" rtlCol="0">
            <a:spAutoFit/>
          </a:bodyPr>
          <a:lstStyle/>
          <a:p>
            <a:r>
              <a:rPr lang="en-US" dirty="0"/>
              <a:t>Relation between Rating counts and Average Ratings</a:t>
            </a:r>
            <a:endParaRPr lang="en-IN" dirty="0"/>
          </a:p>
        </p:txBody>
      </p:sp>
      <p:sp>
        <p:nvSpPr>
          <p:cNvPr id="9" name="TextBox 8">
            <a:extLst>
              <a:ext uri="{FF2B5EF4-FFF2-40B4-BE49-F238E27FC236}">
                <a16:creationId xmlns:a16="http://schemas.microsoft.com/office/drawing/2014/main" id="{38DEDFF7-8A73-F1D1-5755-F1FFF99389E0}"/>
              </a:ext>
            </a:extLst>
          </p:cNvPr>
          <p:cNvSpPr txBox="1"/>
          <p:nvPr/>
        </p:nvSpPr>
        <p:spPr>
          <a:xfrm>
            <a:off x="8636967" y="3811089"/>
            <a:ext cx="2098623" cy="369332"/>
          </a:xfrm>
          <a:prstGeom prst="rect">
            <a:avLst/>
          </a:prstGeom>
          <a:noFill/>
        </p:spPr>
        <p:txBody>
          <a:bodyPr wrap="square" rtlCol="0">
            <a:spAutoFit/>
          </a:bodyPr>
          <a:lstStyle/>
          <a:p>
            <a:r>
              <a:rPr lang="en-US" dirty="0"/>
              <a:t>Average Rating</a:t>
            </a:r>
            <a:endParaRPr lang="en-IN" dirty="0"/>
          </a:p>
        </p:txBody>
      </p:sp>
      <p:sp>
        <p:nvSpPr>
          <p:cNvPr id="11" name="TextBox 10">
            <a:extLst>
              <a:ext uri="{FF2B5EF4-FFF2-40B4-BE49-F238E27FC236}">
                <a16:creationId xmlns:a16="http://schemas.microsoft.com/office/drawing/2014/main" id="{AFAEAF20-007D-6570-E3FD-F3AE7D88ADB2}"/>
              </a:ext>
            </a:extLst>
          </p:cNvPr>
          <p:cNvSpPr txBox="1"/>
          <p:nvPr/>
        </p:nvSpPr>
        <p:spPr>
          <a:xfrm>
            <a:off x="257945" y="4613542"/>
            <a:ext cx="6093500" cy="923330"/>
          </a:xfrm>
          <a:prstGeom prst="rect">
            <a:avLst/>
          </a:prstGeom>
          <a:noFill/>
        </p:spPr>
        <p:txBody>
          <a:bodyPr wrap="square">
            <a:spAutoFit/>
          </a:bodyPr>
          <a:lstStyle/>
          <a:p>
            <a:r>
              <a:rPr lang="en-US" b="0" i="0" dirty="0">
                <a:effectLst/>
                <a:latin typeface="Arial" panose="020B0604020202020204" pitchFamily="34" charset="0"/>
              </a:rPr>
              <a:t>After comparing the average rating with the different columns, we can continue to use the language and number of ratings for our recommendation system.</a:t>
            </a:r>
            <a:endParaRPr lang="en-IN" dirty="0"/>
          </a:p>
        </p:txBody>
      </p:sp>
    </p:spTree>
    <p:extLst>
      <p:ext uri="{BB962C8B-B14F-4D97-AF65-F5344CB8AC3E}">
        <p14:creationId xmlns:p14="http://schemas.microsoft.com/office/powerpoint/2010/main" val="322966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2FAFE0B6-3DE2-1C77-5131-6177914EE2F7}"/>
              </a:ext>
            </a:extLst>
          </p:cNvPr>
          <p:cNvSpPr txBox="1"/>
          <p:nvPr/>
        </p:nvSpPr>
        <p:spPr>
          <a:xfrm>
            <a:off x="253042" y="102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Data Preparation:</a:t>
            </a:r>
          </a:p>
        </p:txBody>
      </p:sp>
      <p:sp>
        <p:nvSpPr>
          <p:cNvPr id="4" name="TextBox 3">
            <a:extLst>
              <a:ext uri="{FF2B5EF4-FFF2-40B4-BE49-F238E27FC236}">
                <a16:creationId xmlns:a16="http://schemas.microsoft.com/office/drawing/2014/main" id="{D3145E04-7BE0-CB0C-6F0C-F5DAFEA39EBC}"/>
              </a:ext>
            </a:extLst>
          </p:cNvPr>
          <p:cNvSpPr txBox="1"/>
          <p:nvPr/>
        </p:nvSpPr>
        <p:spPr>
          <a:xfrm>
            <a:off x="253041" y="617946"/>
            <a:ext cx="11709109" cy="4247317"/>
          </a:xfrm>
          <a:prstGeom prst="rect">
            <a:avLst/>
          </a:prstGeom>
          <a:noFill/>
        </p:spPr>
        <p:txBody>
          <a:bodyPr wrap="square">
            <a:spAutoFit/>
          </a:bodyPr>
          <a:lstStyle/>
          <a:p>
            <a:r>
              <a:rPr lang="en-US" b="0" i="0" dirty="0">
                <a:effectLst/>
                <a:latin typeface="Arial" panose="020B0604020202020204" pitchFamily="34" charset="0"/>
              </a:rPr>
              <a:t> create a new column called ‘</a:t>
            </a:r>
            <a:r>
              <a:rPr lang="en-US" b="0" i="0" dirty="0" err="1">
                <a:effectLst/>
                <a:latin typeface="Arial" panose="020B0604020202020204" pitchFamily="34" charset="0"/>
              </a:rPr>
              <a:t>rating_between</a:t>
            </a:r>
            <a:r>
              <a:rPr lang="en-US" b="0" i="0" dirty="0">
                <a:effectLst/>
                <a:latin typeface="Arial" panose="020B0604020202020204" pitchFamily="34" charset="0"/>
              </a:rPr>
              <a:t>’. We will divide our average rating column into different categories such as rating between 0 and 1, 1 and 2, etc. This will work as one of the features that we will build into our model so that it can make better predictions.</a:t>
            </a:r>
          </a:p>
          <a:p>
            <a:r>
              <a:rPr lang="en-US" b="0" i="0" dirty="0">
                <a:effectLst/>
                <a:latin typeface="Arial" panose="020B0604020202020204" pitchFamily="34" charset="0"/>
              </a:rPr>
              <a:t>create two new Data Frames containing the different values of the </a:t>
            </a:r>
            <a:r>
              <a:rPr lang="en-US" b="0" i="0" dirty="0" err="1">
                <a:effectLst/>
                <a:latin typeface="Arial" panose="020B0604020202020204" pitchFamily="34" charset="0"/>
              </a:rPr>
              <a:t>rating_between</a:t>
            </a:r>
            <a:r>
              <a:rPr lang="en-US" b="0" i="0" dirty="0">
                <a:effectLst/>
                <a:latin typeface="Arial" panose="020B0604020202020204" pitchFamily="34" charset="0"/>
              </a:rPr>
              <a:t> column that we have just created. We will assign a value of 1 if one grade falls under a particular group, say 4 and 5, and the others will be assigned a value of 0.</a:t>
            </a:r>
            <a:endParaRPr lang="en-US" dirty="0">
              <a:latin typeface="Arial" panose="020B0604020202020204" pitchFamily="34" charset="0"/>
            </a:endParaRPr>
          </a:p>
          <a:p>
            <a:endParaRPr lang="en-US" dirty="0">
              <a:latin typeface="Arial" panose="020B0604020202020204" pitchFamily="34" charset="0"/>
            </a:endParaRPr>
          </a:p>
          <a:p>
            <a:r>
              <a:rPr lang="en-US" b="0" i="0" dirty="0">
                <a:effectLst/>
                <a:latin typeface="Arial" panose="020B0604020202020204" pitchFamily="34" charset="0"/>
              </a:rPr>
              <a:t>use the Min-Max scaler to reduce these values. This will help reduce the bias for some of the books that have too many features. The algorithm will find the median for all and equalize it.</a:t>
            </a:r>
          </a:p>
          <a:p>
            <a:r>
              <a:rPr lang="en-US" b="0" i="0" dirty="0">
                <a:effectLst/>
                <a:latin typeface="Arial" panose="020B0604020202020204" pitchFamily="34" charset="0"/>
              </a:rPr>
              <a:t>reduced the features and we now can use the KNN algorithm to build our Book Recommendation system with Machine Learning using Python</a:t>
            </a:r>
            <a:endParaRPr lang="en-IN" b="0" i="0" dirty="0">
              <a:effectLst/>
              <a:latin typeface="Arial" panose="020B0604020202020204" pitchFamily="34" charset="0"/>
            </a:endParaRPr>
          </a:p>
          <a:p>
            <a:endParaRPr lang="en-IN" dirty="0">
              <a:latin typeface="Arial" panose="020B0604020202020204" pitchFamily="34" charset="0"/>
            </a:endParaRPr>
          </a:p>
          <a:p>
            <a:r>
              <a:rPr lang="en-US" b="0" i="0" dirty="0">
                <a:effectLst/>
                <a:latin typeface="Arial" panose="020B0604020202020204" pitchFamily="34" charset="0"/>
              </a:rPr>
              <a:t>create a function using Python. When this function is called, we will have to pass the name of the book to it. The model will try to find books based on the features. We’ll store those book names that the system recommends in a list and return them at the end:</a:t>
            </a:r>
            <a:endParaRPr lang="en-US" dirty="0">
              <a:latin typeface="Arial" panose="020B0604020202020204" pitchFamily="34" charset="0"/>
            </a:endParaRPr>
          </a:p>
        </p:txBody>
      </p:sp>
    </p:spTree>
    <p:extLst>
      <p:ext uri="{BB962C8B-B14F-4D97-AF65-F5344CB8AC3E}">
        <p14:creationId xmlns:p14="http://schemas.microsoft.com/office/powerpoint/2010/main" val="34928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iangular abstract background">
            <a:extLst>
              <a:ext uri="{FF2B5EF4-FFF2-40B4-BE49-F238E27FC236}">
                <a16:creationId xmlns:a16="http://schemas.microsoft.com/office/drawing/2014/main" id="{A3563E7F-5EEE-BBB4-39D5-53385A749E57}"/>
              </a:ext>
            </a:extLst>
          </p:cNvPr>
          <p:cNvPicPr>
            <a:picLocks noChangeAspect="1"/>
          </p:cNvPicPr>
          <p:nvPr/>
        </p:nvPicPr>
        <p:blipFill rotWithShape="1">
          <a:blip r:embed="rId2"/>
          <a:srcRect l="13435" r="28613" b="-3"/>
          <a:stretch/>
        </p:blipFill>
        <p:spPr>
          <a:xfrm>
            <a:off x="6229215" y="167668"/>
            <a:ext cx="5817011" cy="6690331"/>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2FAFE0B6-3DE2-1C77-5131-6177914EE2F7}"/>
              </a:ext>
            </a:extLst>
          </p:cNvPr>
          <p:cNvSpPr txBox="1"/>
          <p:nvPr/>
        </p:nvSpPr>
        <p:spPr>
          <a:xfrm>
            <a:off x="253042" y="102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Final Output:</a:t>
            </a:r>
          </a:p>
        </p:txBody>
      </p:sp>
      <p:pic>
        <p:nvPicPr>
          <p:cNvPr id="5" name="Picture 4">
            <a:extLst>
              <a:ext uri="{FF2B5EF4-FFF2-40B4-BE49-F238E27FC236}">
                <a16:creationId xmlns:a16="http://schemas.microsoft.com/office/drawing/2014/main" id="{D1C58169-7C73-FC5C-3457-6AC99CDDFD50}"/>
              </a:ext>
            </a:extLst>
          </p:cNvPr>
          <p:cNvPicPr>
            <a:picLocks noChangeAspect="1"/>
          </p:cNvPicPr>
          <p:nvPr/>
        </p:nvPicPr>
        <p:blipFill>
          <a:blip r:embed="rId3"/>
          <a:stretch>
            <a:fillRect/>
          </a:stretch>
        </p:blipFill>
        <p:spPr>
          <a:xfrm>
            <a:off x="405659" y="869429"/>
            <a:ext cx="10872281" cy="2739304"/>
          </a:xfrm>
          <a:prstGeom prst="rect">
            <a:avLst/>
          </a:prstGeom>
        </p:spPr>
      </p:pic>
      <p:sp>
        <p:nvSpPr>
          <p:cNvPr id="4" name="Content Placeholder 3">
            <a:extLst>
              <a:ext uri="{FF2B5EF4-FFF2-40B4-BE49-F238E27FC236}">
                <a16:creationId xmlns:a16="http://schemas.microsoft.com/office/drawing/2014/main" id="{39895534-E7C0-4F24-9BF2-E64DB624D107}"/>
              </a:ext>
            </a:extLst>
          </p:cNvPr>
          <p:cNvSpPr>
            <a:spLocks noGrp="1"/>
          </p:cNvSpPr>
          <p:nvPr>
            <p:ph idx="1"/>
          </p:nvPr>
        </p:nvSpPr>
        <p:spPr>
          <a:xfrm>
            <a:off x="838200" y="4310494"/>
            <a:ext cx="4846983" cy="1861706"/>
          </a:xfrm>
        </p:spPr>
        <p:txBody>
          <a:bodyPr>
            <a:noAutofit/>
          </a:bodyPr>
          <a:lstStyle/>
          <a:p>
            <a:pPr marL="0" indent="0">
              <a:buNone/>
            </a:pPr>
            <a:r>
              <a:rPr lang="en-IN" dirty="0">
                <a:latin typeface="Comic Sans MS" panose="030F0702030302020204" pitchFamily="66" charset="0"/>
              </a:rPr>
              <a:t>In the slides below we have provided a visualized table of how our data looks like, using the tableau software.</a:t>
            </a:r>
          </a:p>
        </p:txBody>
      </p:sp>
    </p:spTree>
    <p:extLst>
      <p:ext uri="{BB962C8B-B14F-4D97-AF65-F5344CB8AC3E}">
        <p14:creationId xmlns:p14="http://schemas.microsoft.com/office/powerpoint/2010/main" val="360014518"/>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752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Comic Sans MS</vt:lpstr>
      <vt:lpstr>BrushVTI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TABLEAU DASHBOARDS </vt:lpstr>
      <vt:lpstr> TABLEAU DASHBOARDS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Tilaganji Kunal Kiran</cp:lastModifiedBy>
  <cp:revision>69</cp:revision>
  <dcterms:created xsi:type="dcterms:W3CDTF">2022-11-12T14:29:47Z</dcterms:created>
  <dcterms:modified xsi:type="dcterms:W3CDTF">2022-11-20T09:16:45Z</dcterms:modified>
</cp:coreProperties>
</file>