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7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2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31B9-7CC1-1B45-B5F6-B64BB5778406}" type="datetimeFigureOut">
              <a:rPr lang="en-US" smtClean="0"/>
              <a:t>09/08/15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B9D8-113C-3546-8470-CD7236B2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9464033">
            <a:off x="96931" y="592852"/>
            <a:ext cx="4393510" cy="3552155"/>
            <a:chOff x="649559" y="305469"/>
            <a:chExt cx="4393510" cy="3552155"/>
          </a:xfrm>
        </p:grpSpPr>
        <p:sp>
          <p:nvSpPr>
            <p:cNvPr id="4" name="TextBox 3"/>
            <p:cNvSpPr txBox="1"/>
            <p:nvPr/>
          </p:nvSpPr>
          <p:spPr>
            <a:xfrm>
              <a:off x="649559" y="1302868"/>
              <a:ext cx="439351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 smtClean="0">
                  <a:solidFill>
                    <a:srgbClr val="FF0000"/>
                  </a:solidFill>
                  <a:latin typeface="Tekton Pro BoldExt"/>
                  <a:cs typeface="Tekton Pro BoldExt"/>
                </a:rPr>
                <a:t>CR  C</a:t>
              </a:r>
              <a:endParaRPr lang="en-US" sz="12000" dirty="0">
                <a:solidFill>
                  <a:srgbClr val="FF0000"/>
                </a:solidFill>
                <a:latin typeface="Tekton Pro BoldExt"/>
                <a:cs typeface="Tekton Pro BoldExt"/>
              </a:endParaRPr>
            </a:p>
          </p:txBody>
        </p:sp>
        <p:pic>
          <p:nvPicPr>
            <p:cNvPr id="6" name="Picture 5" descr="bat-15886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547" y="305469"/>
              <a:ext cx="1776078" cy="355215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247093" y="3574662"/>
            <a:ext cx="6651625" cy="2192510"/>
            <a:chOff x="2222500" y="3533844"/>
            <a:chExt cx="6651625" cy="2192510"/>
          </a:xfrm>
        </p:grpSpPr>
        <p:sp>
          <p:nvSpPr>
            <p:cNvPr id="5" name="TextBox 4"/>
            <p:cNvSpPr txBox="1"/>
            <p:nvPr/>
          </p:nvSpPr>
          <p:spPr>
            <a:xfrm>
              <a:off x="2222500" y="3533844"/>
              <a:ext cx="66516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dirty="0" smtClean="0">
                  <a:solidFill>
                    <a:srgbClr val="008000"/>
                  </a:solidFill>
                  <a:latin typeface="Wawati TC Regular"/>
                  <a:cs typeface="Wawati TC Regular"/>
                </a:rPr>
                <a:t>SC   RER</a:t>
              </a:r>
              <a:endParaRPr lang="en-US" sz="12000" dirty="0">
                <a:solidFill>
                  <a:srgbClr val="008000"/>
                </a:solidFill>
                <a:latin typeface="Wawati TC Regular"/>
                <a:cs typeface="Wawati TC Regular"/>
              </a:endParaRPr>
            </a:p>
          </p:txBody>
        </p:sp>
        <p:pic>
          <p:nvPicPr>
            <p:cNvPr id="8" name="Picture 7" descr="cricket-ball-29520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28863" y="3533844"/>
              <a:ext cx="2192510" cy="219251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5785822" y="5359765"/>
            <a:ext cx="1802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badi MT Condensed Extra Bold"/>
                <a:cs typeface="Abadi MT Condensed Extra Bold"/>
              </a:rPr>
              <a:t>A Kunal Wagle Creation</a:t>
            </a:r>
            <a:endParaRPr lang="en-US" sz="14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11" name="Picture 10" descr="cricket-30690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1"/>
          <a:stretch/>
        </p:blipFill>
        <p:spPr>
          <a:xfrm>
            <a:off x="4945966" y="1649890"/>
            <a:ext cx="2915873" cy="240789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135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Wagle</dc:creator>
  <cp:lastModifiedBy>Kunal Wagle</cp:lastModifiedBy>
  <cp:revision>3</cp:revision>
  <dcterms:created xsi:type="dcterms:W3CDTF">2015-08-09T10:35:24Z</dcterms:created>
  <dcterms:modified xsi:type="dcterms:W3CDTF">2015-08-09T10:56:19Z</dcterms:modified>
</cp:coreProperties>
</file>