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" cy="914400"/>
  <p:notesSz cx="6858000" cy="9144000"/>
  <p:defaultTextStyle>
    <a:defPPr>
      <a:defRPr lang="en-US"/>
    </a:defPPr>
    <a:lvl1pPr marL="0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52212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04424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56637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08849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261061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13273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365486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17698" algn="l" defTabSz="5221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00" d="100"/>
          <a:sy n="400" d="100"/>
        </p:scale>
        <p:origin x="-3584" y="-720"/>
      </p:cViewPr>
      <p:guideLst>
        <p:guide orient="horz" pos="28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284057"/>
            <a:ext cx="777240" cy="19600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" y="518160"/>
            <a:ext cx="64008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" y="36619"/>
            <a:ext cx="205740" cy="78020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" y="36619"/>
            <a:ext cx="601980" cy="78020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" y="587587"/>
            <a:ext cx="777240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" y="387562"/>
            <a:ext cx="777240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221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0442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566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088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6106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1327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6548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1769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6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" y="213360"/>
            <a:ext cx="403860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" y="213360"/>
            <a:ext cx="403860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3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04682"/>
            <a:ext cx="404019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" y="289984"/>
            <a:ext cx="404019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" y="204682"/>
            <a:ext cx="4041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" y="289984"/>
            <a:ext cx="4041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407"/>
            <a:ext cx="300831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" y="36407"/>
            <a:ext cx="51117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" y="191347"/>
            <a:ext cx="300831" cy="62547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" y="640080"/>
            <a:ext cx="548640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" y="81703"/>
            <a:ext cx="548640" cy="548640"/>
          </a:xfrm>
        </p:spPr>
        <p:txBody>
          <a:bodyPr/>
          <a:lstStyle>
            <a:lvl1pPr marL="0" indent="0">
              <a:buNone/>
              <a:defRPr sz="400"/>
            </a:lvl1pPr>
            <a:lvl2pPr marL="52212" indent="0">
              <a:buNone/>
              <a:defRPr sz="300"/>
            </a:lvl2pPr>
            <a:lvl3pPr marL="104424" indent="0">
              <a:buNone/>
              <a:defRPr sz="300"/>
            </a:lvl3pPr>
            <a:lvl4pPr marL="156637" indent="0">
              <a:buNone/>
              <a:defRPr sz="200"/>
            </a:lvl4pPr>
            <a:lvl5pPr marL="208849" indent="0">
              <a:buNone/>
              <a:defRPr sz="200"/>
            </a:lvl5pPr>
            <a:lvl6pPr marL="261061" indent="0">
              <a:buNone/>
              <a:defRPr sz="200"/>
            </a:lvl6pPr>
            <a:lvl7pPr marL="313273" indent="0">
              <a:buNone/>
              <a:defRPr sz="200"/>
            </a:lvl7pPr>
            <a:lvl8pPr marL="365486" indent="0">
              <a:buNone/>
              <a:defRPr sz="200"/>
            </a:lvl8pPr>
            <a:lvl9pPr marL="417698" indent="0">
              <a:buNone/>
              <a:defRPr sz="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" y="715645"/>
            <a:ext cx="548640" cy="10731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6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36618"/>
            <a:ext cx="822960" cy="152400"/>
          </a:xfrm>
          <a:prstGeom prst="rect">
            <a:avLst/>
          </a:prstGeom>
        </p:spPr>
        <p:txBody>
          <a:bodyPr vert="horz" lIns="10442" tIns="5221" rIns="10442" bIns="5221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13360"/>
            <a:ext cx="822960" cy="603462"/>
          </a:xfrm>
          <a:prstGeom prst="rect">
            <a:avLst/>
          </a:prstGeom>
        </p:spPr>
        <p:txBody>
          <a:bodyPr vert="horz" lIns="10442" tIns="5221" rIns="10442" bIns="5221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5E2F-5ED0-0A44-A23F-F104EE78D2BD}" type="datetimeFigureOut">
              <a:rPr lang="en-US" smtClean="0"/>
              <a:t>06/08/15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" y="847514"/>
            <a:ext cx="2895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8B41-84FD-4546-B828-1BF8189C2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12" rtl="0" eaLnBrk="1" latinLnBrk="0" hangingPunct="1">
        <a:spcBef>
          <a:spcPct val="0"/>
        </a:spcBef>
        <a:buNone/>
        <a:defRPr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59" indent="-39159" algn="l" defTabSz="52212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84845" indent="-32633" algn="l" defTabSz="52212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31" indent="-26106" algn="l" defTabSz="52212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43" indent="-26106" algn="l" defTabSz="52212" rtl="0" eaLnBrk="1" latinLnBrk="0" hangingPunct="1">
        <a:spcBef>
          <a:spcPct val="20000"/>
        </a:spcBef>
        <a:buFont typeface="Arial"/>
        <a:buChar char="–"/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955" indent="-26106" algn="l" defTabSz="52212" rtl="0" eaLnBrk="1" latinLnBrk="0" hangingPunct="1">
        <a:spcBef>
          <a:spcPct val="20000"/>
        </a:spcBef>
        <a:buFont typeface="Arial"/>
        <a:buChar char="»"/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7167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80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592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804" indent="-26106" algn="l" defTabSz="52212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12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24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637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08849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061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13273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65486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698" algn="l" defTabSz="5221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hiteUnsele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3"/>
          <a:stretch/>
        </p:blipFill>
        <p:spPr>
          <a:xfrm>
            <a:off x="0" y="50800"/>
            <a:ext cx="209550" cy="790647"/>
          </a:xfrm>
          <a:prstGeom prst="rect">
            <a:avLst/>
          </a:prstGeom>
        </p:spPr>
      </p:pic>
      <p:pic>
        <p:nvPicPr>
          <p:cNvPr id="5" name="Picture 4" descr="GreenUnselec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3"/>
          <a:stretch/>
        </p:blipFill>
        <p:spPr>
          <a:xfrm>
            <a:off x="704850" y="50800"/>
            <a:ext cx="209550" cy="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8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Unsele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4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Sele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5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U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6"/>
          <a:stretch/>
        </p:blipFill>
        <p:spPr>
          <a:xfrm>
            <a:off x="0" y="50800"/>
            <a:ext cx="212725" cy="792938"/>
          </a:xfrm>
          <a:prstGeom prst="rect">
            <a:avLst/>
          </a:prstGeom>
        </p:spPr>
      </p:pic>
      <p:pic>
        <p:nvPicPr>
          <p:cNvPr id="5" name="Picture 4" descr="RedU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36"/>
          <a:stretch/>
        </p:blipFill>
        <p:spPr>
          <a:xfrm>
            <a:off x="704850" y="50800"/>
            <a:ext cx="212725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U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6"/>
          <a:stretch/>
        </p:blipFill>
        <p:spPr>
          <a:xfrm>
            <a:off x="0" y="50800"/>
            <a:ext cx="212725" cy="792938"/>
          </a:xfrm>
          <a:prstGeom prst="rect">
            <a:avLst/>
          </a:prstGeom>
        </p:spPr>
      </p:pic>
      <p:pic>
        <p:nvPicPr>
          <p:cNvPr id="5" name="Picture 4" descr="RedSelec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36"/>
          <a:stretch/>
        </p:blipFill>
        <p:spPr>
          <a:xfrm>
            <a:off x="704850" y="50800"/>
            <a:ext cx="212725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14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d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/>
          <a:stretch/>
        </p:blipFill>
        <p:spPr>
          <a:xfrm>
            <a:off x="0" y="50800"/>
            <a:ext cx="203200" cy="792938"/>
          </a:xfrm>
          <a:prstGeom prst="rect">
            <a:avLst/>
          </a:prstGeom>
        </p:spPr>
      </p:pic>
      <p:pic>
        <p:nvPicPr>
          <p:cNvPr id="5" name="Picture 4" descr="RedUnselec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36"/>
          <a:stretch/>
        </p:blipFill>
        <p:spPr>
          <a:xfrm>
            <a:off x="704850" y="50800"/>
            <a:ext cx="212725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2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Sele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" cy="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0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U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6"/>
          <a:stretch/>
        </p:blipFill>
        <p:spPr>
          <a:xfrm>
            <a:off x="-1" y="50800"/>
            <a:ext cx="212725" cy="792938"/>
          </a:xfrm>
          <a:prstGeom prst="rect">
            <a:avLst/>
          </a:prstGeom>
        </p:spPr>
      </p:pic>
      <p:pic>
        <p:nvPicPr>
          <p:cNvPr id="7" name="Picture 6" descr="WhiteU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r="76735"/>
          <a:stretch/>
        </p:blipFill>
        <p:spPr>
          <a:xfrm>
            <a:off x="714375" y="50800"/>
            <a:ext cx="200025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6"/>
          <a:stretch/>
        </p:blipFill>
        <p:spPr>
          <a:xfrm>
            <a:off x="0" y="50800"/>
            <a:ext cx="212725" cy="790647"/>
          </a:xfrm>
          <a:prstGeom prst="rect">
            <a:avLst/>
          </a:prstGeom>
        </p:spPr>
      </p:pic>
      <p:pic>
        <p:nvPicPr>
          <p:cNvPr id="5" name="Picture 4" descr="WhiteUnselec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36"/>
          <a:stretch/>
        </p:blipFill>
        <p:spPr>
          <a:xfrm>
            <a:off x="701675" y="50800"/>
            <a:ext cx="212725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19"/>
          <a:stretch/>
        </p:blipFill>
        <p:spPr>
          <a:xfrm>
            <a:off x="720725" y="50800"/>
            <a:ext cx="193675" cy="790647"/>
          </a:xfrm>
          <a:prstGeom prst="rect">
            <a:avLst/>
          </a:prstGeom>
        </p:spPr>
      </p:pic>
      <p:pic>
        <p:nvPicPr>
          <p:cNvPr id="5" name="Picture 4" descr="WhiteUnselec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19"/>
          <a:stretch/>
        </p:blipFill>
        <p:spPr>
          <a:xfrm>
            <a:off x="0" y="50800"/>
            <a:ext cx="193675" cy="7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Unsele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" cy="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7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Selec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" cy="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U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36"/>
          <a:stretch/>
        </p:blipFill>
        <p:spPr>
          <a:xfrm>
            <a:off x="704850" y="50800"/>
            <a:ext cx="212725" cy="790647"/>
          </a:xfrm>
          <a:prstGeom prst="rect">
            <a:avLst/>
          </a:prstGeom>
        </p:spPr>
      </p:pic>
      <p:pic>
        <p:nvPicPr>
          <p:cNvPr id="5" name="Picture 4" descr="GreenU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6"/>
          <a:stretch/>
        </p:blipFill>
        <p:spPr>
          <a:xfrm>
            <a:off x="0" y="50800"/>
            <a:ext cx="212725" cy="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7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eenSelecte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3"/>
          <a:stretch/>
        </p:blipFill>
        <p:spPr>
          <a:xfrm>
            <a:off x="708025" y="50800"/>
            <a:ext cx="209550" cy="790647"/>
          </a:xfrm>
          <a:prstGeom prst="rect">
            <a:avLst/>
          </a:prstGeom>
        </p:spPr>
      </p:pic>
      <p:pic>
        <p:nvPicPr>
          <p:cNvPr id="5" name="Picture 4" descr="GreenUnselec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1"/>
          <a:stretch/>
        </p:blipFill>
        <p:spPr>
          <a:xfrm>
            <a:off x="0" y="50800"/>
            <a:ext cx="206375" cy="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8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Wagle</dc:creator>
  <cp:lastModifiedBy>Kunal Wagle</cp:lastModifiedBy>
  <cp:revision>9</cp:revision>
  <dcterms:created xsi:type="dcterms:W3CDTF">2015-08-06T15:06:28Z</dcterms:created>
  <dcterms:modified xsi:type="dcterms:W3CDTF">2015-08-06T15:41:18Z</dcterms:modified>
</cp:coreProperties>
</file>