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5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2B0E-6D36-4A4D-88EE-1C70CF4A4E6A}" type="datetimeFigureOut">
              <a:rPr lang="en-US" smtClean="0"/>
              <a:t>12/26/16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AD6A-B0B9-0F45-8EB5-2AF1AEB3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7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2B0E-6D36-4A4D-88EE-1C70CF4A4E6A}" type="datetimeFigureOut">
              <a:rPr lang="en-US" smtClean="0"/>
              <a:t>12/26/16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AD6A-B0B9-0F45-8EB5-2AF1AEB3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8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2B0E-6D36-4A4D-88EE-1C70CF4A4E6A}" type="datetimeFigureOut">
              <a:rPr lang="en-US" smtClean="0"/>
              <a:t>12/26/16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AD6A-B0B9-0F45-8EB5-2AF1AEB3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5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2B0E-6D36-4A4D-88EE-1C70CF4A4E6A}" type="datetimeFigureOut">
              <a:rPr lang="en-US" smtClean="0"/>
              <a:t>12/26/16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AD6A-B0B9-0F45-8EB5-2AF1AEB3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7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2B0E-6D36-4A4D-88EE-1C70CF4A4E6A}" type="datetimeFigureOut">
              <a:rPr lang="en-US" smtClean="0"/>
              <a:t>12/26/16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AD6A-B0B9-0F45-8EB5-2AF1AEB3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0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2B0E-6D36-4A4D-88EE-1C70CF4A4E6A}" type="datetimeFigureOut">
              <a:rPr lang="en-US" smtClean="0"/>
              <a:t>12/26/16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AD6A-B0B9-0F45-8EB5-2AF1AEB3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5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2B0E-6D36-4A4D-88EE-1C70CF4A4E6A}" type="datetimeFigureOut">
              <a:rPr lang="en-US" smtClean="0"/>
              <a:t>12/26/16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AD6A-B0B9-0F45-8EB5-2AF1AEB3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7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2B0E-6D36-4A4D-88EE-1C70CF4A4E6A}" type="datetimeFigureOut">
              <a:rPr lang="en-US" smtClean="0"/>
              <a:t>12/26/16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AD6A-B0B9-0F45-8EB5-2AF1AEB3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8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2B0E-6D36-4A4D-88EE-1C70CF4A4E6A}" type="datetimeFigureOut">
              <a:rPr lang="en-US" smtClean="0"/>
              <a:t>12/26/16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AD6A-B0B9-0F45-8EB5-2AF1AEB3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9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2B0E-6D36-4A4D-88EE-1C70CF4A4E6A}" type="datetimeFigureOut">
              <a:rPr lang="en-US" smtClean="0"/>
              <a:t>12/26/16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AD6A-B0B9-0F45-8EB5-2AF1AEB3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2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2B0E-6D36-4A4D-88EE-1C70CF4A4E6A}" type="datetimeFigureOut">
              <a:rPr lang="en-US" smtClean="0"/>
              <a:t>12/26/16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AD6A-B0B9-0F45-8EB5-2AF1AEB3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22B0E-6D36-4A4D-88EE-1C70CF4A4E6A}" type="datetimeFigureOut">
              <a:rPr lang="en-US" smtClean="0"/>
              <a:t>12/26/16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9AD6A-B0B9-0F45-8EB5-2AF1AEB3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0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2" r="12161"/>
          <a:stretch/>
        </p:blipFill>
        <p:spPr>
          <a:xfrm>
            <a:off x="264840" y="310686"/>
            <a:ext cx="5286375" cy="2895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318" y="191207"/>
            <a:ext cx="5664643" cy="37451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32"/>
          <a:stretch/>
        </p:blipFill>
        <p:spPr>
          <a:xfrm>
            <a:off x="2152181" y="4114799"/>
            <a:ext cx="7531100" cy="26611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356517" y="2319454"/>
            <a:ext cx="197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often do you read the news?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74058" y="5560742"/>
            <a:ext cx="1973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you use the same sources every time?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24318" y="310686"/>
            <a:ext cx="1973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many sources do you normally read for a piece of news?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7" y="269876"/>
            <a:ext cx="7429500" cy="2933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274" y="3486151"/>
            <a:ext cx="7493000" cy="3035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594302" y="2364059"/>
            <a:ext cx="2921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much of an article do you normally read?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03654" y="5360021"/>
            <a:ext cx="2921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an article was presented as a </a:t>
            </a:r>
            <a:r>
              <a:rPr lang="en-US" smtClean="0"/>
              <a:t>shorter summary, would you read more/all of it?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22250"/>
            <a:ext cx="6972300" cy="2870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75" y="3465513"/>
            <a:ext cx="6972300" cy="2933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204138" y="1923393"/>
            <a:ext cx="2890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Would you read a summary </a:t>
            </a:r>
            <a:r>
              <a:rPr lang="en-US" smtClean="0"/>
              <a:t>of different articles </a:t>
            </a:r>
            <a:r>
              <a:rPr lang="en-US" dirty="0" smtClean="0"/>
              <a:t>on the same topic combined?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07821" y="5344510"/>
            <a:ext cx="2890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Would you use a News Aggregator that </a:t>
            </a:r>
            <a:r>
              <a:rPr lang="en-US" dirty="0" err="1" smtClean="0"/>
              <a:t>summarised</a:t>
            </a:r>
            <a:r>
              <a:rPr lang="en-US" dirty="0" smtClean="0"/>
              <a:t> articles?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2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" y="157162"/>
            <a:ext cx="7137400" cy="3035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942" y="3484383"/>
            <a:ext cx="6413500" cy="3086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183118" y="2269132"/>
            <a:ext cx="2890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often do you search for news on a specific topic?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18180" y="5496910"/>
            <a:ext cx="2890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Should the news aggregator have the ability to search for a specific topic?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23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32" y="294346"/>
            <a:ext cx="6616700" cy="2959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84" y="3621308"/>
            <a:ext cx="7124700" cy="2959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075987" y="2006217"/>
            <a:ext cx="28903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 you like services such as news digests that prepare lists of articles each day that apply to </a:t>
            </a:r>
            <a:r>
              <a:rPr lang="en-US" sz="1400" dirty="0" smtClean="0"/>
              <a:t>a topic </a:t>
            </a:r>
            <a:r>
              <a:rPr lang="en-US" sz="1400" dirty="0"/>
              <a:t>you may be interested in?</a:t>
            </a:r>
          </a:p>
        </p:txBody>
      </p:sp>
      <p:sp>
        <p:nvSpPr>
          <p:cNvPr id="7" name="Rectangle 6"/>
          <p:cNvSpPr/>
          <p:nvPr/>
        </p:nvSpPr>
        <p:spPr>
          <a:xfrm>
            <a:off x="9459310" y="5321652"/>
            <a:ext cx="21546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 often should these news digests be updated?</a:t>
            </a:r>
          </a:p>
        </p:txBody>
      </p:sp>
    </p:spTree>
    <p:extLst>
      <p:ext uri="{BB962C8B-B14F-4D97-AF65-F5344CB8AC3E}">
        <p14:creationId xmlns:p14="http://schemas.microsoft.com/office/powerpoint/2010/main" val="86251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142</Words>
  <Application>Microsoft Macintosh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Wagle, Kunal M L</dc:creator>
  <cp:lastModifiedBy>Wagle, Kunal M L</cp:lastModifiedBy>
  <cp:revision>8</cp:revision>
  <dcterms:created xsi:type="dcterms:W3CDTF">2016-12-26T11:50:05Z</dcterms:created>
  <dcterms:modified xsi:type="dcterms:W3CDTF">2016-12-26T12:06:09Z</dcterms:modified>
</cp:coreProperties>
</file>