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0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E4DE-0FE2-A344-969F-C800482CFD81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44D2-508C-DB45-906E-ED6C54C3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9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87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10117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2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0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0"/>
            <a:ext cx="1003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7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3" y="359531"/>
            <a:ext cx="10893032" cy="6066814"/>
          </a:xfrm>
        </p:spPr>
      </p:pic>
    </p:spTree>
    <p:extLst>
      <p:ext uri="{BB962C8B-B14F-4D97-AF65-F5344CB8AC3E}">
        <p14:creationId xmlns:p14="http://schemas.microsoft.com/office/powerpoint/2010/main" val="187216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Wagle, Kunal M L</dc:creator>
  <cp:lastModifiedBy>Wagle, Kunal M L</cp:lastModifiedBy>
  <cp:revision>1</cp:revision>
  <dcterms:created xsi:type="dcterms:W3CDTF">2017-04-06T10:56:51Z</dcterms:created>
  <dcterms:modified xsi:type="dcterms:W3CDTF">2017-04-06T11:06:18Z</dcterms:modified>
</cp:coreProperties>
</file>