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5" r:id="rId4"/>
    <p:sldId id="280" r:id="rId5"/>
    <p:sldId id="289" r:id="rId6"/>
    <p:sldId id="281" r:id="rId7"/>
    <p:sldId id="286" r:id="rId8"/>
    <p:sldId id="273" r:id="rId9"/>
    <p:sldId id="287" r:id="rId10"/>
    <p:sldId id="258" r:id="rId11"/>
    <p:sldId id="288" r:id="rId12"/>
    <p:sldId id="275" r:id="rId13"/>
    <p:sldId id="282" r:id="rId14"/>
    <p:sldId id="276" r:id="rId15"/>
    <p:sldId id="291" r:id="rId16"/>
    <p:sldId id="290" r:id="rId17"/>
    <p:sldId id="272" r:id="rId18"/>
  </p:sldIdLst>
  <p:sldSz cx="9144000" cy="5143500" type="screen16x9"/>
  <p:notesSz cx="6858000" cy="9144000"/>
  <p:embeddedFontLst>
    <p:embeddedFont>
      <p:font typeface="Robo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24D1B85-1AB7-4E54-A422-6D3DCAF47830}">
  <a:tblStyle styleId="{024D1B85-1AB7-4E54-A422-6D3DCAF4783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Sarcasm Target Identification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CS-529 : Topics &amp; tools in social media data mining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436096" y="3507854"/>
            <a:ext cx="4824536" cy="6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lt1"/>
                </a:solidFill>
              </a:rPr>
              <a:t>Team Name : Data Transformers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Bhaskar Sharma – 204101018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Kunal Wanikar - 204101070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Kaushal Dewangan - 204101071			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Harshwardhan Dubey - 204101026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Decoder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304452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dirty="0" smtClean="0"/>
              <a:t>The decoder is another RNN that takes the encoder output vector(s) and outputs a target words.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endParaRPr lang="en-IN" dirty="0" smtClean="0"/>
          </a:p>
        </p:txBody>
      </p:sp>
      <p:pic>
        <p:nvPicPr>
          <p:cNvPr id="12292" name="Picture 4" descr="https://pytorch.org/tutorials/_images/decoder-netwo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857370"/>
            <a:ext cx="2038350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Attention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Attention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Attention allows the decoder network to “focus” on a different part of the encoder’s outputs for every step of the decoder’s own outputs.</a:t>
            </a:r>
          </a:p>
          <a:p>
            <a:endParaRPr lang="en-IN" dirty="0"/>
          </a:p>
        </p:txBody>
      </p:sp>
      <p:pic>
        <p:nvPicPr>
          <p:cNvPr id="10242" name="Picture 2" descr="Attention — Seq2Seq Models. Sequence-to-sequence (abrv. Seq2Seq)… | by  Pranay Dugar | Towards Data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6"/>
            <a:ext cx="8501122" cy="2900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85DC162-ED77-45C9-8148-7F3F353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7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Evaluate output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600" dirty="0" smtClean="0"/>
              <a:t>Evaluation is mostly the same as training, but there are no targets so we simply feed the decoder’s predictions back to itself for each step.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Improvement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We have used attention model to improve the accuracy of our model.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Before implementing attention, it was able to detect 239 out of 999 sentences and now it is able to detect 574 sentences correctly.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All the major functionality of the program are  implemented into a one file (sarcasm.py).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Some of the important concepts which we have implemented are - Encoder ,Decoder etc.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have taken book snippet as input and generating the sarcastic target.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sz="1200" dirty="0" smtClean="0"/>
          </a:p>
          <a:p>
            <a:pPr>
              <a:buFont typeface="Wingdings" pitchFamily="2" charset="2"/>
              <a:buChar char="Ø"/>
            </a:pPr>
            <a:endParaRPr lang="en-I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466C93-2183-4857-B2D3-0F8B9808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3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5E7CD-0442-4322-8DB0-24AEE1AD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Building Blocks-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585DCF-A173-4A0A-A14D-ED545C16E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IN" sz="1600" dirty="0"/>
          </a:p>
        </p:txBody>
      </p:sp>
      <p:sp>
        <p:nvSpPr>
          <p:cNvPr id="4" name="Oval 3"/>
          <p:cNvSpPr/>
          <p:nvPr/>
        </p:nvSpPr>
        <p:spPr>
          <a:xfrm>
            <a:off x="3286116" y="1071552"/>
            <a:ext cx="100013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rot="5400000">
            <a:off x="3643306" y="150018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28926" y="1571618"/>
            <a:ext cx="171451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Preparing &amp;Training Data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643306" y="22145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8926" y="2357436"/>
            <a:ext cx="164307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Encoding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607587" y="29646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28926" y="3143254"/>
            <a:ext cx="164307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Decoding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679818" y="3678246"/>
            <a:ext cx="2143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57488" y="3786196"/>
            <a:ext cx="185738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58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Preparing &amp; Training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2C09C-9737-4A17-84AC-8D5E1BB6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Preparing &amp; Training Data 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69811B-B605-4622-A192-AD17B4A4D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600" dirty="0" smtClean="0"/>
              <a:t>Read text file and split into lines, split lines into pairs.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Normalize text, filter by length and content.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Make word lists from sentences in pairs.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To train we run the input sentence through the encoder, and keep track of every output and the latest hidden state. Then the decoder is given the &lt;SOS&gt; token as its first input, and the last hidden state of the encoder as its first hidden state.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1133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220464-1C42-476A-9557-BCA55930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7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285866"/>
            <a:ext cx="8786842" cy="3339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For every input word the encoder outputs a vector and a hidden state, and uses the hidden state for the next input word.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Encoder</a:t>
            </a:r>
            <a:endParaRPr lang="en-IN" dirty="0"/>
          </a:p>
        </p:txBody>
      </p:sp>
      <p:pic>
        <p:nvPicPr>
          <p:cNvPr id="14338" name="Picture 2" descr="https://pytorch.org/tutorials/_images/encoder-net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85998"/>
            <a:ext cx="264320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Decoder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305</Words>
  <Application>Microsoft Office PowerPoint</Application>
  <PresentationFormat>On-screen Show (16:9)</PresentationFormat>
  <Paragraphs>43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</vt:lpstr>
      <vt:lpstr>Wingdings</vt:lpstr>
      <vt:lpstr>geometric</vt:lpstr>
      <vt:lpstr>Sarcasm Target Identification</vt:lpstr>
      <vt:lpstr>Introduction</vt:lpstr>
      <vt:lpstr>Overview</vt:lpstr>
      <vt:lpstr>Basic Building Blocks-</vt:lpstr>
      <vt:lpstr>Preparing &amp; Training Data</vt:lpstr>
      <vt:lpstr>Preparing &amp; Training Data -</vt:lpstr>
      <vt:lpstr>Encoder</vt:lpstr>
      <vt:lpstr>Encoder</vt:lpstr>
      <vt:lpstr>Decoder</vt:lpstr>
      <vt:lpstr>Decoder </vt:lpstr>
      <vt:lpstr>Attention Model</vt:lpstr>
      <vt:lpstr>Attention</vt:lpstr>
      <vt:lpstr>Evaluation</vt:lpstr>
      <vt:lpstr>Evaluate output</vt:lpstr>
      <vt:lpstr>Improvement</vt:lpstr>
      <vt:lpstr>Improvement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Target Identification</dc:title>
  <cp:lastModifiedBy>bhaskar sharma</cp:lastModifiedBy>
  <cp:revision>30</cp:revision>
  <dcterms:modified xsi:type="dcterms:W3CDTF">2021-04-19T22:03:01Z</dcterms:modified>
</cp:coreProperties>
</file>