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6A49B-9A38-401B-B60D-4FB7A0DEF92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A2553E-BADA-4608-9915-41872020F2EF}">
      <dgm:prSet phldrT="[Текст]"/>
      <dgm:spPr/>
      <dgm:t>
        <a:bodyPr/>
        <a:lstStyle/>
        <a:p>
          <a:r>
            <a:rPr lang="en-US" dirty="0" smtClean="0"/>
            <a:t>Exclusion of words</a:t>
          </a:r>
          <a:endParaRPr lang="ru-RU" dirty="0"/>
        </a:p>
      </dgm:t>
    </dgm:pt>
    <dgm:pt modelId="{FE3F5CFD-90A6-47F7-AC34-C62CAE69DE38}" type="parTrans" cxnId="{2D0B86C5-4676-425C-88FC-0FF6D74044A6}">
      <dgm:prSet/>
      <dgm:spPr/>
      <dgm:t>
        <a:bodyPr/>
        <a:lstStyle/>
        <a:p>
          <a:endParaRPr lang="ru-RU"/>
        </a:p>
      </dgm:t>
    </dgm:pt>
    <dgm:pt modelId="{59F02688-A408-4E15-A7B8-FA0B77F5F3B0}" type="sibTrans" cxnId="{2D0B86C5-4676-425C-88FC-0FF6D74044A6}">
      <dgm:prSet/>
      <dgm:spPr/>
      <dgm:t>
        <a:bodyPr/>
        <a:lstStyle/>
        <a:p>
          <a:endParaRPr lang="ru-RU"/>
        </a:p>
      </dgm:t>
    </dgm:pt>
    <dgm:pt modelId="{A481E42F-FCC1-4847-8BA3-1BAB742518C2}">
      <dgm:prSet phldrT="[Текст]" custT="1"/>
      <dgm:spPr/>
      <dgm:t>
        <a:bodyPr/>
        <a:lstStyle/>
        <a:p>
          <a:r>
            <a:rPr lang="en-US" sz="2400" dirty="0" smtClean="0"/>
            <a:t>Gender related</a:t>
          </a:r>
          <a:endParaRPr lang="ru-RU" sz="2400" dirty="0"/>
        </a:p>
      </dgm:t>
    </dgm:pt>
    <dgm:pt modelId="{F89C728F-8CD0-4319-9A8E-D6CD60A10079}" type="parTrans" cxnId="{EC32FC21-1F5A-40AC-BEA0-E8A975BB7EDA}">
      <dgm:prSet/>
      <dgm:spPr/>
      <dgm:t>
        <a:bodyPr/>
        <a:lstStyle/>
        <a:p>
          <a:endParaRPr lang="ru-RU"/>
        </a:p>
      </dgm:t>
    </dgm:pt>
    <dgm:pt modelId="{C73F3EA0-FA6B-47A0-BC9F-211AFCA5C80B}" type="sibTrans" cxnId="{EC32FC21-1F5A-40AC-BEA0-E8A975BB7EDA}">
      <dgm:prSet/>
      <dgm:spPr/>
      <dgm:t>
        <a:bodyPr/>
        <a:lstStyle/>
        <a:p>
          <a:endParaRPr lang="ru-RU"/>
        </a:p>
      </dgm:t>
    </dgm:pt>
    <dgm:pt modelId="{8B2B0EDC-A95A-4FCD-894B-28D13AB810BE}">
      <dgm:prSet phldrT="[Текст]"/>
      <dgm:spPr/>
      <dgm:t>
        <a:bodyPr/>
        <a:lstStyle/>
        <a:p>
          <a:r>
            <a:rPr lang="en-US" dirty="0" smtClean="0"/>
            <a:t>Stop words</a:t>
          </a:r>
          <a:endParaRPr lang="ru-RU" dirty="0"/>
        </a:p>
      </dgm:t>
    </dgm:pt>
    <dgm:pt modelId="{EDF5892F-BCC2-4540-931E-EF2F2733CC14}" type="parTrans" cxnId="{58E296C6-61CA-405D-91C8-EBC5AFCB9C89}">
      <dgm:prSet/>
      <dgm:spPr/>
      <dgm:t>
        <a:bodyPr/>
        <a:lstStyle/>
        <a:p>
          <a:endParaRPr lang="ru-RU"/>
        </a:p>
      </dgm:t>
    </dgm:pt>
    <dgm:pt modelId="{C3165972-47B9-4BA0-B24E-9E765B65AFD6}" type="sibTrans" cxnId="{58E296C6-61CA-405D-91C8-EBC5AFCB9C89}">
      <dgm:prSet/>
      <dgm:spPr/>
      <dgm:t>
        <a:bodyPr/>
        <a:lstStyle/>
        <a:p>
          <a:endParaRPr lang="ru-RU"/>
        </a:p>
      </dgm:t>
    </dgm:pt>
    <dgm:pt modelId="{D4D92C00-AB2A-494E-8174-B44CCB13EA5A}">
      <dgm:prSet phldrT="[Текст]"/>
      <dgm:spPr/>
      <dgm:t>
        <a:bodyPr/>
        <a:lstStyle/>
        <a:p>
          <a:r>
            <a:rPr lang="en-US" dirty="0" smtClean="0"/>
            <a:t>Performs better without</a:t>
          </a:r>
          <a:endParaRPr lang="ru-RU" dirty="0"/>
        </a:p>
      </dgm:t>
    </dgm:pt>
    <dgm:pt modelId="{990B8B14-DE4D-4832-9556-759A90C97581}" type="parTrans" cxnId="{13C6CBA9-8ED0-4C66-8B5A-6E7E4E003181}">
      <dgm:prSet/>
      <dgm:spPr/>
      <dgm:t>
        <a:bodyPr/>
        <a:lstStyle/>
        <a:p>
          <a:endParaRPr lang="ru-RU"/>
        </a:p>
      </dgm:t>
    </dgm:pt>
    <dgm:pt modelId="{65395E2C-F80C-4A61-8A84-59513DDAC609}" type="sibTrans" cxnId="{13C6CBA9-8ED0-4C66-8B5A-6E7E4E003181}">
      <dgm:prSet/>
      <dgm:spPr/>
      <dgm:t>
        <a:bodyPr/>
        <a:lstStyle/>
        <a:p>
          <a:endParaRPr lang="ru-RU"/>
        </a:p>
      </dgm:t>
    </dgm:pt>
    <dgm:pt modelId="{8E0448C9-2AEE-4E68-8AA9-9E75C1352390}">
      <dgm:prSet phldrT="[Текст]"/>
      <dgm:spPr/>
      <dgm:t>
        <a:bodyPr/>
        <a:lstStyle/>
        <a:p>
          <a:r>
            <a:rPr lang="en-US" dirty="0" smtClean="0"/>
            <a:t>Word combination</a:t>
          </a:r>
          <a:endParaRPr lang="ru-RU" dirty="0"/>
        </a:p>
      </dgm:t>
    </dgm:pt>
    <dgm:pt modelId="{97CC8644-8797-47D1-B076-29A91C0CCADB}" type="parTrans" cxnId="{3F43C255-7A49-4403-B9E1-056ABDBCDDAB}">
      <dgm:prSet/>
      <dgm:spPr/>
      <dgm:t>
        <a:bodyPr/>
        <a:lstStyle/>
        <a:p>
          <a:endParaRPr lang="ru-RU"/>
        </a:p>
      </dgm:t>
    </dgm:pt>
    <dgm:pt modelId="{D9439899-055A-42E0-863C-58D2DE614F05}" type="sibTrans" cxnId="{3F43C255-7A49-4403-B9E1-056ABDBCDDAB}">
      <dgm:prSet/>
      <dgm:spPr/>
      <dgm:t>
        <a:bodyPr/>
        <a:lstStyle/>
        <a:p>
          <a:endParaRPr lang="ru-RU"/>
        </a:p>
      </dgm:t>
    </dgm:pt>
    <dgm:pt modelId="{29B36E69-E0BC-4B23-8386-00D51FD88C90}">
      <dgm:prSet phldrT="[Текст]"/>
      <dgm:spPr/>
      <dgm:t>
        <a:bodyPr/>
        <a:lstStyle/>
        <a:p>
          <a:r>
            <a:rPr lang="en-US" dirty="0" smtClean="0"/>
            <a:t>1 and 2</a:t>
          </a:r>
          <a:endParaRPr lang="ru-RU" dirty="0"/>
        </a:p>
      </dgm:t>
    </dgm:pt>
    <dgm:pt modelId="{B7C95A62-49FF-4FF8-99CA-23512F447358}" type="parTrans" cxnId="{9A4181A5-7E75-45C2-AF58-A62067558345}">
      <dgm:prSet/>
      <dgm:spPr/>
      <dgm:t>
        <a:bodyPr/>
        <a:lstStyle/>
        <a:p>
          <a:endParaRPr lang="ru-RU"/>
        </a:p>
      </dgm:t>
    </dgm:pt>
    <dgm:pt modelId="{C85E3F2C-84DE-4226-8928-08312836077A}" type="sibTrans" cxnId="{9A4181A5-7E75-45C2-AF58-A62067558345}">
      <dgm:prSet/>
      <dgm:spPr/>
      <dgm:t>
        <a:bodyPr/>
        <a:lstStyle/>
        <a:p>
          <a:endParaRPr lang="ru-RU"/>
        </a:p>
      </dgm:t>
    </dgm:pt>
    <dgm:pt modelId="{83F1F885-0141-4214-A96C-FC89180A9621}" type="pres">
      <dgm:prSet presAssocID="{BB26A49B-9A38-401B-B60D-4FB7A0DEF92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2BDC0A5-784B-446C-88B1-89670A437F0F}" type="pres">
      <dgm:prSet presAssocID="{9BA2553E-BADA-4608-9915-41872020F2EF}" presName="composite" presStyleCnt="0"/>
      <dgm:spPr/>
    </dgm:pt>
    <dgm:pt modelId="{B1F66BA0-4A4F-4122-B257-0D3A6D8DAC81}" type="pres">
      <dgm:prSet presAssocID="{9BA2553E-BADA-4608-9915-41872020F2EF}" presName="bentUpArrow1" presStyleLbl="alignImgPlace1" presStyleIdx="0" presStyleCnt="2"/>
      <dgm:spPr/>
    </dgm:pt>
    <dgm:pt modelId="{3E4BB516-C498-4525-9EA6-753EC488408A}" type="pres">
      <dgm:prSet presAssocID="{9BA2553E-BADA-4608-9915-41872020F2E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C04F00-8580-4D4C-BAB4-4557DBD45022}" type="pres">
      <dgm:prSet presAssocID="{9BA2553E-BADA-4608-9915-41872020F2EF}" presName="ChildText" presStyleLbl="revTx" presStyleIdx="0" presStyleCnt="3" custScaleX="224759" custLinFactNeighborX="75281" custLinFactNeighborY="-37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82FD9C-F345-45C8-9AC0-ABC9D3B498D2}" type="pres">
      <dgm:prSet presAssocID="{59F02688-A408-4E15-A7B8-FA0B77F5F3B0}" presName="sibTrans" presStyleCnt="0"/>
      <dgm:spPr/>
    </dgm:pt>
    <dgm:pt modelId="{EDD27880-B917-4E5F-886D-6394417E5926}" type="pres">
      <dgm:prSet presAssocID="{8B2B0EDC-A95A-4FCD-894B-28D13AB810BE}" presName="composite" presStyleCnt="0"/>
      <dgm:spPr/>
    </dgm:pt>
    <dgm:pt modelId="{9CE2B995-1C78-44B0-B84D-6CD95AD1E2A1}" type="pres">
      <dgm:prSet presAssocID="{8B2B0EDC-A95A-4FCD-894B-28D13AB810BE}" presName="bentUpArrow1" presStyleLbl="alignImgPlace1" presStyleIdx="1" presStyleCnt="2"/>
      <dgm:spPr/>
    </dgm:pt>
    <dgm:pt modelId="{ECBDB731-5738-4611-BCB5-A9B038FB1B33}" type="pres">
      <dgm:prSet presAssocID="{8B2B0EDC-A95A-4FCD-894B-28D13AB810B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9F968D-202D-4116-95B9-13CBDC1B0B9C}" type="pres">
      <dgm:prSet presAssocID="{8B2B0EDC-A95A-4FCD-894B-28D13AB810BE}" presName="ChildText" presStyleLbl="revTx" presStyleIdx="1" presStyleCnt="3" custScaleX="228398" custLinFactNeighborX="78177" custLinFactNeighborY="-9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F8148D-77D2-4705-9269-3D319DB0B500}" type="pres">
      <dgm:prSet presAssocID="{C3165972-47B9-4BA0-B24E-9E765B65AFD6}" presName="sibTrans" presStyleCnt="0"/>
      <dgm:spPr/>
    </dgm:pt>
    <dgm:pt modelId="{EB9D3826-C91F-4DBB-9E76-B947464800DF}" type="pres">
      <dgm:prSet presAssocID="{8E0448C9-2AEE-4E68-8AA9-9E75C1352390}" presName="composite" presStyleCnt="0"/>
      <dgm:spPr/>
    </dgm:pt>
    <dgm:pt modelId="{2E34349B-A160-4E3D-BDCE-943F812F60EB}" type="pres">
      <dgm:prSet presAssocID="{8E0448C9-2AEE-4E68-8AA9-9E75C135239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40E21F-6F2B-459F-8F23-0999CA2702B0}" type="pres">
      <dgm:prSet presAssocID="{8E0448C9-2AEE-4E68-8AA9-9E75C1352390}" presName="FinalChildText" presStyleLbl="revTx" presStyleIdx="2" presStyleCnt="3" custScaleX="134489" custLinFactNeighborX="24611" custLinFactNeighborY="27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0B86C5-4676-425C-88FC-0FF6D74044A6}" srcId="{BB26A49B-9A38-401B-B60D-4FB7A0DEF921}" destId="{9BA2553E-BADA-4608-9915-41872020F2EF}" srcOrd="0" destOrd="0" parTransId="{FE3F5CFD-90A6-47F7-AC34-C62CAE69DE38}" sibTransId="{59F02688-A408-4E15-A7B8-FA0B77F5F3B0}"/>
    <dgm:cxn modelId="{15A51D03-2652-4B66-8F91-2A7E9D2E9D30}" type="presOf" srcId="{9BA2553E-BADA-4608-9915-41872020F2EF}" destId="{3E4BB516-C498-4525-9EA6-753EC488408A}" srcOrd="0" destOrd="0" presId="urn:microsoft.com/office/officeart/2005/8/layout/StepDownProcess"/>
    <dgm:cxn modelId="{9A4181A5-7E75-45C2-AF58-A62067558345}" srcId="{8E0448C9-2AEE-4E68-8AA9-9E75C1352390}" destId="{29B36E69-E0BC-4B23-8386-00D51FD88C90}" srcOrd="0" destOrd="0" parTransId="{B7C95A62-49FF-4FF8-99CA-23512F447358}" sibTransId="{C85E3F2C-84DE-4226-8928-08312836077A}"/>
    <dgm:cxn modelId="{58E296C6-61CA-405D-91C8-EBC5AFCB9C89}" srcId="{BB26A49B-9A38-401B-B60D-4FB7A0DEF921}" destId="{8B2B0EDC-A95A-4FCD-894B-28D13AB810BE}" srcOrd="1" destOrd="0" parTransId="{EDF5892F-BCC2-4540-931E-EF2F2733CC14}" sibTransId="{C3165972-47B9-4BA0-B24E-9E765B65AFD6}"/>
    <dgm:cxn modelId="{4F103A8C-D839-44EE-84DB-068E5DD76CD6}" type="presOf" srcId="{D4D92C00-AB2A-494E-8174-B44CCB13EA5A}" destId="{069F968D-202D-4116-95B9-13CBDC1B0B9C}" srcOrd="0" destOrd="0" presId="urn:microsoft.com/office/officeart/2005/8/layout/StepDownProcess"/>
    <dgm:cxn modelId="{13C6CBA9-8ED0-4C66-8B5A-6E7E4E003181}" srcId="{8B2B0EDC-A95A-4FCD-894B-28D13AB810BE}" destId="{D4D92C00-AB2A-494E-8174-B44CCB13EA5A}" srcOrd="0" destOrd="0" parTransId="{990B8B14-DE4D-4832-9556-759A90C97581}" sibTransId="{65395E2C-F80C-4A61-8A84-59513DDAC609}"/>
    <dgm:cxn modelId="{3F43C255-7A49-4403-B9E1-056ABDBCDDAB}" srcId="{BB26A49B-9A38-401B-B60D-4FB7A0DEF921}" destId="{8E0448C9-2AEE-4E68-8AA9-9E75C1352390}" srcOrd="2" destOrd="0" parTransId="{97CC8644-8797-47D1-B076-29A91C0CCADB}" sibTransId="{D9439899-055A-42E0-863C-58D2DE614F05}"/>
    <dgm:cxn modelId="{9BC4E8A7-04BD-4A12-9AE2-E8D0A664EE16}" type="presOf" srcId="{29B36E69-E0BC-4B23-8386-00D51FD88C90}" destId="{8540E21F-6F2B-459F-8F23-0999CA2702B0}" srcOrd="0" destOrd="0" presId="urn:microsoft.com/office/officeart/2005/8/layout/StepDownProcess"/>
    <dgm:cxn modelId="{010A5B2C-F51C-437F-938D-BEC8CB56C1C3}" type="presOf" srcId="{BB26A49B-9A38-401B-B60D-4FB7A0DEF921}" destId="{83F1F885-0141-4214-A96C-FC89180A9621}" srcOrd="0" destOrd="0" presId="urn:microsoft.com/office/officeart/2005/8/layout/StepDownProcess"/>
    <dgm:cxn modelId="{786D36E3-3805-4EEE-AA7F-585820C61D0B}" type="presOf" srcId="{8B2B0EDC-A95A-4FCD-894B-28D13AB810BE}" destId="{ECBDB731-5738-4611-BCB5-A9B038FB1B33}" srcOrd="0" destOrd="0" presId="urn:microsoft.com/office/officeart/2005/8/layout/StepDownProcess"/>
    <dgm:cxn modelId="{12B49BC5-4A72-460C-98B9-AA42802E5555}" type="presOf" srcId="{A481E42F-FCC1-4847-8BA3-1BAB742518C2}" destId="{3CC04F00-8580-4D4C-BAB4-4557DBD45022}" srcOrd="0" destOrd="0" presId="urn:microsoft.com/office/officeart/2005/8/layout/StepDownProcess"/>
    <dgm:cxn modelId="{EC32FC21-1F5A-40AC-BEA0-E8A975BB7EDA}" srcId="{9BA2553E-BADA-4608-9915-41872020F2EF}" destId="{A481E42F-FCC1-4847-8BA3-1BAB742518C2}" srcOrd="0" destOrd="0" parTransId="{F89C728F-8CD0-4319-9A8E-D6CD60A10079}" sibTransId="{C73F3EA0-FA6B-47A0-BC9F-211AFCA5C80B}"/>
    <dgm:cxn modelId="{5B6EFB90-8295-4F14-B637-04D5E844BC98}" type="presOf" srcId="{8E0448C9-2AEE-4E68-8AA9-9E75C1352390}" destId="{2E34349B-A160-4E3D-BDCE-943F812F60EB}" srcOrd="0" destOrd="0" presId="urn:microsoft.com/office/officeart/2005/8/layout/StepDownProcess"/>
    <dgm:cxn modelId="{A076709B-6A60-468F-9FE8-E5B9B184AEB3}" type="presParOf" srcId="{83F1F885-0141-4214-A96C-FC89180A9621}" destId="{F2BDC0A5-784B-446C-88B1-89670A437F0F}" srcOrd="0" destOrd="0" presId="urn:microsoft.com/office/officeart/2005/8/layout/StepDownProcess"/>
    <dgm:cxn modelId="{BA5B176F-1566-4BE9-8AB6-3631300459DC}" type="presParOf" srcId="{F2BDC0A5-784B-446C-88B1-89670A437F0F}" destId="{B1F66BA0-4A4F-4122-B257-0D3A6D8DAC81}" srcOrd="0" destOrd="0" presId="urn:microsoft.com/office/officeart/2005/8/layout/StepDownProcess"/>
    <dgm:cxn modelId="{D2673D99-577A-49D7-B1C4-D174765E8CC7}" type="presParOf" srcId="{F2BDC0A5-784B-446C-88B1-89670A437F0F}" destId="{3E4BB516-C498-4525-9EA6-753EC488408A}" srcOrd="1" destOrd="0" presId="urn:microsoft.com/office/officeart/2005/8/layout/StepDownProcess"/>
    <dgm:cxn modelId="{F45C4915-63C2-4D37-811F-0139DEC3F360}" type="presParOf" srcId="{F2BDC0A5-784B-446C-88B1-89670A437F0F}" destId="{3CC04F00-8580-4D4C-BAB4-4557DBD45022}" srcOrd="2" destOrd="0" presId="urn:microsoft.com/office/officeart/2005/8/layout/StepDownProcess"/>
    <dgm:cxn modelId="{6429EFF6-1928-493C-98AA-C63C198A8D98}" type="presParOf" srcId="{83F1F885-0141-4214-A96C-FC89180A9621}" destId="{0A82FD9C-F345-45C8-9AC0-ABC9D3B498D2}" srcOrd="1" destOrd="0" presId="urn:microsoft.com/office/officeart/2005/8/layout/StepDownProcess"/>
    <dgm:cxn modelId="{DC9458C5-74C9-404E-BAFF-A274775BE97E}" type="presParOf" srcId="{83F1F885-0141-4214-A96C-FC89180A9621}" destId="{EDD27880-B917-4E5F-886D-6394417E5926}" srcOrd="2" destOrd="0" presId="urn:microsoft.com/office/officeart/2005/8/layout/StepDownProcess"/>
    <dgm:cxn modelId="{40D79BCE-3E93-492A-BB21-C4BE4396AAE7}" type="presParOf" srcId="{EDD27880-B917-4E5F-886D-6394417E5926}" destId="{9CE2B995-1C78-44B0-B84D-6CD95AD1E2A1}" srcOrd="0" destOrd="0" presId="urn:microsoft.com/office/officeart/2005/8/layout/StepDownProcess"/>
    <dgm:cxn modelId="{CD47C293-6248-4459-B4C0-D386D1AC5FCF}" type="presParOf" srcId="{EDD27880-B917-4E5F-886D-6394417E5926}" destId="{ECBDB731-5738-4611-BCB5-A9B038FB1B33}" srcOrd="1" destOrd="0" presId="urn:microsoft.com/office/officeart/2005/8/layout/StepDownProcess"/>
    <dgm:cxn modelId="{2D8D998A-46BD-44FB-9BEB-CFABBD6B0175}" type="presParOf" srcId="{EDD27880-B917-4E5F-886D-6394417E5926}" destId="{069F968D-202D-4116-95B9-13CBDC1B0B9C}" srcOrd="2" destOrd="0" presId="urn:microsoft.com/office/officeart/2005/8/layout/StepDownProcess"/>
    <dgm:cxn modelId="{2846E16E-897A-4AE8-A9E7-344B8D6BD543}" type="presParOf" srcId="{83F1F885-0141-4214-A96C-FC89180A9621}" destId="{0FF8148D-77D2-4705-9269-3D319DB0B500}" srcOrd="3" destOrd="0" presId="urn:microsoft.com/office/officeart/2005/8/layout/StepDownProcess"/>
    <dgm:cxn modelId="{D96BAB93-85C9-41B5-9FA4-A8E661F86013}" type="presParOf" srcId="{83F1F885-0141-4214-A96C-FC89180A9621}" destId="{EB9D3826-C91F-4DBB-9E76-B947464800DF}" srcOrd="4" destOrd="0" presId="urn:microsoft.com/office/officeart/2005/8/layout/StepDownProcess"/>
    <dgm:cxn modelId="{B193A1FB-C90B-4B09-B872-AC6C77C9D96F}" type="presParOf" srcId="{EB9D3826-C91F-4DBB-9E76-B947464800DF}" destId="{2E34349B-A160-4E3D-BDCE-943F812F60EB}" srcOrd="0" destOrd="0" presId="urn:microsoft.com/office/officeart/2005/8/layout/StepDownProcess"/>
    <dgm:cxn modelId="{A9836FB3-E423-4A67-8A95-B49D57CC575C}" type="presParOf" srcId="{EB9D3826-C91F-4DBB-9E76-B947464800DF}" destId="{8540E21F-6F2B-459F-8F23-0999CA2702B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075A3-83AC-467B-A2A2-AC5636DAD6C7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B897570-A8A4-4AFE-8B75-6CA1430881C6}">
      <dgm:prSet phldrT="[Текст]"/>
      <dgm:spPr/>
      <dgm:t>
        <a:bodyPr/>
        <a:lstStyle/>
        <a:p>
          <a:r>
            <a:rPr lang="en-US" dirty="0" smtClean="0"/>
            <a:t>Base model</a:t>
          </a:r>
          <a:endParaRPr lang="ru-RU" dirty="0"/>
        </a:p>
      </dgm:t>
    </dgm:pt>
    <dgm:pt modelId="{B006F8D9-0F99-4ACE-9EAB-F98C946BA3AB}" type="parTrans" cxnId="{C30E71D7-EA5D-44B5-8BA3-A8CC663395B8}">
      <dgm:prSet/>
      <dgm:spPr/>
      <dgm:t>
        <a:bodyPr/>
        <a:lstStyle/>
        <a:p>
          <a:endParaRPr lang="ru-RU"/>
        </a:p>
      </dgm:t>
    </dgm:pt>
    <dgm:pt modelId="{1854BACF-2DA1-4317-8341-1CB3FC2EC4E7}" type="sibTrans" cxnId="{C30E71D7-EA5D-44B5-8BA3-A8CC663395B8}">
      <dgm:prSet/>
      <dgm:spPr/>
      <dgm:t>
        <a:bodyPr/>
        <a:lstStyle/>
        <a:p>
          <a:endParaRPr lang="ru-RU"/>
        </a:p>
      </dgm:t>
    </dgm:pt>
    <dgm:pt modelId="{76920B60-B07F-42C6-8DAD-28971C8E9873}">
      <dgm:prSet phldrT="[Текст]"/>
      <dgm:spPr/>
      <dgm:t>
        <a:bodyPr/>
        <a:lstStyle/>
        <a:p>
          <a:r>
            <a:rPr lang="en-US" dirty="0" smtClean="0"/>
            <a:t>0.5</a:t>
          </a:r>
          <a:endParaRPr lang="ru-RU" dirty="0"/>
        </a:p>
      </dgm:t>
    </dgm:pt>
    <dgm:pt modelId="{61A81A85-E1AD-44EB-8CA0-C84D511B083F}" type="parTrans" cxnId="{9B38B276-D283-4142-8EBC-20EE13191081}">
      <dgm:prSet/>
      <dgm:spPr/>
      <dgm:t>
        <a:bodyPr/>
        <a:lstStyle/>
        <a:p>
          <a:endParaRPr lang="ru-RU"/>
        </a:p>
      </dgm:t>
    </dgm:pt>
    <dgm:pt modelId="{EB9D383A-1E20-4D8B-801E-16C2778ED9DE}" type="sibTrans" cxnId="{9B38B276-D283-4142-8EBC-20EE13191081}">
      <dgm:prSet/>
      <dgm:spPr/>
      <dgm:t>
        <a:bodyPr/>
        <a:lstStyle/>
        <a:p>
          <a:endParaRPr lang="ru-RU"/>
        </a:p>
      </dgm:t>
    </dgm:pt>
    <dgm:pt modelId="{B2B164C2-5703-403F-A1E2-83729AF25B79}">
      <dgm:prSet phldrT="[Текст]"/>
      <dgm:spPr/>
      <dgm:t>
        <a:bodyPr/>
        <a:lstStyle/>
        <a:p>
          <a:r>
            <a:rPr lang="en-US" dirty="0" smtClean="0"/>
            <a:t>First model</a:t>
          </a:r>
          <a:endParaRPr lang="ru-RU" dirty="0"/>
        </a:p>
      </dgm:t>
    </dgm:pt>
    <dgm:pt modelId="{12A54729-78D2-42EB-854E-E70DD597B90D}" type="parTrans" cxnId="{2857740D-5001-4FD1-8174-A6A6E3645E2D}">
      <dgm:prSet/>
      <dgm:spPr/>
      <dgm:t>
        <a:bodyPr/>
        <a:lstStyle/>
        <a:p>
          <a:endParaRPr lang="ru-RU"/>
        </a:p>
      </dgm:t>
    </dgm:pt>
    <dgm:pt modelId="{483236D0-0EF9-469C-924C-A4B316B2771D}" type="sibTrans" cxnId="{2857740D-5001-4FD1-8174-A6A6E3645E2D}">
      <dgm:prSet/>
      <dgm:spPr/>
      <dgm:t>
        <a:bodyPr/>
        <a:lstStyle/>
        <a:p>
          <a:endParaRPr lang="ru-RU"/>
        </a:p>
      </dgm:t>
    </dgm:pt>
    <dgm:pt modelId="{F8C261D8-3A4B-4621-ACB3-00FB622D1DBA}">
      <dgm:prSet phldrT="[Текст]"/>
      <dgm:spPr/>
      <dgm:t>
        <a:bodyPr/>
        <a:lstStyle/>
        <a:p>
          <a:r>
            <a:rPr lang="en-US" dirty="0" smtClean="0"/>
            <a:t>0.75</a:t>
          </a:r>
          <a:endParaRPr lang="ru-RU" dirty="0"/>
        </a:p>
      </dgm:t>
    </dgm:pt>
    <dgm:pt modelId="{04E7070C-60F7-428E-B8FB-170650427520}" type="parTrans" cxnId="{E9FA6D11-0EA9-4AEE-9D20-A3AD947E4475}">
      <dgm:prSet/>
      <dgm:spPr/>
      <dgm:t>
        <a:bodyPr/>
        <a:lstStyle/>
        <a:p>
          <a:endParaRPr lang="ru-RU"/>
        </a:p>
      </dgm:t>
    </dgm:pt>
    <dgm:pt modelId="{77A0E6E6-0B24-4061-9291-70114A9782D2}" type="sibTrans" cxnId="{E9FA6D11-0EA9-4AEE-9D20-A3AD947E4475}">
      <dgm:prSet/>
      <dgm:spPr/>
      <dgm:t>
        <a:bodyPr/>
        <a:lstStyle/>
        <a:p>
          <a:endParaRPr lang="ru-RU"/>
        </a:p>
      </dgm:t>
    </dgm:pt>
    <dgm:pt modelId="{88F9404C-FC9D-4FEB-9F1B-A6C3C58D290F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A130C3BA-9606-4831-8CEA-613D285EE2AE}" type="parTrans" cxnId="{E89BE620-9F49-4FA5-A7FF-6D4EB369C95A}">
      <dgm:prSet/>
      <dgm:spPr/>
      <dgm:t>
        <a:bodyPr/>
        <a:lstStyle/>
        <a:p>
          <a:endParaRPr lang="ru-RU"/>
        </a:p>
      </dgm:t>
    </dgm:pt>
    <dgm:pt modelId="{FE097A35-DBAB-4479-BCAC-A02F0441B999}" type="sibTrans" cxnId="{E89BE620-9F49-4FA5-A7FF-6D4EB369C95A}">
      <dgm:prSet/>
      <dgm:spPr/>
      <dgm:t>
        <a:bodyPr/>
        <a:lstStyle/>
        <a:p>
          <a:endParaRPr lang="ru-RU"/>
        </a:p>
      </dgm:t>
    </dgm:pt>
    <dgm:pt modelId="{2580F361-4F99-46C1-A952-22EDC2743BB0}">
      <dgm:prSet phldrT="[Текст]"/>
      <dgm:spPr/>
      <dgm:t>
        <a:bodyPr/>
        <a:lstStyle/>
        <a:p>
          <a:r>
            <a:rPr lang="en-US" dirty="0" smtClean="0"/>
            <a:t>0.99</a:t>
          </a:r>
          <a:endParaRPr lang="ru-RU" dirty="0"/>
        </a:p>
      </dgm:t>
    </dgm:pt>
    <dgm:pt modelId="{34A7A8C5-6643-4751-BD0A-60F0B9CF7ABB}" type="parTrans" cxnId="{B97FD0FA-B3BC-4D94-860B-EE3DB751FE49}">
      <dgm:prSet/>
      <dgm:spPr/>
      <dgm:t>
        <a:bodyPr/>
        <a:lstStyle/>
        <a:p>
          <a:endParaRPr lang="ru-RU"/>
        </a:p>
      </dgm:t>
    </dgm:pt>
    <dgm:pt modelId="{6F12A567-D5AB-4A0A-B185-5E83FE65CACB}" type="sibTrans" cxnId="{B97FD0FA-B3BC-4D94-860B-EE3DB751FE49}">
      <dgm:prSet/>
      <dgm:spPr/>
      <dgm:t>
        <a:bodyPr/>
        <a:lstStyle/>
        <a:p>
          <a:endParaRPr lang="ru-RU"/>
        </a:p>
      </dgm:t>
    </dgm:pt>
    <dgm:pt modelId="{D48ABF8E-BAE6-4C0A-A23B-30E1C42219C3}" type="pres">
      <dgm:prSet presAssocID="{22D075A3-83AC-467B-A2A2-AC5636DAD6C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7A64616-8A5A-4241-9EC7-BBF59F4922CF}" type="pres">
      <dgm:prSet presAssocID="{EB897570-A8A4-4AFE-8B75-6CA1430881C6}" presName="composite" presStyleCnt="0"/>
      <dgm:spPr/>
    </dgm:pt>
    <dgm:pt modelId="{6118F23B-C02A-4A98-A0FC-C49F03D0DBEC}" type="pres">
      <dgm:prSet presAssocID="{EB897570-A8A4-4AFE-8B75-6CA1430881C6}" presName="BackAccent" presStyleLbl="bgShp" presStyleIdx="0" presStyleCnt="3"/>
      <dgm:spPr/>
    </dgm:pt>
    <dgm:pt modelId="{30E53564-D3ED-441B-9858-2E0B0084BD76}" type="pres">
      <dgm:prSet presAssocID="{EB897570-A8A4-4AFE-8B75-6CA1430881C6}" presName="Accent" presStyleLbl="alignNode1" presStyleIdx="0" presStyleCnt="3"/>
      <dgm:spPr/>
    </dgm:pt>
    <dgm:pt modelId="{827BB24E-0B8C-435A-9C36-4BD0646E9865}" type="pres">
      <dgm:prSet presAssocID="{EB897570-A8A4-4AFE-8B75-6CA1430881C6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946047-B830-45C3-8C4A-5E6C631CE279}" type="pres">
      <dgm:prSet presAssocID="{EB897570-A8A4-4AFE-8B75-6CA1430881C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69960C-FF75-4627-9CEE-6C8048E6090B}" type="pres">
      <dgm:prSet presAssocID="{1854BACF-2DA1-4317-8341-1CB3FC2EC4E7}" presName="sibTrans" presStyleCnt="0"/>
      <dgm:spPr/>
    </dgm:pt>
    <dgm:pt modelId="{B06E008A-9D04-4FB0-A5A2-856DDCCD6826}" type="pres">
      <dgm:prSet presAssocID="{B2B164C2-5703-403F-A1E2-83729AF25B79}" presName="composite" presStyleCnt="0"/>
      <dgm:spPr/>
    </dgm:pt>
    <dgm:pt modelId="{FC85E40D-C58D-4469-A363-1F4F101CE867}" type="pres">
      <dgm:prSet presAssocID="{B2B164C2-5703-403F-A1E2-83729AF25B79}" presName="BackAccent" presStyleLbl="bgShp" presStyleIdx="1" presStyleCnt="3"/>
      <dgm:spPr/>
    </dgm:pt>
    <dgm:pt modelId="{AB5779E8-0257-4AFA-946E-AE88A8CA9DA4}" type="pres">
      <dgm:prSet presAssocID="{B2B164C2-5703-403F-A1E2-83729AF25B79}" presName="Accent" presStyleLbl="alignNode1" presStyleIdx="1" presStyleCnt="3"/>
      <dgm:spPr/>
    </dgm:pt>
    <dgm:pt modelId="{CE712197-3EA5-4693-8C00-F4AE9A6C4B52}" type="pres">
      <dgm:prSet presAssocID="{B2B164C2-5703-403F-A1E2-83729AF25B79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0E25EB3-56DA-4C86-A95A-49F3C277D20F}" type="pres">
      <dgm:prSet presAssocID="{B2B164C2-5703-403F-A1E2-83729AF25B79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8AA00E-DFAA-42C4-B31A-B1210A929244}" type="pres">
      <dgm:prSet presAssocID="{483236D0-0EF9-469C-924C-A4B316B2771D}" presName="sibTrans" presStyleCnt="0"/>
      <dgm:spPr/>
    </dgm:pt>
    <dgm:pt modelId="{476384C7-AD6B-4CF7-BBA5-C4AD430B5E35}" type="pres">
      <dgm:prSet presAssocID="{88F9404C-FC9D-4FEB-9F1B-A6C3C58D290F}" presName="composite" presStyleCnt="0"/>
      <dgm:spPr/>
    </dgm:pt>
    <dgm:pt modelId="{D8DB5C21-D561-47A2-946A-B68B188ED725}" type="pres">
      <dgm:prSet presAssocID="{88F9404C-FC9D-4FEB-9F1B-A6C3C58D290F}" presName="BackAccent" presStyleLbl="bgShp" presStyleIdx="2" presStyleCnt="3"/>
      <dgm:spPr/>
    </dgm:pt>
    <dgm:pt modelId="{ADA7B964-A513-4C0B-AA3B-A84B3B03F949}" type="pres">
      <dgm:prSet presAssocID="{88F9404C-FC9D-4FEB-9F1B-A6C3C58D290F}" presName="Accent" presStyleLbl="alignNode1" presStyleIdx="2" presStyleCnt="3"/>
      <dgm:spPr/>
    </dgm:pt>
    <dgm:pt modelId="{A37E9BFF-E70E-4CA8-BCBD-13DE2721777F}" type="pres">
      <dgm:prSet presAssocID="{88F9404C-FC9D-4FEB-9F1B-A6C3C58D290F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0A7A03-C45E-42EE-A963-1B68B2E93B33}" type="pres">
      <dgm:prSet presAssocID="{88F9404C-FC9D-4FEB-9F1B-A6C3C58D290F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A8CCEBF-846E-4192-B939-0BD99C79031E}" type="presOf" srcId="{76920B60-B07F-42C6-8DAD-28971C8E9873}" destId="{827BB24E-0B8C-435A-9C36-4BD0646E9865}" srcOrd="0" destOrd="0" presId="urn:microsoft.com/office/officeart/2008/layout/IncreasingCircleProcess"/>
    <dgm:cxn modelId="{8F1E5178-2E76-4DF5-B954-559FBCE9B1AE}" type="presOf" srcId="{2580F361-4F99-46C1-A952-22EDC2743BB0}" destId="{A37E9BFF-E70E-4CA8-BCBD-13DE2721777F}" srcOrd="0" destOrd="0" presId="urn:microsoft.com/office/officeart/2008/layout/IncreasingCircleProcess"/>
    <dgm:cxn modelId="{E9FA6D11-0EA9-4AEE-9D20-A3AD947E4475}" srcId="{B2B164C2-5703-403F-A1E2-83729AF25B79}" destId="{F8C261D8-3A4B-4621-ACB3-00FB622D1DBA}" srcOrd="0" destOrd="0" parTransId="{04E7070C-60F7-428E-B8FB-170650427520}" sibTransId="{77A0E6E6-0B24-4061-9291-70114A9782D2}"/>
    <dgm:cxn modelId="{24EAF0BA-9343-44E8-A42D-32EB5BFF755E}" type="presOf" srcId="{EB897570-A8A4-4AFE-8B75-6CA1430881C6}" destId="{1F946047-B830-45C3-8C4A-5E6C631CE279}" srcOrd="0" destOrd="0" presId="urn:microsoft.com/office/officeart/2008/layout/IncreasingCircleProcess"/>
    <dgm:cxn modelId="{E89BE620-9F49-4FA5-A7FF-6D4EB369C95A}" srcId="{22D075A3-83AC-467B-A2A2-AC5636DAD6C7}" destId="{88F9404C-FC9D-4FEB-9F1B-A6C3C58D290F}" srcOrd="2" destOrd="0" parTransId="{A130C3BA-9606-4831-8CEA-613D285EE2AE}" sibTransId="{FE097A35-DBAB-4479-BCAC-A02F0441B999}"/>
    <dgm:cxn modelId="{A5C1D961-3069-4ADA-8B35-D73087F7D993}" type="presOf" srcId="{B2B164C2-5703-403F-A1E2-83729AF25B79}" destId="{80E25EB3-56DA-4C86-A95A-49F3C277D20F}" srcOrd="0" destOrd="0" presId="urn:microsoft.com/office/officeart/2008/layout/IncreasingCircleProcess"/>
    <dgm:cxn modelId="{1F7B8C64-623A-45B1-8A86-69C285141894}" type="presOf" srcId="{22D075A3-83AC-467B-A2A2-AC5636DAD6C7}" destId="{D48ABF8E-BAE6-4C0A-A23B-30E1C42219C3}" srcOrd="0" destOrd="0" presId="urn:microsoft.com/office/officeart/2008/layout/IncreasingCircleProcess"/>
    <dgm:cxn modelId="{B97FD0FA-B3BC-4D94-860B-EE3DB751FE49}" srcId="{88F9404C-FC9D-4FEB-9F1B-A6C3C58D290F}" destId="{2580F361-4F99-46C1-A952-22EDC2743BB0}" srcOrd="0" destOrd="0" parTransId="{34A7A8C5-6643-4751-BD0A-60F0B9CF7ABB}" sibTransId="{6F12A567-D5AB-4A0A-B185-5E83FE65CACB}"/>
    <dgm:cxn modelId="{2857740D-5001-4FD1-8174-A6A6E3645E2D}" srcId="{22D075A3-83AC-467B-A2A2-AC5636DAD6C7}" destId="{B2B164C2-5703-403F-A1E2-83729AF25B79}" srcOrd="1" destOrd="0" parTransId="{12A54729-78D2-42EB-854E-E70DD597B90D}" sibTransId="{483236D0-0EF9-469C-924C-A4B316B2771D}"/>
    <dgm:cxn modelId="{4067A7C9-1DAC-43FB-A61C-8DE40EB3C037}" type="presOf" srcId="{F8C261D8-3A4B-4621-ACB3-00FB622D1DBA}" destId="{CE712197-3EA5-4693-8C00-F4AE9A6C4B52}" srcOrd="0" destOrd="0" presId="urn:microsoft.com/office/officeart/2008/layout/IncreasingCircleProcess"/>
    <dgm:cxn modelId="{57C88165-6B30-418E-9798-4103CC081B3E}" type="presOf" srcId="{88F9404C-FC9D-4FEB-9F1B-A6C3C58D290F}" destId="{CE0A7A03-C45E-42EE-A963-1B68B2E93B33}" srcOrd="0" destOrd="0" presId="urn:microsoft.com/office/officeart/2008/layout/IncreasingCircleProcess"/>
    <dgm:cxn modelId="{C30E71D7-EA5D-44B5-8BA3-A8CC663395B8}" srcId="{22D075A3-83AC-467B-A2A2-AC5636DAD6C7}" destId="{EB897570-A8A4-4AFE-8B75-6CA1430881C6}" srcOrd="0" destOrd="0" parTransId="{B006F8D9-0F99-4ACE-9EAB-F98C946BA3AB}" sibTransId="{1854BACF-2DA1-4317-8341-1CB3FC2EC4E7}"/>
    <dgm:cxn modelId="{9B38B276-D283-4142-8EBC-20EE13191081}" srcId="{EB897570-A8A4-4AFE-8B75-6CA1430881C6}" destId="{76920B60-B07F-42C6-8DAD-28971C8E9873}" srcOrd="0" destOrd="0" parTransId="{61A81A85-E1AD-44EB-8CA0-C84D511B083F}" sibTransId="{EB9D383A-1E20-4D8B-801E-16C2778ED9DE}"/>
    <dgm:cxn modelId="{61B79096-2DA9-413A-A5C1-4907ADB4B835}" type="presParOf" srcId="{D48ABF8E-BAE6-4C0A-A23B-30E1C42219C3}" destId="{C7A64616-8A5A-4241-9EC7-BBF59F4922CF}" srcOrd="0" destOrd="0" presId="urn:microsoft.com/office/officeart/2008/layout/IncreasingCircleProcess"/>
    <dgm:cxn modelId="{01B6A1EC-53BF-41B8-8126-0CCE680615C7}" type="presParOf" srcId="{C7A64616-8A5A-4241-9EC7-BBF59F4922CF}" destId="{6118F23B-C02A-4A98-A0FC-C49F03D0DBEC}" srcOrd="0" destOrd="0" presId="urn:microsoft.com/office/officeart/2008/layout/IncreasingCircleProcess"/>
    <dgm:cxn modelId="{7707709C-E02F-4A03-BB39-C7DD759B6FCC}" type="presParOf" srcId="{C7A64616-8A5A-4241-9EC7-BBF59F4922CF}" destId="{30E53564-D3ED-441B-9858-2E0B0084BD76}" srcOrd="1" destOrd="0" presId="urn:microsoft.com/office/officeart/2008/layout/IncreasingCircleProcess"/>
    <dgm:cxn modelId="{7B8C5025-6B84-41FA-81DE-EED464F58F97}" type="presParOf" srcId="{C7A64616-8A5A-4241-9EC7-BBF59F4922CF}" destId="{827BB24E-0B8C-435A-9C36-4BD0646E9865}" srcOrd="2" destOrd="0" presId="urn:microsoft.com/office/officeart/2008/layout/IncreasingCircleProcess"/>
    <dgm:cxn modelId="{8F4D5473-A2C1-478B-A48A-E77514DDCB53}" type="presParOf" srcId="{C7A64616-8A5A-4241-9EC7-BBF59F4922CF}" destId="{1F946047-B830-45C3-8C4A-5E6C631CE279}" srcOrd="3" destOrd="0" presId="urn:microsoft.com/office/officeart/2008/layout/IncreasingCircleProcess"/>
    <dgm:cxn modelId="{C3B56D54-E9EE-4E0C-A83B-149E3272B883}" type="presParOf" srcId="{D48ABF8E-BAE6-4C0A-A23B-30E1C42219C3}" destId="{1869960C-FF75-4627-9CEE-6C8048E6090B}" srcOrd="1" destOrd="0" presId="urn:microsoft.com/office/officeart/2008/layout/IncreasingCircleProcess"/>
    <dgm:cxn modelId="{6B5AF812-3F7A-4655-A7F9-5C0BB056C1EE}" type="presParOf" srcId="{D48ABF8E-BAE6-4C0A-A23B-30E1C42219C3}" destId="{B06E008A-9D04-4FB0-A5A2-856DDCCD6826}" srcOrd="2" destOrd="0" presId="urn:microsoft.com/office/officeart/2008/layout/IncreasingCircleProcess"/>
    <dgm:cxn modelId="{8BD6B762-520A-4A75-9DF9-754BA2D353A8}" type="presParOf" srcId="{B06E008A-9D04-4FB0-A5A2-856DDCCD6826}" destId="{FC85E40D-C58D-4469-A363-1F4F101CE867}" srcOrd="0" destOrd="0" presId="urn:microsoft.com/office/officeart/2008/layout/IncreasingCircleProcess"/>
    <dgm:cxn modelId="{67483542-3553-41C3-BB8E-2990F6397F85}" type="presParOf" srcId="{B06E008A-9D04-4FB0-A5A2-856DDCCD6826}" destId="{AB5779E8-0257-4AFA-946E-AE88A8CA9DA4}" srcOrd="1" destOrd="0" presId="urn:microsoft.com/office/officeart/2008/layout/IncreasingCircleProcess"/>
    <dgm:cxn modelId="{AB75CD29-A31E-4C4A-A6FB-F0E152DCEAF7}" type="presParOf" srcId="{B06E008A-9D04-4FB0-A5A2-856DDCCD6826}" destId="{CE712197-3EA5-4693-8C00-F4AE9A6C4B52}" srcOrd="2" destOrd="0" presId="urn:microsoft.com/office/officeart/2008/layout/IncreasingCircleProcess"/>
    <dgm:cxn modelId="{865731FA-0DF4-49E7-A98C-2A4432788760}" type="presParOf" srcId="{B06E008A-9D04-4FB0-A5A2-856DDCCD6826}" destId="{80E25EB3-56DA-4C86-A95A-49F3C277D20F}" srcOrd="3" destOrd="0" presId="urn:microsoft.com/office/officeart/2008/layout/IncreasingCircleProcess"/>
    <dgm:cxn modelId="{7D01B283-5B9E-4A4B-AB0B-7C978460CA6E}" type="presParOf" srcId="{D48ABF8E-BAE6-4C0A-A23B-30E1C42219C3}" destId="{CA8AA00E-DFAA-42C4-B31A-B1210A929244}" srcOrd="3" destOrd="0" presId="urn:microsoft.com/office/officeart/2008/layout/IncreasingCircleProcess"/>
    <dgm:cxn modelId="{60FFD80F-3340-4B52-82ED-4BEC3E8ACEDA}" type="presParOf" srcId="{D48ABF8E-BAE6-4C0A-A23B-30E1C42219C3}" destId="{476384C7-AD6B-4CF7-BBA5-C4AD430B5E35}" srcOrd="4" destOrd="0" presId="urn:microsoft.com/office/officeart/2008/layout/IncreasingCircleProcess"/>
    <dgm:cxn modelId="{66023C42-600B-4F39-864E-6EA927FCBB9B}" type="presParOf" srcId="{476384C7-AD6B-4CF7-BBA5-C4AD430B5E35}" destId="{D8DB5C21-D561-47A2-946A-B68B188ED725}" srcOrd="0" destOrd="0" presId="urn:microsoft.com/office/officeart/2008/layout/IncreasingCircleProcess"/>
    <dgm:cxn modelId="{85EDB9E5-FE74-421A-BF30-9BAF42E51963}" type="presParOf" srcId="{476384C7-AD6B-4CF7-BBA5-C4AD430B5E35}" destId="{ADA7B964-A513-4C0B-AA3B-A84B3B03F949}" srcOrd="1" destOrd="0" presId="urn:microsoft.com/office/officeart/2008/layout/IncreasingCircleProcess"/>
    <dgm:cxn modelId="{A9BEE59E-6519-414D-B772-534A5CBC2825}" type="presParOf" srcId="{476384C7-AD6B-4CF7-BBA5-C4AD430B5E35}" destId="{A37E9BFF-E70E-4CA8-BCBD-13DE2721777F}" srcOrd="2" destOrd="0" presId="urn:microsoft.com/office/officeart/2008/layout/IncreasingCircleProcess"/>
    <dgm:cxn modelId="{FE7DA7E9-B6A4-46C1-BB06-59EBEE0EEDB3}" type="presParOf" srcId="{476384C7-AD6B-4CF7-BBA5-C4AD430B5E35}" destId="{CE0A7A03-C45E-42EE-A963-1B68B2E93B33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66BA0-4A4F-4122-B257-0D3A6D8DAC81}">
      <dsp:nvSpPr>
        <dsp:cNvPr id="0" name=""/>
        <dsp:cNvSpPr/>
      </dsp:nvSpPr>
      <dsp:spPr>
        <a:xfrm rot="5400000">
          <a:off x="1524846" y="1268039"/>
          <a:ext cx="1121471" cy="12767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BB516-C498-4525-9EA6-753EC488408A}">
      <dsp:nvSpPr>
        <dsp:cNvPr id="0" name=""/>
        <dsp:cNvSpPr/>
      </dsp:nvSpPr>
      <dsp:spPr>
        <a:xfrm>
          <a:off x="1227724" y="24865"/>
          <a:ext cx="1887898" cy="13214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Exclusion of words</a:t>
          </a:r>
          <a:endParaRPr lang="ru-RU" sz="2500" kern="1200" dirty="0"/>
        </a:p>
      </dsp:txBody>
      <dsp:txXfrm>
        <a:off x="1292244" y="89385"/>
        <a:ext cx="1758858" cy="1192427"/>
      </dsp:txXfrm>
    </dsp:sp>
    <dsp:sp modelId="{3CC04F00-8580-4D4C-BAB4-4557DBD45022}">
      <dsp:nvSpPr>
        <dsp:cNvPr id="0" name=""/>
        <dsp:cNvSpPr/>
      </dsp:nvSpPr>
      <dsp:spPr>
        <a:xfrm>
          <a:off x="3292770" y="111144"/>
          <a:ext cx="3086114" cy="106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Gender related</a:t>
          </a:r>
          <a:endParaRPr lang="ru-RU" sz="2400" kern="1200" dirty="0"/>
        </a:p>
      </dsp:txBody>
      <dsp:txXfrm>
        <a:off x="3292770" y="111144"/>
        <a:ext cx="3086114" cy="1068068"/>
      </dsp:txXfrm>
    </dsp:sp>
    <dsp:sp modelId="{9CE2B995-1C78-44B0-B84D-6CD95AD1E2A1}">
      <dsp:nvSpPr>
        <dsp:cNvPr id="0" name=""/>
        <dsp:cNvSpPr/>
      </dsp:nvSpPr>
      <dsp:spPr>
        <a:xfrm rot="5400000">
          <a:off x="3501244" y="2752483"/>
          <a:ext cx="1121471" cy="12767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DB731-5738-4611-BCB5-A9B038FB1B33}">
      <dsp:nvSpPr>
        <dsp:cNvPr id="0" name=""/>
        <dsp:cNvSpPr/>
      </dsp:nvSpPr>
      <dsp:spPr>
        <a:xfrm>
          <a:off x="3204122" y="1509309"/>
          <a:ext cx="1887898" cy="13214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Stop words</a:t>
          </a:r>
          <a:endParaRPr lang="ru-RU" sz="2500" kern="1200" dirty="0"/>
        </a:p>
      </dsp:txBody>
      <dsp:txXfrm>
        <a:off x="3268642" y="1573829"/>
        <a:ext cx="1758858" cy="1192427"/>
      </dsp:txXfrm>
    </dsp:sp>
    <dsp:sp modelId="{069F968D-202D-4116-95B9-13CBDC1B0B9C}">
      <dsp:nvSpPr>
        <dsp:cNvPr id="0" name=""/>
        <dsp:cNvSpPr/>
      </dsp:nvSpPr>
      <dsp:spPr>
        <a:xfrm>
          <a:off x="5283949" y="1625398"/>
          <a:ext cx="3136080" cy="106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Performs better without</a:t>
          </a:r>
          <a:endParaRPr lang="ru-RU" sz="2800" kern="1200" dirty="0"/>
        </a:p>
      </dsp:txBody>
      <dsp:txXfrm>
        <a:off x="5283949" y="1625398"/>
        <a:ext cx="3136080" cy="1068068"/>
      </dsp:txXfrm>
    </dsp:sp>
    <dsp:sp modelId="{2E34349B-A160-4E3D-BDCE-943F812F60EB}">
      <dsp:nvSpPr>
        <dsp:cNvPr id="0" name=""/>
        <dsp:cNvSpPr/>
      </dsp:nvSpPr>
      <dsp:spPr>
        <a:xfrm>
          <a:off x="5180519" y="2993753"/>
          <a:ext cx="1887898" cy="132146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Word combination</a:t>
          </a:r>
          <a:endParaRPr lang="ru-RU" sz="2500" kern="1200" dirty="0"/>
        </a:p>
      </dsp:txBody>
      <dsp:txXfrm>
        <a:off x="5245039" y="3058273"/>
        <a:ext cx="1758858" cy="1192427"/>
      </dsp:txXfrm>
    </dsp:sp>
    <dsp:sp modelId="{8540E21F-6F2B-459F-8F23-0999CA2702B0}">
      <dsp:nvSpPr>
        <dsp:cNvPr id="0" name=""/>
        <dsp:cNvSpPr/>
      </dsp:nvSpPr>
      <dsp:spPr>
        <a:xfrm>
          <a:off x="7169565" y="3149606"/>
          <a:ext cx="1846637" cy="106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1 and 2</a:t>
          </a:r>
          <a:endParaRPr lang="ru-RU" sz="2800" kern="1200" dirty="0"/>
        </a:p>
      </dsp:txBody>
      <dsp:txXfrm>
        <a:off x="7169565" y="3149606"/>
        <a:ext cx="1846637" cy="1068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8F23B-C02A-4A98-A0FC-C49F03D0DBEC}">
      <dsp:nvSpPr>
        <dsp:cNvPr id="0" name=""/>
        <dsp:cNvSpPr/>
      </dsp:nvSpPr>
      <dsp:spPr>
        <a:xfrm>
          <a:off x="2829" y="0"/>
          <a:ext cx="628826" cy="628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53564-D3ED-441B-9858-2E0B0084BD76}">
      <dsp:nvSpPr>
        <dsp:cNvPr id="0" name=""/>
        <dsp:cNvSpPr/>
      </dsp:nvSpPr>
      <dsp:spPr>
        <a:xfrm>
          <a:off x="65711" y="62882"/>
          <a:ext cx="503061" cy="503061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BB24E-0B8C-435A-9C36-4BD0646E9865}">
      <dsp:nvSpPr>
        <dsp:cNvPr id="0" name=""/>
        <dsp:cNvSpPr/>
      </dsp:nvSpPr>
      <dsp:spPr>
        <a:xfrm>
          <a:off x="762661" y="628826"/>
          <a:ext cx="1860278" cy="264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0.5</a:t>
          </a:r>
          <a:endParaRPr lang="ru-RU" sz="2900" kern="1200" dirty="0"/>
        </a:p>
      </dsp:txBody>
      <dsp:txXfrm>
        <a:off x="762661" y="628826"/>
        <a:ext cx="1860278" cy="2646311"/>
      </dsp:txXfrm>
    </dsp:sp>
    <dsp:sp modelId="{1F946047-B830-45C3-8C4A-5E6C631CE279}">
      <dsp:nvSpPr>
        <dsp:cNvPr id="0" name=""/>
        <dsp:cNvSpPr/>
      </dsp:nvSpPr>
      <dsp:spPr>
        <a:xfrm>
          <a:off x="762661" y="0"/>
          <a:ext cx="1860278" cy="62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Base model</a:t>
          </a:r>
          <a:endParaRPr lang="ru-RU" sz="2900" kern="1200" dirty="0"/>
        </a:p>
      </dsp:txBody>
      <dsp:txXfrm>
        <a:off x="762661" y="0"/>
        <a:ext cx="1860278" cy="628826"/>
      </dsp:txXfrm>
    </dsp:sp>
    <dsp:sp modelId="{FC85E40D-C58D-4469-A363-1F4F101CE867}">
      <dsp:nvSpPr>
        <dsp:cNvPr id="0" name=""/>
        <dsp:cNvSpPr/>
      </dsp:nvSpPr>
      <dsp:spPr>
        <a:xfrm>
          <a:off x="2753944" y="0"/>
          <a:ext cx="628826" cy="628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779E8-0257-4AFA-946E-AE88A8CA9DA4}">
      <dsp:nvSpPr>
        <dsp:cNvPr id="0" name=""/>
        <dsp:cNvSpPr/>
      </dsp:nvSpPr>
      <dsp:spPr>
        <a:xfrm>
          <a:off x="2816827" y="62882"/>
          <a:ext cx="503061" cy="50306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12197-3EA5-4693-8C00-F4AE9A6C4B52}">
      <dsp:nvSpPr>
        <dsp:cNvPr id="0" name=""/>
        <dsp:cNvSpPr/>
      </dsp:nvSpPr>
      <dsp:spPr>
        <a:xfrm>
          <a:off x="3513776" y="628826"/>
          <a:ext cx="1860278" cy="264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0.75</a:t>
          </a:r>
          <a:endParaRPr lang="ru-RU" sz="2900" kern="1200" dirty="0"/>
        </a:p>
      </dsp:txBody>
      <dsp:txXfrm>
        <a:off x="3513776" y="628826"/>
        <a:ext cx="1860278" cy="2646311"/>
      </dsp:txXfrm>
    </dsp:sp>
    <dsp:sp modelId="{80E25EB3-56DA-4C86-A95A-49F3C277D20F}">
      <dsp:nvSpPr>
        <dsp:cNvPr id="0" name=""/>
        <dsp:cNvSpPr/>
      </dsp:nvSpPr>
      <dsp:spPr>
        <a:xfrm>
          <a:off x="3513776" y="0"/>
          <a:ext cx="1860278" cy="62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First model</a:t>
          </a:r>
          <a:endParaRPr lang="ru-RU" sz="2900" kern="1200" dirty="0"/>
        </a:p>
      </dsp:txBody>
      <dsp:txXfrm>
        <a:off x="3513776" y="0"/>
        <a:ext cx="1860278" cy="628826"/>
      </dsp:txXfrm>
    </dsp:sp>
    <dsp:sp modelId="{D8DB5C21-D561-47A2-946A-B68B188ED725}">
      <dsp:nvSpPr>
        <dsp:cNvPr id="0" name=""/>
        <dsp:cNvSpPr/>
      </dsp:nvSpPr>
      <dsp:spPr>
        <a:xfrm>
          <a:off x="5505060" y="0"/>
          <a:ext cx="628826" cy="628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B964-A513-4C0B-AA3B-A84B3B03F949}">
      <dsp:nvSpPr>
        <dsp:cNvPr id="0" name=""/>
        <dsp:cNvSpPr/>
      </dsp:nvSpPr>
      <dsp:spPr>
        <a:xfrm>
          <a:off x="5567943" y="62882"/>
          <a:ext cx="503061" cy="50306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E9BFF-E70E-4CA8-BCBD-13DE2721777F}">
      <dsp:nvSpPr>
        <dsp:cNvPr id="0" name=""/>
        <dsp:cNvSpPr/>
      </dsp:nvSpPr>
      <dsp:spPr>
        <a:xfrm>
          <a:off x="6264892" y="628826"/>
          <a:ext cx="1860278" cy="264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0.99</a:t>
          </a:r>
          <a:endParaRPr lang="ru-RU" sz="2900" kern="1200" dirty="0"/>
        </a:p>
      </dsp:txBody>
      <dsp:txXfrm>
        <a:off x="6264892" y="628826"/>
        <a:ext cx="1860278" cy="2646311"/>
      </dsp:txXfrm>
    </dsp:sp>
    <dsp:sp modelId="{CE0A7A03-C45E-42EE-A963-1B68B2E93B33}">
      <dsp:nvSpPr>
        <dsp:cNvPr id="0" name=""/>
        <dsp:cNvSpPr/>
      </dsp:nvSpPr>
      <dsp:spPr>
        <a:xfrm>
          <a:off x="6264892" y="0"/>
          <a:ext cx="1860278" cy="628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Model</a:t>
          </a:r>
          <a:endParaRPr lang="ru-RU" sz="2900" kern="1200" dirty="0"/>
        </a:p>
      </dsp:txBody>
      <dsp:txXfrm>
        <a:off x="6264892" y="0"/>
        <a:ext cx="1860278" cy="628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7:15.440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0,'28'0'203,"-1"0"-187,1 0 30,-28 28-14,28-28-17,-1 0 17,1 0-17,-1 0 48,1 0-48,0 0 32,-1 0-31,1 0 15,-1 0-15,1 0-1,27 0 1,-27 0 0,-1 0 15,1-28-31,27 28 15,-55-27 1,28 27 0,0 0-1,-1 0 17,1 0-1,-1 0 0,29-28-15,-29 28-1,1 0 1,-1 0 0,1 0-1,0 0 1,-28 28-1,27-28 1,28 0 31,-55 27 15,28 1-46,-28 0 0,28-28-1,-28 27-15,27-27 16,1 0 31,-1 0-16,1 0 0,0 0-31,-1 0 16,1 0 46,0 0-30,-1 0-32,1 0 47,-28 28-47,27-28 15,1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28.14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9 0,'55'0'157,"-27"0"-126,-1 0-31,28 0 15,28 0 1,-55 0 0,-1 0-1,29 0 1,-29 0 0,1 0-1,0 0-15,-1 0 16,28 0-16,-27 0 15,0 0-15,27 0 16,0 0-16,-27 27 16,-1-27-16,1 0 15,-1 0 1,1 0-16,0 0 16,-1 0-1,1 0-15,-1 0 16,1 0-16,0 0 15,-1 0 17,1 0-1,0 0-15,-1 0-1,1 0 32,-1 0-16,1 0-15,0 0 46,-1 0-30,1 0 311,-28-27-311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29.525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0,'28'0'78,"0"0"-63,-1 0-15,1 0 16,-1-28 0,29 28-1,-1 0 1,-28 0 0,1 0 15,0 0-16,27 0-15,-28 0 16,29 0-16,-29 0 16,28 0-16,-27 0 15,27 0 1,-27 28-16,0-28 16,27 0-16,-28 0 15,1 27-15,0-27 16,-1 28-1,1-28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31.65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88 0,'27'0'16,"1"0"-16,0 0 15,-1 0 1,1 0-16,-1 0 16,1 0-1,0 0-15,-1-28 16,-27 0 15,28 28-15,-1 0-1,1 0 1,0 0 0,-1 0-16,1-27 31,-1 27-31,1 0 31,0 0-15,-1 0-16,29 27 15,-29-27-15,1 0 16,-1 0 0,29 0-16,-29 0 15,28 0-15,1 0 16,-29 0-16,1 28 16,-1-28 109,1 0-110,0 28 1,27-28-1,-28 0 1,1 0 15,0 0-15,-1 0 15,1 0-31,0 0 16,-1 0-16,-27 27 15,55-27 1,-27 0-16,0 0 16,-1 0-16,1 0 15,-1 0 157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33.913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45 0,'27'0'78,"1"0"-62,0 0-1,-1 0-15,1 0 16,-1 0 0,1 0-1,0 0 17,-1 0 30,28 0-62,-27 0 16,27-28-16,-27 28 15,27 0-15,-27 0 32,-1 0-1,1 0-31,0 0 15,-1 0 1,1 0 15,-1 0 1,1 0-1,0 0 63,-1 0-32,1 0-46,-1 0 31,1 0-32,0 0-15,-1 0 16,1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42.610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27 0,'55'-27'141,"-27"27"-141,27 0 15,0 0-15,-27 0 16,27 0-1,-27 0-15,-1 0 16,1 0-16,27 0 16,-27 0-1,0 0 17,27 27-1,-28-27-16,29 0-15,-29 0 16,1 0-16,-1 0 16,1 0-1,0 0 1,-1 0 15,1 0-31,-28 28 16,27-28-1,1 0 17,27 0-17,-27 0 1,-1 0-16,1 0 16,-28-28 15,28 28 16,-1 0-47,1 0 15,0 0 63,27 0-78,-28 0 16,1 0 47,0 0-48,-1 0 63,1 0 485,-1 0-485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43.924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0,'0'27'16,"28"-27"62,0 0-63,27 0-15,28 0 16,-56 0-16,1 0 16,27 0-16,-27 0 15,-1 0-15,1 0 16,-1 0 15,1 0 0,27 0-31,-27 0 16,0 0 0,-1 0-1,1 0 1,-1 0-16,1 0 15,-28 28 1,28-28 0,-1 0 62,1 0-47,-1 0 0,1 0 16,0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46.202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-1 111 0,'55'0'94,"-27"0"-78,-1 0-16,1 0 15,-1 0 1,1 0-16,27 0 16,-27 0-1,-1 0-15,29 0 16,-29-27 0,29 27-1,-29 0 1,1 0-16,27-28 15,-27 0-15,-1 1 16,1 27-16,27 0 16,0 0-1,-27 0-15,27 0 16,0 0 0,-27 0-1,27 0-15,0 0 16,-27 0 62,0 27-78,-1-27 16,1 0-1,27 0 1,-27 0-1,-1 0 1,-27 28-16,28-28 94,-1 0-79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4:00:50.591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75 0,'27'0'109,"1"0"-109,82-28 16,-82 28 0,27 0-1,-27 0-15,27 0 16,-27 0-16,-28-27 16,27 27-16,1 0 15,-1 0 48,29 0-63,26 0 15,-54 0 1,27 0-16,0 0 31,-27 0-15,0 0-1,-1 0 17,-27 27-17,28-27 1,0 0-16,-1 0 16,1 0 15,-1 0 16,-27 28-32,0-1-15,28-27 16,0 0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8:14.22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0,'28'0'172,"0"0"-157,-1 0 1,1 0 0,-1 0-1,1 0 1,0 0 93,-1 0-109,1 0 31,0 0-15,-1 0 0,1 0-16,-1 0 15,1 0 1,0 0 0,-1 0 15,1 0-16,-1 0 17,1 0-17,27 0 1,-27 0 0,27 0-1,-27 0-15,-1 0 16,1 0-16,27 0 15,0 0 1,-27 28 0,0-28 124,-1 0-124,1 0-16,-1 0 62,1 0 110,-28-28-156,28 28 15,-1 0 32,1 0 343,-1 0-375,1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8:28.006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0,'28'0'219,"-1"0"-219,1 0 15,27 0-15,-27 0 32,-1 0-1,1 0 0,0 0-31,-1 0 31,28 0-15,1 0 0,-29 0-1,1 0 1,-1 0-16,29 0 16,-29 0-16,1 0 15,-1 0 1,29 0-16,-29 0 15,-27 27-15,55-27 16,1 0 0,-56 28-16,27-28 15,1 0 1,0 0 15,-1 0-15,1 0 15,-1 0 16,1 0-31,0 0 15,-1 0-16,1 0 1,-1 0 0,1 0-1,0 0 1,-1 0 46,1 0-46,27 0 0,-27 0-1,-1 0-15,1 0 16,-1 0 0,29 0-1,-29 0 48,1 0-48,0 0-15,-1 0 32,-27-28 249,55 28-266,-27 0 1,0 0-16,-1 0 16,-27-27-16,28 27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8:50.858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0,'28'0'140,"27"0"-124,0 0-16,-27 0 15,27 0-15,0 0 16,-27 0-16,-1 0 16,1 0-16,0 0 15,-1 0-15,1 0 16,-1 0 0,29 0-16,-29 0 15,1 0 1,-1 0-16,29 0 15,-29 0 32,1 0-31,-1 0 0,1 0-16,0 0 31,-28 28-16,27-28 1,1 0-16,-1 0 16,1 28-16,0-28 15,-1 0 1,1 0-16,0 27 31,27-27-15,-28 0-1,1 0 1,0 28 0,-1-28 15,1 0-31,-1 0 31,1 0 0,0 0 1,-1 0-17,1 0 48,-1 0-48,1 0 1,-28-28-16,28 28 16,-1-27 62,28-1-63,-27 28 17,0 0-1,-1 0 0,1 0 0,-28-28-15,28 28 0,-1 0-1,1 0 1,-1 0 0,1 0 140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8:52.53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57 0,'27'-28'110,"56"0"-95,0 28-15,-55 0 16,27 0-1,-28 0-15,29 0 16,-29 0 78,1 0-94,-1 0 15,1 0-15,0 0 16,-1 0 0,1 0-1,-1 0-15,1 0 32,0 0-32,-1 0 15,-27 28 1,28-28-1,-1 0 1,1 0 0,0 0-1,-1 0 110,1 0-109,0 0 31,-1 0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9:23.293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0 166 0,'0'27'15,"28"-27"157,27 0-125,0 0-31,-27 0-16,27 0 15,-27 0-15,-1 0 16,29 0-16,-29 0 16,1 0-1,-1 0-15,1 0 32,0 0-32,-28-27 15,27 27-15,1 0 31,-1 0-15,1 0 0,0 0 31,-1 0 15,-27-28-46,28 28-1,-28-28 32,28 28-47,-1 0 110,1 0 15,-1-27-110,1 27-15,0 0 78,-1 0 125,-27-28-187,28 28 0,-1 0-1,-27-27 95,0-1-79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9:31.603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97 0,'56'0'141,"-1"0"-126,-28 0-15,1 0 16,0 0-16,-1-28 16,1 28 15,-1 0-31,1 0 31,0 0-15,-1 0-16,1 0 15,27-27-15,-27 27 16,-1 0 0,1 0-16,0 0 15,-1 0 1,1-28 0,-1 28-1,1 0 1,0 0 15,-1 0-15,1 0 15,-1 0-15,1 0 15,0 0-31,-1 0 15,1 0 1,-1 0 78,1 0-63,-28 28-15,28-28 46,-1 27-31,1-27 1,0 0-32,-1 0 15,1 0 63,-1 0-46,1 0 30,0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3:59:59.504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 0,'28'28'140,"27"-28"-140,0 0 16,-27 0-16,27 27 15,-27-27 1,27 0-16,-27 0 16,-1 0 15,28 0 0,-27 0-15,0 0-16,-1 0 15,1 0-15,-1 0 16,1 0 15,0 0-15,-1 0 0,1 0-1,0 0 16,-1 0-15,1 0 0,-1 0-16,1 0 15,27 0 17,-27 0-17,-1 0 16,1 0-15,0 0-16,-1 0 16,1 0 15,27 0 0,0 0-15,-27 0-16,27 0 15,-27-27 1,27 27-16,-27-28 16,27 28-1,-28 0 267,29 28-267,-1-28 1,-28 0-1,-27 27 1,28-27-16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7-12T15:08:15.855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78 0,'28'0'141,"-1"0"-141,28-55 16,1 55-16,-29 0 15,28 0 63,-27 0-62,0 0-16,-1 0 16,1 0-1,0 0-15,-1 0 16,1 0 15,-1 0-15,1 0-16,0 0 15,-1 0 48,28 0-16,-27 0-32,0 0 1,-1 0 0,1 0 15,-1 0-31,1 0 31,0 0 0,-1 0 1,1 0-17,27 0 1,-27 0-16,-1 0 16,1 0-1,27 0 1,-27 0 15,-1 0-15,1 0-1,0 0 48,-1 0-32,1 0 110,-1 0 156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15.xml"/><Relationship Id="rId18" Type="http://schemas.openxmlformats.org/officeDocument/2006/relationships/image" Target="../media/image31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28.emf"/><Relationship Id="rId17" Type="http://schemas.openxmlformats.org/officeDocument/2006/relationships/customXml" Target="../ink/ink17.xml"/><Relationship Id="rId2" Type="http://schemas.openxmlformats.org/officeDocument/2006/relationships/image" Target="../media/image23.png"/><Relationship Id="rId16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13.xml"/><Relationship Id="rId1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customXml" Target="../ink/ink7.xml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3" y="1311965"/>
            <a:ext cx="8791575" cy="2445026"/>
          </a:xfrm>
        </p:spPr>
        <p:txBody>
          <a:bodyPr/>
          <a:lstStyle/>
          <a:p>
            <a:pPr algn="ctr"/>
            <a:r>
              <a:rPr lang="en-US" dirty="0" smtClean="0"/>
              <a:t>Female fashion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male fashion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671390"/>
            <a:ext cx="8791575" cy="586409"/>
          </a:xfrm>
        </p:spPr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angela</a:t>
            </a:r>
            <a:r>
              <a:rPr lang="en-US" dirty="0" smtClean="0"/>
              <a:t> </a:t>
            </a:r>
            <a:r>
              <a:rPr lang="en-US" dirty="0" err="1" smtClean="0"/>
              <a:t>kunanbaeva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20" y="371682"/>
            <a:ext cx="10143311" cy="58800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1868995" y="4807471"/>
              <a:ext cx="457200" cy="1836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755" y="4711351"/>
                <a:ext cx="5533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/>
              <p14:cNvContentPartPr/>
              <p14:nvPr/>
            </p14:nvContentPartPr>
            <p14:xfrm>
              <a:off x="2007595" y="5092951"/>
              <a:ext cx="318600" cy="360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9715" y="4997191"/>
                <a:ext cx="414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/>
              <p14:cNvContentPartPr/>
              <p14:nvPr/>
            </p14:nvContentPartPr>
            <p14:xfrm>
              <a:off x="1819315" y="5613871"/>
              <a:ext cx="516240" cy="4212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1075" y="5517751"/>
                <a:ext cx="612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Рукописный ввод 5"/>
              <p14:cNvContentPartPr/>
              <p14:nvPr/>
            </p14:nvContentPartPr>
            <p14:xfrm>
              <a:off x="2047915" y="5907631"/>
              <a:ext cx="327960" cy="1692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9675" y="5811511"/>
                <a:ext cx="424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Рукописный ввод 6"/>
              <p14:cNvContentPartPr/>
              <p14:nvPr/>
            </p14:nvContentPartPr>
            <p14:xfrm>
              <a:off x="1858555" y="2067511"/>
              <a:ext cx="477000" cy="2160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10675" y="1971391"/>
                <a:ext cx="573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Рукописный ввод 7"/>
              <p14:cNvContentPartPr/>
              <p14:nvPr/>
            </p14:nvContentPartPr>
            <p14:xfrm>
              <a:off x="2057275" y="1838911"/>
              <a:ext cx="298800" cy="20880"/>
            </p14:xfrm>
          </p:contentPart>
        </mc:Choice>
        <mc:Fallback>
          <p:pic>
            <p:nvPicPr>
              <p:cNvPr id="8" name="Рукописный ввод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09395" y="1742791"/>
                <a:ext cx="394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Рукописный ввод 8"/>
              <p14:cNvContentPartPr/>
              <p14:nvPr/>
            </p14:nvContentPartPr>
            <p14:xfrm>
              <a:off x="1868995" y="3458551"/>
              <a:ext cx="466560" cy="40320"/>
            </p14:xfrm>
          </p:contentPart>
        </mc:Choice>
        <mc:Fallback>
          <p:pic>
            <p:nvPicPr>
              <p:cNvPr id="9" name="Рукописный ввод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0755" y="3362431"/>
                <a:ext cx="563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Рукописный ввод 9"/>
              <p14:cNvContentPartPr/>
              <p14:nvPr/>
            </p14:nvContentPartPr>
            <p14:xfrm>
              <a:off x="1948555" y="4495351"/>
              <a:ext cx="357840" cy="37080"/>
            </p14:xfrm>
          </p:contentPart>
        </mc:Choice>
        <mc:Fallback>
          <p:pic>
            <p:nvPicPr>
              <p:cNvPr id="10" name="Рукописный ввод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00315" y="4399231"/>
                <a:ext cx="45396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1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3851513"/>
            <a:ext cx="9905999" cy="19396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Substantial differences:</a:t>
            </a:r>
          </a:p>
          <a:p>
            <a:pPr lvl="1"/>
            <a:r>
              <a:rPr lang="en-US" sz="2400" dirty="0" smtClean="0"/>
              <a:t>Phrases and words</a:t>
            </a:r>
          </a:p>
          <a:p>
            <a:pPr lvl="1"/>
            <a:r>
              <a:rPr lang="en-US" sz="2400" dirty="0" smtClean="0"/>
              <a:t>Language architecture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09876557"/>
              </p:ext>
            </p:extLst>
          </p:nvPr>
        </p:nvGraphicFramePr>
        <p:xfrm>
          <a:off x="1316382" y="1938130"/>
          <a:ext cx="8128000" cy="4094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5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59343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0985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837" y="132110"/>
            <a:ext cx="9906000" cy="1070526"/>
          </a:xfrm>
        </p:spPr>
        <p:txBody>
          <a:bodyPr/>
          <a:lstStyle/>
          <a:p>
            <a:r>
              <a:rPr lang="en-US" dirty="0" smtClean="0"/>
              <a:t>Why fashion?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7" y="1202637"/>
            <a:ext cx="3621031" cy="5428896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2" y="1161347"/>
            <a:ext cx="3629506" cy="5470186"/>
          </a:xfr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43" y="1361660"/>
            <a:ext cx="6709212" cy="464612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35" y="978538"/>
            <a:ext cx="5006939" cy="565299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24" y="1021012"/>
            <a:ext cx="5731811" cy="55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1317"/>
          </a:xfrm>
        </p:spPr>
        <p:txBody>
          <a:bodyPr/>
          <a:lstStyle/>
          <a:p>
            <a:r>
              <a:rPr lang="en-US" dirty="0" smtClean="0"/>
              <a:t>Model analysis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699706"/>
              </p:ext>
            </p:extLst>
          </p:nvPr>
        </p:nvGraphicFramePr>
        <p:xfrm>
          <a:off x="1141413" y="1451113"/>
          <a:ext cx="9906000" cy="434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0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1" y="659916"/>
            <a:ext cx="9984626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87" y="689734"/>
            <a:ext cx="9970816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03" y="830744"/>
            <a:ext cx="6496465" cy="46059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0635" y="830744"/>
            <a:ext cx="3968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Male Fashion Advice</a:t>
            </a:r>
            <a:endParaRPr lang="ru-RU" sz="3600" dirty="0"/>
          </a:p>
        </p:txBody>
      </p:sp>
      <p:sp>
        <p:nvSpPr>
          <p:cNvPr id="5" name="Стрелка углом вверх 4"/>
          <p:cNvSpPr/>
          <p:nvPr/>
        </p:nvSpPr>
        <p:spPr>
          <a:xfrm rot="5400000">
            <a:off x="8309112" y="1500809"/>
            <a:ext cx="889553" cy="9392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322905" y="1707324"/>
            <a:ext cx="1683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2,2 </a:t>
            </a:r>
            <a:r>
              <a:rPr lang="en-US" sz="4000" dirty="0" err="1" smtClean="0"/>
              <a:t>mln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866030" y="3034332"/>
            <a:ext cx="435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Female Fashion Advice</a:t>
            </a:r>
            <a:endParaRPr lang="ru-RU" sz="3600" dirty="0"/>
          </a:p>
        </p:txBody>
      </p:sp>
      <p:sp>
        <p:nvSpPr>
          <p:cNvPr id="8" name="Стрелка углом вверх 7"/>
          <p:cNvSpPr/>
          <p:nvPr/>
        </p:nvSpPr>
        <p:spPr>
          <a:xfrm rot="5400000">
            <a:off x="8309112" y="3665756"/>
            <a:ext cx="889553" cy="9392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534501" y="3945842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850k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459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68" y="363813"/>
            <a:ext cx="10088340" cy="58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2" y="200024"/>
            <a:ext cx="9465987" cy="60772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/>
              <p14:cNvContentPartPr/>
              <p14:nvPr/>
            </p14:nvContentPartPr>
            <p14:xfrm>
              <a:off x="1808875" y="655591"/>
              <a:ext cx="487440" cy="6120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995" y="559471"/>
                <a:ext cx="5832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й ввод 4"/>
              <p14:cNvContentPartPr/>
              <p14:nvPr/>
            </p14:nvContentPartPr>
            <p14:xfrm>
              <a:off x="1928035" y="3154711"/>
              <a:ext cx="417960" cy="1800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0155" y="3058951"/>
                <a:ext cx="5137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Рукописный ввод 5"/>
              <p14:cNvContentPartPr/>
              <p14:nvPr/>
            </p14:nvContentPartPr>
            <p14:xfrm>
              <a:off x="1709515" y="2087311"/>
              <a:ext cx="616680" cy="2088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61635" y="1991191"/>
                <a:ext cx="712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Рукописный ввод 6"/>
              <p14:cNvContentPartPr/>
              <p14:nvPr/>
            </p14:nvContentPartPr>
            <p14:xfrm>
              <a:off x="1659835" y="4531711"/>
              <a:ext cx="636480" cy="41040"/>
            </p14:xfrm>
          </p:contentPart>
        </mc:Choice>
        <mc:Fallback>
          <p:pic>
            <p:nvPicPr>
              <p:cNvPr id="7" name="Рукописный ввод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1955" y="4435951"/>
                <a:ext cx="7322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Рукописный ввод 7"/>
              <p14:cNvContentPartPr/>
              <p14:nvPr/>
            </p14:nvContentPartPr>
            <p14:xfrm>
              <a:off x="1948555" y="4760311"/>
              <a:ext cx="317880" cy="21240"/>
            </p14:xfrm>
          </p:contentPart>
        </mc:Choice>
        <mc:Fallback>
          <p:pic>
            <p:nvPicPr>
              <p:cNvPr id="8" name="Рукописный ввод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0315" y="4664551"/>
                <a:ext cx="41400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1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219902"/>
            <a:ext cx="9908692" cy="6311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Рукописный ввод 2"/>
              <p14:cNvContentPartPr/>
              <p14:nvPr/>
            </p14:nvContentPartPr>
            <p14:xfrm>
              <a:off x="2007595" y="685831"/>
              <a:ext cx="327960" cy="69840"/>
            </p14:xfrm>
          </p:contentPart>
        </mc:Choice>
        <mc:Fallback>
          <p:pic>
            <p:nvPicPr>
              <p:cNvPr id="3" name="Рукописный ввод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9715" y="589711"/>
                <a:ext cx="424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Рукописный ввод 3"/>
              <p14:cNvContentPartPr/>
              <p14:nvPr/>
            </p14:nvContentPartPr>
            <p14:xfrm>
              <a:off x="1878355" y="978871"/>
              <a:ext cx="428040" cy="3528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0475" y="883111"/>
                <a:ext cx="5238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/>
              <p14:cNvContentPartPr/>
              <p14:nvPr/>
            </p14:nvContentPartPr>
            <p14:xfrm>
              <a:off x="1778995" y="1538671"/>
              <a:ext cx="567000" cy="24480"/>
            </p14:xfrm>
          </p:contentPart>
        </mc:Choice>
        <mc:Fallback>
          <p:pic>
            <p:nvPicPr>
              <p:cNvPr id="5" name="Рукописный ввод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1115" y="1442911"/>
                <a:ext cx="662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Рукописный ввод 5"/>
              <p14:cNvContentPartPr/>
              <p14:nvPr/>
            </p14:nvContentPartPr>
            <p14:xfrm>
              <a:off x="1888435" y="6084391"/>
              <a:ext cx="447120" cy="28440"/>
            </p14:xfrm>
          </p:contentPart>
        </mc:Choice>
        <mc:Fallback>
          <p:pic>
            <p:nvPicPr>
              <p:cNvPr id="6" name="Рукописный ввод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0555" y="5988271"/>
                <a:ext cx="54324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9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175</TotalTime>
  <Words>54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Female fashion vs. male fashion</vt:lpstr>
      <vt:lpstr>Why fashion?</vt:lpstr>
      <vt:lpstr>Model analysis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Conclusions</vt:lpstr>
      <vt:lpstr>Thank you!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Female fashion vs. male fashion</dc:title>
  <dc:creator>Рауан Усеркул 1</dc:creator>
  <cp:lastModifiedBy>Рауан Усеркул 1</cp:lastModifiedBy>
  <cp:revision>12</cp:revision>
  <dcterms:created xsi:type="dcterms:W3CDTF">2019-07-11T23:06:26Z</dcterms:created>
  <dcterms:modified xsi:type="dcterms:W3CDTF">2019-07-12T15:21:37Z</dcterms:modified>
</cp:coreProperties>
</file>