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494750" cy="3027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27" d="100"/>
          <a:sy n="27" d="100"/>
        </p:scale>
        <p:origin x="295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2106" y="4955545"/>
            <a:ext cx="18270538" cy="10541917"/>
          </a:xfrm>
        </p:spPr>
        <p:txBody>
          <a:bodyPr anchor="b"/>
          <a:lstStyle>
            <a:lvl1pPr algn="ctr">
              <a:defRPr sz="14104"/>
            </a:lvl1pPr>
          </a:lstStyle>
          <a:p>
            <a:r>
              <a:rPr lang="zh-TW" altLang="en-US"/>
              <a:t>按一下以編輯母片標題樣式</a:t>
            </a:r>
            <a:endParaRPr lang="en-US" dirty="0"/>
          </a:p>
        </p:txBody>
      </p:sp>
      <p:sp>
        <p:nvSpPr>
          <p:cNvPr id="3" name="Subtitle 2"/>
          <p:cNvSpPr>
            <a:spLocks noGrp="1"/>
          </p:cNvSpPr>
          <p:nvPr>
            <p:ph type="subTitle" idx="1"/>
          </p:nvPr>
        </p:nvSpPr>
        <p:spPr>
          <a:xfrm>
            <a:off x="2686844" y="15903998"/>
            <a:ext cx="16121063" cy="7310649"/>
          </a:xfrm>
        </p:spPr>
        <p:txBody>
          <a:bodyPr/>
          <a:lstStyle>
            <a:lvl1pPr marL="0" indent="0" algn="ctr">
              <a:buNone/>
              <a:defRPr sz="5642"/>
            </a:lvl1pPr>
            <a:lvl2pPr marL="1074740" indent="0" algn="ctr">
              <a:buNone/>
              <a:defRPr sz="4701"/>
            </a:lvl2pPr>
            <a:lvl3pPr marL="2149480" indent="0" algn="ctr">
              <a:buNone/>
              <a:defRPr sz="4231"/>
            </a:lvl3pPr>
            <a:lvl4pPr marL="3224220" indent="0" algn="ctr">
              <a:buNone/>
              <a:defRPr sz="3761"/>
            </a:lvl4pPr>
            <a:lvl5pPr marL="4298960" indent="0" algn="ctr">
              <a:buNone/>
              <a:defRPr sz="3761"/>
            </a:lvl5pPr>
            <a:lvl6pPr marL="5373700" indent="0" algn="ctr">
              <a:buNone/>
              <a:defRPr sz="3761"/>
            </a:lvl6pPr>
            <a:lvl7pPr marL="6448440" indent="0" algn="ctr">
              <a:buNone/>
              <a:defRPr sz="3761"/>
            </a:lvl7pPr>
            <a:lvl8pPr marL="7523180" indent="0" algn="ctr">
              <a:buNone/>
              <a:defRPr sz="3761"/>
            </a:lvl8pPr>
            <a:lvl9pPr marL="8597920" indent="0" algn="ctr">
              <a:buNone/>
              <a:defRPr sz="3761"/>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52125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92913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2182" y="1612128"/>
            <a:ext cx="4634805" cy="2566087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7765" y="1612128"/>
            <a:ext cx="13635732" cy="2566087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395456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26598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66570" y="7548975"/>
            <a:ext cx="18539222" cy="12595626"/>
          </a:xfrm>
        </p:spPr>
        <p:txBody>
          <a:bodyPr anchor="b"/>
          <a:lstStyle>
            <a:lvl1pPr>
              <a:defRPr sz="14104"/>
            </a:lvl1pPr>
          </a:lstStyle>
          <a:p>
            <a:r>
              <a:rPr lang="zh-TW" altLang="en-US"/>
              <a:t>按一下以編輯母片標題樣式</a:t>
            </a:r>
            <a:endParaRPr lang="en-US" dirty="0"/>
          </a:p>
        </p:txBody>
      </p:sp>
      <p:sp>
        <p:nvSpPr>
          <p:cNvPr id="3" name="Text Placeholder 2"/>
          <p:cNvSpPr>
            <a:spLocks noGrp="1"/>
          </p:cNvSpPr>
          <p:nvPr>
            <p:ph type="body" idx="1"/>
          </p:nvPr>
        </p:nvSpPr>
        <p:spPr>
          <a:xfrm>
            <a:off x="1466570" y="20263761"/>
            <a:ext cx="18539222" cy="6623742"/>
          </a:xfrm>
        </p:spPr>
        <p:txBody>
          <a:bodyPr/>
          <a:lstStyle>
            <a:lvl1pPr marL="0" indent="0">
              <a:buNone/>
              <a:defRPr sz="5642">
                <a:solidFill>
                  <a:schemeClr val="tx1">
                    <a:tint val="82000"/>
                  </a:schemeClr>
                </a:solidFill>
              </a:defRPr>
            </a:lvl1pPr>
            <a:lvl2pPr marL="1074740" indent="0">
              <a:buNone/>
              <a:defRPr sz="4701">
                <a:solidFill>
                  <a:schemeClr val="tx1">
                    <a:tint val="82000"/>
                  </a:schemeClr>
                </a:solidFill>
              </a:defRPr>
            </a:lvl2pPr>
            <a:lvl3pPr marL="2149480" indent="0">
              <a:buNone/>
              <a:defRPr sz="4231">
                <a:solidFill>
                  <a:schemeClr val="tx1">
                    <a:tint val="82000"/>
                  </a:schemeClr>
                </a:solidFill>
              </a:defRPr>
            </a:lvl3pPr>
            <a:lvl4pPr marL="3224220" indent="0">
              <a:buNone/>
              <a:defRPr sz="3761">
                <a:solidFill>
                  <a:schemeClr val="tx1">
                    <a:tint val="82000"/>
                  </a:schemeClr>
                </a:solidFill>
              </a:defRPr>
            </a:lvl4pPr>
            <a:lvl5pPr marL="4298960" indent="0">
              <a:buNone/>
              <a:defRPr sz="3761">
                <a:solidFill>
                  <a:schemeClr val="tx1">
                    <a:tint val="82000"/>
                  </a:schemeClr>
                </a:solidFill>
              </a:defRPr>
            </a:lvl5pPr>
            <a:lvl6pPr marL="5373700" indent="0">
              <a:buNone/>
              <a:defRPr sz="3761">
                <a:solidFill>
                  <a:schemeClr val="tx1">
                    <a:tint val="82000"/>
                  </a:schemeClr>
                </a:solidFill>
              </a:defRPr>
            </a:lvl6pPr>
            <a:lvl7pPr marL="6448440" indent="0">
              <a:buNone/>
              <a:defRPr sz="3761">
                <a:solidFill>
                  <a:schemeClr val="tx1">
                    <a:tint val="82000"/>
                  </a:schemeClr>
                </a:solidFill>
              </a:defRPr>
            </a:lvl7pPr>
            <a:lvl8pPr marL="7523180" indent="0">
              <a:buNone/>
              <a:defRPr sz="3761">
                <a:solidFill>
                  <a:schemeClr val="tx1">
                    <a:tint val="82000"/>
                  </a:schemeClr>
                </a:solidFill>
              </a:defRPr>
            </a:lvl8pPr>
            <a:lvl9pPr marL="8597920" indent="0">
              <a:buNone/>
              <a:defRPr sz="3761">
                <a:solidFill>
                  <a:schemeClr val="tx1">
                    <a:tint val="82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5903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7764" y="8060641"/>
            <a:ext cx="9135269" cy="192123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81717" y="8060641"/>
            <a:ext cx="9135269" cy="192123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7788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0564" y="1612135"/>
            <a:ext cx="18539222" cy="585272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0566" y="7422802"/>
            <a:ext cx="9093285" cy="3637800"/>
          </a:xfrm>
        </p:spPr>
        <p:txBody>
          <a:bodyPr anchor="b"/>
          <a:lstStyle>
            <a:lvl1pPr marL="0" indent="0">
              <a:buNone/>
              <a:defRPr sz="5642" b="1"/>
            </a:lvl1pPr>
            <a:lvl2pPr marL="1074740" indent="0">
              <a:buNone/>
              <a:defRPr sz="4701" b="1"/>
            </a:lvl2pPr>
            <a:lvl3pPr marL="2149480" indent="0">
              <a:buNone/>
              <a:defRPr sz="4231" b="1"/>
            </a:lvl3pPr>
            <a:lvl4pPr marL="3224220" indent="0">
              <a:buNone/>
              <a:defRPr sz="3761" b="1"/>
            </a:lvl4pPr>
            <a:lvl5pPr marL="4298960" indent="0">
              <a:buNone/>
              <a:defRPr sz="3761" b="1"/>
            </a:lvl5pPr>
            <a:lvl6pPr marL="5373700" indent="0">
              <a:buNone/>
              <a:defRPr sz="3761" b="1"/>
            </a:lvl6pPr>
            <a:lvl7pPr marL="6448440" indent="0">
              <a:buNone/>
              <a:defRPr sz="3761" b="1"/>
            </a:lvl7pPr>
            <a:lvl8pPr marL="7523180" indent="0">
              <a:buNone/>
              <a:defRPr sz="3761" b="1"/>
            </a:lvl8pPr>
            <a:lvl9pPr marL="8597920" indent="0">
              <a:buNone/>
              <a:defRPr sz="3761" b="1"/>
            </a:lvl9pPr>
          </a:lstStyle>
          <a:p>
            <a:pPr lvl="0"/>
            <a:r>
              <a:rPr lang="zh-TW" altLang="en-US"/>
              <a:t>按一下以編輯母片文字樣式</a:t>
            </a:r>
          </a:p>
        </p:txBody>
      </p:sp>
      <p:sp>
        <p:nvSpPr>
          <p:cNvPr id="4" name="Content Placeholder 3"/>
          <p:cNvSpPr>
            <a:spLocks noGrp="1"/>
          </p:cNvSpPr>
          <p:nvPr>
            <p:ph sz="half" idx="2"/>
          </p:nvPr>
        </p:nvSpPr>
        <p:spPr>
          <a:xfrm>
            <a:off x="1480566" y="11060602"/>
            <a:ext cx="9093285" cy="162684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81719" y="7422802"/>
            <a:ext cx="9138068" cy="3637800"/>
          </a:xfrm>
        </p:spPr>
        <p:txBody>
          <a:bodyPr anchor="b"/>
          <a:lstStyle>
            <a:lvl1pPr marL="0" indent="0">
              <a:buNone/>
              <a:defRPr sz="5642" b="1"/>
            </a:lvl1pPr>
            <a:lvl2pPr marL="1074740" indent="0">
              <a:buNone/>
              <a:defRPr sz="4701" b="1"/>
            </a:lvl2pPr>
            <a:lvl3pPr marL="2149480" indent="0">
              <a:buNone/>
              <a:defRPr sz="4231" b="1"/>
            </a:lvl3pPr>
            <a:lvl4pPr marL="3224220" indent="0">
              <a:buNone/>
              <a:defRPr sz="3761" b="1"/>
            </a:lvl4pPr>
            <a:lvl5pPr marL="4298960" indent="0">
              <a:buNone/>
              <a:defRPr sz="3761" b="1"/>
            </a:lvl5pPr>
            <a:lvl6pPr marL="5373700" indent="0">
              <a:buNone/>
              <a:defRPr sz="3761" b="1"/>
            </a:lvl6pPr>
            <a:lvl7pPr marL="6448440" indent="0">
              <a:buNone/>
              <a:defRPr sz="3761" b="1"/>
            </a:lvl7pPr>
            <a:lvl8pPr marL="7523180" indent="0">
              <a:buNone/>
              <a:defRPr sz="3761" b="1"/>
            </a:lvl8pPr>
            <a:lvl9pPr marL="8597920" indent="0">
              <a:buNone/>
              <a:defRPr sz="3761" b="1"/>
            </a:lvl9pPr>
          </a:lstStyle>
          <a:p>
            <a:pPr lvl="0"/>
            <a:r>
              <a:rPr lang="zh-TW" altLang="en-US"/>
              <a:t>按一下以編輯母片文字樣式</a:t>
            </a:r>
          </a:p>
        </p:txBody>
      </p:sp>
      <p:sp>
        <p:nvSpPr>
          <p:cNvPr id="6" name="Content Placeholder 5"/>
          <p:cNvSpPr>
            <a:spLocks noGrp="1"/>
          </p:cNvSpPr>
          <p:nvPr>
            <p:ph sz="quarter" idx="4"/>
          </p:nvPr>
        </p:nvSpPr>
        <p:spPr>
          <a:xfrm>
            <a:off x="10881719" y="11060602"/>
            <a:ext cx="9138068" cy="162684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37219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261802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60845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0564" y="2018665"/>
            <a:ext cx="6932616" cy="7065328"/>
          </a:xfrm>
        </p:spPr>
        <p:txBody>
          <a:bodyPr anchor="b"/>
          <a:lstStyle>
            <a:lvl1pPr>
              <a:defRPr sz="7522"/>
            </a:lvl1pPr>
          </a:lstStyle>
          <a:p>
            <a:r>
              <a:rPr lang="zh-TW" altLang="en-US"/>
              <a:t>按一下以編輯母片標題樣式</a:t>
            </a:r>
            <a:endParaRPr lang="en-US" dirty="0"/>
          </a:p>
        </p:txBody>
      </p:sp>
      <p:sp>
        <p:nvSpPr>
          <p:cNvPr id="3" name="Content Placeholder 2"/>
          <p:cNvSpPr>
            <a:spLocks noGrp="1"/>
          </p:cNvSpPr>
          <p:nvPr>
            <p:ph idx="1"/>
          </p:nvPr>
        </p:nvSpPr>
        <p:spPr>
          <a:xfrm>
            <a:off x="9138069" y="4359762"/>
            <a:ext cx="10881717" cy="21518408"/>
          </a:xfrm>
        </p:spPr>
        <p:txBody>
          <a:bodyPr/>
          <a:lstStyle>
            <a:lvl1pPr>
              <a:defRPr sz="7522"/>
            </a:lvl1pPr>
            <a:lvl2pPr>
              <a:defRPr sz="6582"/>
            </a:lvl2pPr>
            <a:lvl3pPr>
              <a:defRPr sz="5642"/>
            </a:lvl3pPr>
            <a:lvl4pPr>
              <a:defRPr sz="4701"/>
            </a:lvl4pPr>
            <a:lvl5pPr>
              <a:defRPr sz="4701"/>
            </a:lvl5pPr>
            <a:lvl6pPr>
              <a:defRPr sz="4701"/>
            </a:lvl6pPr>
            <a:lvl7pPr>
              <a:defRPr sz="4701"/>
            </a:lvl7pPr>
            <a:lvl8pPr>
              <a:defRPr sz="4701"/>
            </a:lvl8pPr>
            <a:lvl9pPr>
              <a:defRPr sz="4701"/>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0564" y="9083992"/>
            <a:ext cx="6932616" cy="16829220"/>
          </a:xfrm>
        </p:spPr>
        <p:txBody>
          <a:bodyPr/>
          <a:lstStyle>
            <a:lvl1pPr marL="0" indent="0">
              <a:buNone/>
              <a:defRPr sz="3761"/>
            </a:lvl1pPr>
            <a:lvl2pPr marL="1074740" indent="0">
              <a:buNone/>
              <a:defRPr sz="3291"/>
            </a:lvl2pPr>
            <a:lvl3pPr marL="2149480" indent="0">
              <a:buNone/>
              <a:defRPr sz="2821"/>
            </a:lvl3pPr>
            <a:lvl4pPr marL="3224220" indent="0">
              <a:buNone/>
              <a:defRPr sz="2351"/>
            </a:lvl4pPr>
            <a:lvl5pPr marL="4298960" indent="0">
              <a:buNone/>
              <a:defRPr sz="2351"/>
            </a:lvl5pPr>
            <a:lvl6pPr marL="5373700" indent="0">
              <a:buNone/>
              <a:defRPr sz="2351"/>
            </a:lvl6pPr>
            <a:lvl7pPr marL="6448440" indent="0">
              <a:buNone/>
              <a:defRPr sz="2351"/>
            </a:lvl7pPr>
            <a:lvl8pPr marL="7523180" indent="0">
              <a:buNone/>
              <a:defRPr sz="2351"/>
            </a:lvl8pPr>
            <a:lvl9pPr marL="8597920" indent="0">
              <a:buNone/>
              <a:defRPr sz="235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52899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0564" y="2018665"/>
            <a:ext cx="6932616" cy="7065328"/>
          </a:xfrm>
        </p:spPr>
        <p:txBody>
          <a:bodyPr anchor="b"/>
          <a:lstStyle>
            <a:lvl1pPr>
              <a:defRPr sz="7522"/>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38069" y="4359762"/>
            <a:ext cx="10881717" cy="21518408"/>
          </a:xfrm>
        </p:spPr>
        <p:txBody>
          <a:bodyPr anchor="t"/>
          <a:lstStyle>
            <a:lvl1pPr marL="0" indent="0">
              <a:buNone/>
              <a:defRPr sz="7522"/>
            </a:lvl1pPr>
            <a:lvl2pPr marL="1074740" indent="0">
              <a:buNone/>
              <a:defRPr sz="6582"/>
            </a:lvl2pPr>
            <a:lvl3pPr marL="2149480" indent="0">
              <a:buNone/>
              <a:defRPr sz="5642"/>
            </a:lvl3pPr>
            <a:lvl4pPr marL="3224220" indent="0">
              <a:buNone/>
              <a:defRPr sz="4701"/>
            </a:lvl4pPr>
            <a:lvl5pPr marL="4298960" indent="0">
              <a:buNone/>
              <a:defRPr sz="4701"/>
            </a:lvl5pPr>
            <a:lvl6pPr marL="5373700" indent="0">
              <a:buNone/>
              <a:defRPr sz="4701"/>
            </a:lvl6pPr>
            <a:lvl7pPr marL="6448440" indent="0">
              <a:buNone/>
              <a:defRPr sz="4701"/>
            </a:lvl7pPr>
            <a:lvl8pPr marL="7523180" indent="0">
              <a:buNone/>
              <a:defRPr sz="4701"/>
            </a:lvl8pPr>
            <a:lvl9pPr marL="8597920" indent="0">
              <a:buNone/>
              <a:defRPr sz="4701"/>
            </a:lvl9pPr>
          </a:lstStyle>
          <a:p>
            <a:r>
              <a:rPr lang="zh-TW" altLang="en-US"/>
              <a:t>按一下圖示以新增圖片</a:t>
            </a:r>
            <a:endParaRPr lang="en-US" dirty="0"/>
          </a:p>
        </p:txBody>
      </p:sp>
      <p:sp>
        <p:nvSpPr>
          <p:cNvPr id="4" name="Text Placeholder 3"/>
          <p:cNvSpPr>
            <a:spLocks noGrp="1"/>
          </p:cNvSpPr>
          <p:nvPr>
            <p:ph type="body" sz="half" idx="2"/>
          </p:nvPr>
        </p:nvSpPr>
        <p:spPr>
          <a:xfrm>
            <a:off x="1480564" y="9083992"/>
            <a:ext cx="6932616" cy="16829220"/>
          </a:xfrm>
        </p:spPr>
        <p:txBody>
          <a:bodyPr/>
          <a:lstStyle>
            <a:lvl1pPr marL="0" indent="0">
              <a:buNone/>
              <a:defRPr sz="3761"/>
            </a:lvl1pPr>
            <a:lvl2pPr marL="1074740" indent="0">
              <a:buNone/>
              <a:defRPr sz="3291"/>
            </a:lvl2pPr>
            <a:lvl3pPr marL="2149480" indent="0">
              <a:buNone/>
              <a:defRPr sz="2821"/>
            </a:lvl3pPr>
            <a:lvl4pPr marL="3224220" indent="0">
              <a:buNone/>
              <a:defRPr sz="2351"/>
            </a:lvl4pPr>
            <a:lvl5pPr marL="4298960" indent="0">
              <a:buNone/>
              <a:defRPr sz="2351"/>
            </a:lvl5pPr>
            <a:lvl6pPr marL="5373700" indent="0">
              <a:buNone/>
              <a:defRPr sz="2351"/>
            </a:lvl6pPr>
            <a:lvl7pPr marL="6448440" indent="0">
              <a:buNone/>
              <a:defRPr sz="2351"/>
            </a:lvl7pPr>
            <a:lvl8pPr marL="7523180" indent="0">
              <a:buNone/>
              <a:defRPr sz="2351"/>
            </a:lvl8pPr>
            <a:lvl9pPr marL="8597920" indent="0">
              <a:buNone/>
              <a:defRPr sz="235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789BCD2-1804-49E9-91E7-2EC710370654}" type="datetimeFigureOut">
              <a:rPr lang="zh-TW" altLang="en-US" smtClean="0"/>
              <a:t>2024/5/2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127900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7764" y="1612135"/>
            <a:ext cx="18539222" cy="585272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7764" y="8060641"/>
            <a:ext cx="18539222" cy="1921236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7764" y="28065058"/>
            <a:ext cx="4836319" cy="1612128"/>
          </a:xfrm>
          <a:prstGeom prst="rect">
            <a:avLst/>
          </a:prstGeom>
        </p:spPr>
        <p:txBody>
          <a:bodyPr vert="horz" lIns="91440" tIns="45720" rIns="91440" bIns="45720" rtlCol="0" anchor="ctr"/>
          <a:lstStyle>
            <a:lvl1pPr algn="l">
              <a:defRPr sz="2821">
                <a:solidFill>
                  <a:schemeClr val="tx1">
                    <a:tint val="82000"/>
                  </a:schemeClr>
                </a:solidFill>
              </a:defRPr>
            </a:lvl1pPr>
          </a:lstStyle>
          <a:p>
            <a:fld id="{A789BCD2-1804-49E9-91E7-2EC710370654}" type="datetimeFigureOut">
              <a:rPr lang="zh-TW" altLang="en-US" smtClean="0"/>
              <a:t>2024/5/2</a:t>
            </a:fld>
            <a:endParaRPr lang="zh-TW" altLang="en-US"/>
          </a:p>
        </p:txBody>
      </p:sp>
      <p:sp>
        <p:nvSpPr>
          <p:cNvPr id="5" name="Footer Placeholder 4"/>
          <p:cNvSpPr>
            <a:spLocks noGrp="1"/>
          </p:cNvSpPr>
          <p:nvPr>
            <p:ph type="ftr" sz="quarter" idx="3"/>
          </p:nvPr>
        </p:nvSpPr>
        <p:spPr>
          <a:xfrm>
            <a:off x="7120136" y="28065058"/>
            <a:ext cx="7254478" cy="1612128"/>
          </a:xfrm>
          <a:prstGeom prst="rect">
            <a:avLst/>
          </a:prstGeom>
        </p:spPr>
        <p:txBody>
          <a:bodyPr vert="horz" lIns="91440" tIns="45720" rIns="91440" bIns="45720" rtlCol="0" anchor="ctr"/>
          <a:lstStyle>
            <a:lvl1pPr algn="ctr">
              <a:defRPr sz="2821">
                <a:solidFill>
                  <a:schemeClr val="tx1">
                    <a:tint val="82000"/>
                  </a:schemeClr>
                </a:solidFill>
              </a:defRPr>
            </a:lvl1pPr>
          </a:lstStyle>
          <a:p>
            <a:endParaRPr lang="zh-TW" altLang="en-US"/>
          </a:p>
        </p:txBody>
      </p:sp>
      <p:sp>
        <p:nvSpPr>
          <p:cNvPr id="6" name="Slide Number Placeholder 5"/>
          <p:cNvSpPr>
            <a:spLocks noGrp="1"/>
          </p:cNvSpPr>
          <p:nvPr>
            <p:ph type="sldNum" sz="quarter" idx="4"/>
          </p:nvPr>
        </p:nvSpPr>
        <p:spPr>
          <a:xfrm>
            <a:off x="15180667" y="28065058"/>
            <a:ext cx="4836319" cy="1612128"/>
          </a:xfrm>
          <a:prstGeom prst="rect">
            <a:avLst/>
          </a:prstGeom>
        </p:spPr>
        <p:txBody>
          <a:bodyPr vert="horz" lIns="91440" tIns="45720" rIns="91440" bIns="45720" rtlCol="0" anchor="ctr"/>
          <a:lstStyle>
            <a:lvl1pPr algn="r">
              <a:defRPr sz="2821">
                <a:solidFill>
                  <a:schemeClr val="tx1">
                    <a:tint val="82000"/>
                  </a:schemeClr>
                </a:solidFill>
              </a:defRPr>
            </a:lvl1pPr>
          </a:lstStyle>
          <a:p>
            <a:fld id="{B4EACEF2-D5DA-44A8-95B6-D4C9C4D3A998}" type="slidenum">
              <a:rPr lang="zh-TW" altLang="en-US" smtClean="0"/>
              <a:t>‹#›</a:t>
            </a:fld>
            <a:endParaRPr lang="zh-TW" altLang="en-US"/>
          </a:p>
        </p:txBody>
      </p:sp>
    </p:spTree>
    <p:extLst>
      <p:ext uri="{BB962C8B-B14F-4D97-AF65-F5344CB8AC3E}">
        <p14:creationId xmlns:p14="http://schemas.microsoft.com/office/powerpoint/2010/main" val="385915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49480" rtl="0" eaLnBrk="1" latinLnBrk="0" hangingPunct="1">
        <a:lnSpc>
          <a:spcPct val="90000"/>
        </a:lnSpc>
        <a:spcBef>
          <a:spcPct val="0"/>
        </a:spcBef>
        <a:buNone/>
        <a:defRPr sz="10343" kern="1200">
          <a:solidFill>
            <a:schemeClr val="tx1"/>
          </a:solidFill>
          <a:latin typeface="+mj-lt"/>
          <a:ea typeface="+mj-ea"/>
          <a:cs typeface="+mj-cs"/>
        </a:defRPr>
      </a:lvl1pPr>
    </p:titleStyle>
    <p:bodyStyle>
      <a:lvl1pPr marL="537370" indent="-537370" algn="l" defTabSz="2149480" rtl="0" eaLnBrk="1" latinLnBrk="0" hangingPunct="1">
        <a:lnSpc>
          <a:spcPct val="90000"/>
        </a:lnSpc>
        <a:spcBef>
          <a:spcPts val="2351"/>
        </a:spcBef>
        <a:buFont typeface="Arial" panose="020B0604020202020204" pitchFamily="34" charset="0"/>
        <a:buChar char="•"/>
        <a:defRPr sz="6582" kern="1200">
          <a:solidFill>
            <a:schemeClr val="tx1"/>
          </a:solidFill>
          <a:latin typeface="+mn-lt"/>
          <a:ea typeface="+mn-ea"/>
          <a:cs typeface="+mn-cs"/>
        </a:defRPr>
      </a:lvl1pPr>
      <a:lvl2pPr marL="1612110" indent="-537370" algn="l" defTabSz="2149480" rtl="0" eaLnBrk="1" latinLnBrk="0" hangingPunct="1">
        <a:lnSpc>
          <a:spcPct val="90000"/>
        </a:lnSpc>
        <a:spcBef>
          <a:spcPts val="1175"/>
        </a:spcBef>
        <a:buFont typeface="Arial" panose="020B0604020202020204" pitchFamily="34" charset="0"/>
        <a:buChar char="•"/>
        <a:defRPr sz="5642" kern="1200">
          <a:solidFill>
            <a:schemeClr val="tx1"/>
          </a:solidFill>
          <a:latin typeface="+mn-lt"/>
          <a:ea typeface="+mn-ea"/>
          <a:cs typeface="+mn-cs"/>
        </a:defRPr>
      </a:lvl2pPr>
      <a:lvl3pPr marL="2686850" indent="-537370" algn="l" defTabSz="2149480" rtl="0" eaLnBrk="1" latinLnBrk="0" hangingPunct="1">
        <a:lnSpc>
          <a:spcPct val="90000"/>
        </a:lnSpc>
        <a:spcBef>
          <a:spcPts val="1175"/>
        </a:spcBef>
        <a:buFont typeface="Arial" panose="020B0604020202020204" pitchFamily="34" charset="0"/>
        <a:buChar char="•"/>
        <a:defRPr sz="4701" kern="1200">
          <a:solidFill>
            <a:schemeClr val="tx1"/>
          </a:solidFill>
          <a:latin typeface="+mn-lt"/>
          <a:ea typeface="+mn-ea"/>
          <a:cs typeface="+mn-cs"/>
        </a:defRPr>
      </a:lvl3pPr>
      <a:lvl4pPr marL="376159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4pPr>
      <a:lvl5pPr marL="483633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5pPr>
      <a:lvl6pPr marL="591107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6pPr>
      <a:lvl7pPr marL="698581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7pPr>
      <a:lvl8pPr marL="806055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8pPr>
      <a:lvl9pPr marL="9135290" indent="-537370" algn="l" defTabSz="2149480" rtl="0" eaLnBrk="1" latinLnBrk="0" hangingPunct="1">
        <a:lnSpc>
          <a:spcPct val="90000"/>
        </a:lnSpc>
        <a:spcBef>
          <a:spcPts val="1175"/>
        </a:spcBef>
        <a:buFont typeface="Arial" panose="020B0604020202020204" pitchFamily="34" charset="0"/>
        <a:buChar char="•"/>
        <a:defRPr sz="4231" kern="1200">
          <a:solidFill>
            <a:schemeClr val="tx1"/>
          </a:solidFill>
          <a:latin typeface="+mn-lt"/>
          <a:ea typeface="+mn-ea"/>
          <a:cs typeface="+mn-cs"/>
        </a:defRPr>
      </a:lvl9pPr>
    </p:bodyStyle>
    <p:otherStyle>
      <a:defPPr>
        <a:defRPr lang="en-US"/>
      </a:defPPr>
      <a:lvl1pPr marL="0" algn="l" defTabSz="2149480" rtl="0" eaLnBrk="1" latinLnBrk="0" hangingPunct="1">
        <a:defRPr sz="4231" kern="1200">
          <a:solidFill>
            <a:schemeClr val="tx1"/>
          </a:solidFill>
          <a:latin typeface="+mn-lt"/>
          <a:ea typeface="+mn-ea"/>
          <a:cs typeface="+mn-cs"/>
        </a:defRPr>
      </a:lvl1pPr>
      <a:lvl2pPr marL="1074740" algn="l" defTabSz="2149480" rtl="0" eaLnBrk="1" latinLnBrk="0" hangingPunct="1">
        <a:defRPr sz="4231" kern="1200">
          <a:solidFill>
            <a:schemeClr val="tx1"/>
          </a:solidFill>
          <a:latin typeface="+mn-lt"/>
          <a:ea typeface="+mn-ea"/>
          <a:cs typeface="+mn-cs"/>
        </a:defRPr>
      </a:lvl2pPr>
      <a:lvl3pPr marL="2149480" algn="l" defTabSz="2149480" rtl="0" eaLnBrk="1" latinLnBrk="0" hangingPunct="1">
        <a:defRPr sz="4231" kern="1200">
          <a:solidFill>
            <a:schemeClr val="tx1"/>
          </a:solidFill>
          <a:latin typeface="+mn-lt"/>
          <a:ea typeface="+mn-ea"/>
          <a:cs typeface="+mn-cs"/>
        </a:defRPr>
      </a:lvl3pPr>
      <a:lvl4pPr marL="3224220" algn="l" defTabSz="2149480" rtl="0" eaLnBrk="1" latinLnBrk="0" hangingPunct="1">
        <a:defRPr sz="4231" kern="1200">
          <a:solidFill>
            <a:schemeClr val="tx1"/>
          </a:solidFill>
          <a:latin typeface="+mn-lt"/>
          <a:ea typeface="+mn-ea"/>
          <a:cs typeface="+mn-cs"/>
        </a:defRPr>
      </a:lvl4pPr>
      <a:lvl5pPr marL="4298960" algn="l" defTabSz="2149480" rtl="0" eaLnBrk="1" latinLnBrk="0" hangingPunct="1">
        <a:defRPr sz="4231" kern="1200">
          <a:solidFill>
            <a:schemeClr val="tx1"/>
          </a:solidFill>
          <a:latin typeface="+mn-lt"/>
          <a:ea typeface="+mn-ea"/>
          <a:cs typeface="+mn-cs"/>
        </a:defRPr>
      </a:lvl5pPr>
      <a:lvl6pPr marL="5373700" algn="l" defTabSz="2149480" rtl="0" eaLnBrk="1" latinLnBrk="0" hangingPunct="1">
        <a:defRPr sz="4231" kern="1200">
          <a:solidFill>
            <a:schemeClr val="tx1"/>
          </a:solidFill>
          <a:latin typeface="+mn-lt"/>
          <a:ea typeface="+mn-ea"/>
          <a:cs typeface="+mn-cs"/>
        </a:defRPr>
      </a:lvl6pPr>
      <a:lvl7pPr marL="6448440" algn="l" defTabSz="2149480" rtl="0" eaLnBrk="1" latinLnBrk="0" hangingPunct="1">
        <a:defRPr sz="4231" kern="1200">
          <a:solidFill>
            <a:schemeClr val="tx1"/>
          </a:solidFill>
          <a:latin typeface="+mn-lt"/>
          <a:ea typeface="+mn-ea"/>
          <a:cs typeface="+mn-cs"/>
        </a:defRPr>
      </a:lvl7pPr>
      <a:lvl8pPr marL="7523180" algn="l" defTabSz="2149480" rtl="0" eaLnBrk="1" latinLnBrk="0" hangingPunct="1">
        <a:defRPr sz="4231" kern="1200">
          <a:solidFill>
            <a:schemeClr val="tx1"/>
          </a:solidFill>
          <a:latin typeface="+mn-lt"/>
          <a:ea typeface="+mn-ea"/>
          <a:cs typeface="+mn-cs"/>
        </a:defRPr>
      </a:lvl8pPr>
      <a:lvl9pPr marL="8597920" algn="l" defTabSz="2149480" rtl="0" eaLnBrk="1" latinLnBrk="0" hangingPunct="1">
        <a:defRPr sz="42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09AA1BC-70E5-FDF6-7B48-52CA949A813F}"/>
              </a:ext>
            </a:extLst>
          </p:cNvPr>
          <p:cNvSpPr/>
          <p:nvPr/>
        </p:nvSpPr>
        <p:spPr>
          <a:xfrm>
            <a:off x="0" y="-22625"/>
            <a:ext cx="21494750" cy="3341172"/>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D8E3587F-7FD1-4ADC-E24C-C4D9BCF280A4}"/>
              </a:ext>
            </a:extLst>
          </p:cNvPr>
          <p:cNvSpPr txBox="1"/>
          <p:nvPr/>
        </p:nvSpPr>
        <p:spPr>
          <a:xfrm>
            <a:off x="1146683" y="187742"/>
            <a:ext cx="19531584" cy="2585323"/>
          </a:xfrm>
          <a:prstGeom prst="rect">
            <a:avLst/>
          </a:prstGeom>
          <a:noFill/>
        </p:spPr>
        <p:txBody>
          <a:bodyPr wrap="square" rtlCol="0">
            <a:spAutoFit/>
          </a:bodyPr>
          <a:lstStyle/>
          <a:p>
            <a:pPr algn="ctr"/>
            <a:r>
              <a:rPr lang="en-US" altLang="zh-TW" sz="5400" dirty="0">
                <a:solidFill>
                  <a:schemeClr val="bg1"/>
                </a:solidFill>
                <a:latin typeface="標楷體" panose="03000509000000000000" pitchFamily="65" charset="-120"/>
                <a:ea typeface="標楷體" panose="03000509000000000000" pitchFamily="65" charset="-120"/>
              </a:rPr>
              <a:t>EEG</a:t>
            </a:r>
            <a:r>
              <a:rPr lang="zh-TW" altLang="en-US" sz="5400" dirty="0">
                <a:solidFill>
                  <a:schemeClr val="bg1"/>
                </a:solidFill>
                <a:latin typeface="標楷體" panose="03000509000000000000" pitchFamily="65" charset="-120"/>
                <a:ea typeface="標楷體" panose="03000509000000000000" pitchFamily="65" charset="-120"/>
              </a:rPr>
              <a:t> </a:t>
            </a:r>
            <a:r>
              <a:rPr lang="en-US" altLang="zh-TW" sz="5400" dirty="0">
                <a:solidFill>
                  <a:schemeClr val="bg1"/>
                </a:solidFill>
                <a:latin typeface="標楷體" panose="03000509000000000000" pitchFamily="65" charset="-120"/>
                <a:ea typeface="標楷體" panose="03000509000000000000" pitchFamily="65" charset="-120"/>
              </a:rPr>
              <a:t>Alpha Band Power </a:t>
            </a:r>
            <a:r>
              <a:rPr lang="zh-TW" altLang="en-US" sz="5400" dirty="0">
                <a:solidFill>
                  <a:schemeClr val="bg1"/>
                </a:solidFill>
                <a:latin typeface="標楷體" panose="03000509000000000000" pitchFamily="65" charset="-120"/>
                <a:ea typeface="標楷體" panose="03000509000000000000" pitchFamily="65" charset="-120"/>
              </a:rPr>
              <a:t>操控車子</a:t>
            </a:r>
            <a:endParaRPr lang="en-US" altLang="zh-TW" sz="5400" dirty="0">
              <a:solidFill>
                <a:schemeClr val="bg1"/>
              </a:solidFill>
              <a:latin typeface="標楷體" panose="03000509000000000000" pitchFamily="65" charset="-120"/>
              <a:ea typeface="標楷體" panose="03000509000000000000" pitchFamily="65" charset="-120"/>
            </a:endParaRPr>
          </a:p>
          <a:p>
            <a:pPr algn="ctr"/>
            <a:r>
              <a:rPr lang="zh-TW" altLang="en-US" sz="5400" dirty="0">
                <a:solidFill>
                  <a:schemeClr val="bg1"/>
                </a:solidFill>
                <a:latin typeface="標楷體" panose="03000509000000000000" pitchFamily="65" charset="-120"/>
                <a:ea typeface="標楷體" panose="03000509000000000000" pitchFamily="65" charset="-120"/>
              </a:rPr>
              <a:t>英文</a:t>
            </a:r>
            <a:r>
              <a:rPr lang="en-US" altLang="zh-TW" sz="5400" dirty="0">
                <a:solidFill>
                  <a:schemeClr val="bg1"/>
                </a:solidFill>
                <a:latin typeface="標楷體" panose="03000509000000000000" pitchFamily="65" charset="-120"/>
                <a:ea typeface="標楷體" panose="03000509000000000000" pitchFamily="65" charset="-120"/>
              </a:rPr>
              <a:t>Title</a:t>
            </a:r>
          </a:p>
          <a:p>
            <a:pPr algn="ctr"/>
            <a:endParaRPr lang="en-US" altLang="zh-TW" sz="5400" dirty="0"/>
          </a:p>
        </p:txBody>
      </p:sp>
      <p:sp>
        <p:nvSpPr>
          <p:cNvPr id="6" name="文字方塊 5">
            <a:extLst>
              <a:ext uri="{FF2B5EF4-FFF2-40B4-BE49-F238E27FC236}">
                <a16:creationId xmlns:a16="http://schemas.microsoft.com/office/drawing/2014/main" id="{DFE1226C-3573-6124-F557-5DECDCC99190}"/>
              </a:ext>
            </a:extLst>
          </p:cNvPr>
          <p:cNvSpPr txBox="1"/>
          <p:nvPr/>
        </p:nvSpPr>
        <p:spPr>
          <a:xfrm>
            <a:off x="2511473" y="2087260"/>
            <a:ext cx="2806700"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組別 </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a:t>
            </a:r>
            <a:r>
              <a:rPr lang="en-US" altLang="zh-TW" sz="4000" dirty="0">
                <a:solidFill>
                  <a:schemeClr val="bg1"/>
                </a:solidFill>
                <a:latin typeface="標楷體" panose="03000509000000000000" pitchFamily="65" charset="-120"/>
                <a:ea typeface="標楷體" panose="03000509000000000000" pitchFamily="65" charset="-120"/>
              </a:rPr>
              <a:t>48</a:t>
            </a:r>
            <a:endParaRPr lang="zh-TW" altLang="en-US" sz="4000" dirty="0">
              <a:solidFill>
                <a:schemeClr val="bg1"/>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43F211AD-133A-5EDB-F53F-E0C7CDFB382F}"/>
              </a:ext>
            </a:extLst>
          </p:cNvPr>
          <p:cNvSpPr txBox="1"/>
          <p:nvPr/>
        </p:nvSpPr>
        <p:spPr>
          <a:xfrm>
            <a:off x="9071128" y="2215098"/>
            <a:ext cx="6248399"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指導教授</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魏群樹</a:t>
            </a:r>
          </a:p>
        </p:txBody>
      </p:sp>
      <p:sp>
        <p:nvSpPr>
          <p:cNvPr id="8" name="文字方塊 7">
            <a:extLst>
              <a:ext uri="{FF2B5EF4-FFF2-40B4-BE49-F238E27FC236}">
                <a16:creationId xmlns:a16="http://schemas.microsoft.com/office/drawing/2014/main" id="{34E35140-7C32-A2F9-8A80-A98EECBC5D9D}"/>
              </a:ext>
            </a:extLst>
          </p:cNvPr>
          <p:cNvSpPr txBox="1"/>
          <p:nvPr/>
        </p:nvSpPr>
        <p:spPr>
          <a:xfrm>
            <a:off x="15838629" y="2215098"/>
            <a:ext cx="6902451" cy="707886"/>
          </a:xfrm>
          <a:prstGeom prst="rect">
            <a:avLst/>
          </a:prstGeom>
          <a:noFill/>
        </p:spPr>
        <p:txBody>
          <a:bodyPr wrap="square" rtlCol="0">
            <a:spAutoFit/>
          </a:bodyPr>
          <a:lstStyle/>
          <a:p>
            <a:r>
              <a:rPr lang="zh-TW" altLang="en-US" sz="4000" dirty="0">
                <a:solidFill>
                  <a:schemeClr val="bg1"/>
                </a:solidFill>
                <a:latin typeface="標楷體" panose="03000509000000000000" pitchFamily="65" charset="-120"/>
                <a:ea typeface="標楷體" panose="03000509000000000000" pitchFamily="65" charset="-120"/>
              </a:rPr>
              <a:t>組員 </a:t>
            </a:r>
            <a:r>
              <a:rPr lang="en-US" altLang="zh-TW" sz="4000" dirty="0">
                <a:solidFill>
                  <a:schemeClr val="bg1"/>
                </a:solidFill>
                <a:latin typeface="標楷體" panose="03000509000000000000" pitchFamily="65" charset="-120"/>
                <a:ea typeface="標楷體" panose="03000509000000000000" pitchFamily="65" charset="-120"/>
              </a:rPr>
              <a:t>:</a:t>
            </a:r>
            <a:r>
              <a:rPr lang="zh-TW" altLang="en-US" sz="4000" dirty="0">
                <a:solidFill>
                  <a:schemeClr val="bg1"/>
                </a:solidFill>
                <a:latin typeface="標楷體" panose="03000509000000000000" pitchFamily="65" charset="-120"/>
                <a:ea typeface="標楷體" panose="03000509000000000000" pitchFamily="65" charset="-120"/>
              </a:rPr>
              <a:t> 王昱力，陳威達</a:t>
            </a:r>
          </a:p>
        </p:txBody>
      </p:sp>
      <p:sp>
        <p:nvSpPr>
          <p:cNvPr id="12" name="矩形 11">
            <a:extLst>
              <a:ext uri="{FF2B5EF4-FFF2-40B4-BE49-F238E27FC236}">
                <a16:creationId xmlns:a16="http://schemas.microsoft.com/office/drawing/2014/main" id="{92E8CF12-4FFF-C5B2-91DD-E884D886BEE0}"/>
              </a:ext>
            </a:extLst>
          </p:cNvPr>
          <p:cNvSpPr/>
          <p:nvPr/>
        </p:nvSpPr>
        <p:spPr>
          <a:xfrm>
            <a:off x="0" y="3315241"/>
            <a:ext cx="21494750" cy="26960760"/>
          </a:xfrm>
          <a:prstGeom prst="rect">
            <a:avLst/>
          </a:prstGeom>
          <a:solidFill>
            <a:schemeClr val="accent2">
              <a:lumMod val="20000"/>
              <a:lumOff val="8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descr="一張含有 黑色, 黑暗 的圖片&#10;&#10;自動產生的描述">
            <a:extLst>
              <a:ext uri="{FF2B5EF4-FFF2-40B4-BE49-F238E27FC236}">
                <a16:creationId xmlns:a16="http://schemas.microsoft.com/office/drawing/2014/main" id="{708ECE5C-13AD-323A-4CA8-4C8BB93EB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06"/>
            <a:ext cx="5022946" cy="1994393"/>
          </a:xfrm>
          <a:prstGeom prst="rect">
            <a:avLst/>
          </a:prstGeom>
        </p:spPr>
      </p:pic>
      <p:grpSp>
        <p:nvGrpSpPr>
          <p:cNvPr id="17" name="群組 16">
            <a:extLst>
              <a:ext uri="{FF2B5EF4-FFF2-40B4-BE49-F238E27FC236}">
                <a16:creationId xmlns:a16="http://schemas.microsoft.com/office/drawing/2014/main" id="{E1AA3AFD-F697-4F51-8813-A033FC89F307}"/>
              </a:ext>
            </a:extLst>
          </p:cNvPr>
          <p:cNvGrpSpPr/>
          <p:nvPr/>
        </p:nvGrpSpPr>
        <p:grpSpPr>
          <a:xfrm>
            <a:off x="539262" y="3541150"/>
            <a:ext cx="20445046" cy="2716747"/>
            <a:chOff x="1512443" y="4369309"/>
            <a:chExt cx="18800064" cy="4994147"/>
          </a:xfrm>
        </p:grpSpPr>
        <p:sp>
          <p:nvSpPr>
            <p:cNvPr id="15" name="矩形: 圓角 14">
              <a:extLst>
                <a:ext uri="{FF2B5EF4-FFF2-40B4-BE49-F238E27FC236}">
                  <a16:creationId xmlns:a16="http://schemas.microsoft.com/office/drawing/2014/main" id="{21CEFC62-E8F4-17B4-F77E-972C5038EE8C}"/>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TW" altLang="en-US" dirty="0">
                <a:solidFill>
                  <a:schemeClr val="tx1"/>
                </a:solidFill>
              </a:endParaRPr>
            </a:p>
          </p:txBody>
        </p:sp>
        <p:sp>
          <p:nvSpPr>
            <p:cNvPr id="16" name="矩形 15">
              <a:extLst>
                <a:ext uri="{FF2B5EF4-FFF2-40B4-BE49-F238E27FC236}">
                  <a16:creationId xmlns:a16="http://schemas.microsoft.com/office/drawing/2014/main" id="{A4E9181E-45B1-177D-4F75-3FEA20EFC742}"/>
                </a:ext>
              </a:extLst>
            </p:cNvPr>
            <p:cNvSpPr/>
            <p:nvPr/>
          </p:nvSpPr>
          <p:spPr>
            <a:xfrm>
              <a:off x="10223007" y="4369309"/>
              <a:ext cx="1952064" cy="1395993"/>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動機</a:t>
              </a:r>
            </a:p>
          </p:txBody>
        </p:sp>
      </p:grpSp>
      <p:grpSp>
        <p:nvGrpSpPr>
          <p:cNvPr id="18" name="群組 17">
            <a:extLst>
              <a:ext uri="{FF2B5EF4-FFF2-40B4-BE49-F238E27FC236}">
                <a16:creationId xmlns:a16="http://schemas.microsoft.com/office/drawing/2014/main" id="{6D2C7728-B4B5-305D-0041-6D6AC526E621}"/>
              </a:ext>
            </a:extLst>
          </p:cNvPr>
          <p:cNvGrpSpPr/>
          <p:nvPr/>
        </p:nvGrpSpPr>
        <p:grpSpPr>
          <a:xfrm>
            <a:off x="561618" y="6689298"/>
            <a:ext cx="20445046" cy="2528644"/>
            <a:chOff x="1512443" y="4563884"/>
            <a:chExt cx="18800064" cy="4799572"/>
          </a:xfrm>
        </p:grpSpPr>
        <p:sp>
          <p:nvSpPr>
            <p:cNvPr id="19" name="矩形: 圓角 18">
              <a:extLst>
                <a:ext uri="{FF2B5EF4-FFF2-40B4-BE49-F238E27FC236}">
                  <a16:creationId xmlns:a16="http://schemas.microsoft.com/office/drawing/2014/main" id="{8E90E9D8-2C7E-4823-427D-E9975E1BF570}"/>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877A5B9B-2FD4-6D67-584C-0C1AC6DF91B1}"/>
                </a:ext>
              </a:extLst>
            </p:cNvPr>
            <p:cNvSpPr/>
            <p:nvPr/>
          </p:nvSpPr>
          <p:spPr>
            <a:xfrm>
              <a:off x="10335337" y="4563884"/>
              <a:ext cx="1686288" cy="1373810"/>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目標</a:t>
              </a:r>
            </a:p>
          </p:txBody>
        </p:sp>
      </p:grpSp>
      <p:grpSp>
        <p:nvGrpSpPr>
          <p:cNvPr id="21" name="群組 20">
            <a:extLst>
              <a:ext uri="{FF2B5EF4-FFF2-40B4-BE49-F238E27FC236}">
                <a16:creationId xmlns:a16="http://schemas.microsoft.com/office/drawing/2014/main" id="{CE009F1F-A70B-61D1-61C3-5FCE1445ADF5}"/>
              </a:ext>
            </a:extLst>
          </p:cNvPr>
          <p:cNvGrpSpPr/>
          <p:nvPr/>
        </p:nvGrpSpPr>
        <p:grpSpPr>
          <a:xfrm>
            <a:off x="520747" y="9688986"/>
            <a:ext cx="9799872" cy="19838514"/>
            <a:chOff x="1512441" y="5095011"/>
            <a:chExt cx="18800064" cy="4300339"/>
          </a:xfrm>
        </p:grpSpPr>
        <p:sp>
          <p:nvSpPr>
            <p:cNvPr id="22" name="矩形: 圓角 21">
              <a:extLst>
                <a:ext uri="{FF2B5EF4-FFF2-40B4-BE49-F238E27FC236}">
                  <a16:creationId xmlns:a16="http://schemas.microsoft.com/office/drawing/2014/main" id="{6BE8F8D4-24C7-6B61-8956-DAD17B4B615A}"/>
                </a:ext>
              </a:extLst>
            </p:cNvPr>
            <p:cNvSpPr/>
            <p:nvPr/>
          </p:nvSpPr>
          <p:spPr>
            <a:xfrm>
              <a:off x="1512441" y="5206442"/>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3" name="矩形 22">
              <a:extLst>
                <a:ext uri="{FF2B5EF4-FFF2-40B4-BE49-F238E27FC236}">
                  <a16:creationId xmlns:a16="http://schemas.microsoft.com/office/drawing/2014/main" id="{1E765AD5-B137-0E8F-18AE-32773DB9EEC4}"/>
                </a:ext>
              </a:extLst>
            </p:cNvPr>
            <p:cNvSpPr/>
            <p:nvPr/>
          </p:nvSpPr>
          <p:spPr>
            <a:xfrm>
              <a:off x="9248841" y="5095011"/>
              <a:ext cx="3434251" cy="167025"/>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方法</a:t>
              </a:r>
            </a:p>
          </p:txBody>
        </p:sp>
      </p:grpSp>
      <p:grpSp>
        <p:nvGrpSpPr>
          <p:cNvPr id="24" name="群組 23">
            <a:extLst>
              <a:ext uri="{FF2B5EF4-FFF2-40B4-BE49-F238E27FC236}">
                <a16:creationId xmlns:a16="http://schemas.microsoft.com/office/drawing/2014/main" id="{4AAA4F3F-F955-9099-13C6-EC99B3A57C06}"/>
              </a:ext>
            </a:extLst>
          </p:cNvPr>
          <p:cNvGrpSpPr/>
          <p:nvPr/>
        </p:nvGrpSpPr>
        <p:grpSpPr>
          <a:xfrm>
            <a:off x="11389965" y="19929031"/>
            <a:ext cx="9546942" cy="9598469"/>
            <a:chOff x="1512443" y="4974385"/>
            <a:chExt cx="18800064" cy="4389071"/>
          </a:xfrm>
        </p:grpSpPr>
        <p:sp>
          <p:nvSpPr>
            <p:cNvPr id="25" name="矩形: 圓角 24">
              <a:extLst>
                <a:ext uri="{FF2B5EF4-FFF2-40B4-BE49-F238E27FC236}">
                  <a16:creationId xmlns:a16="http://schemas.microsoft.com/office/drawing/2014/main" id="{4EAA3941-DA08-5CC2-A1E7-8730F60DFFDB}"/>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43230144-6F9C-7C9D-3CF1-1173C4B32B07}"/>
                </a:ext>
              </a:extLst>
            </p:cNvPr>
            <p:cNvSpPr/>
            <p:nvPr/>
          </p:nvSpPr>
          <p:spPr>
            <a:xfrm>
              <a:off x="5093581" y="4974385"/>
              <a:ext cx="11975511" cy="373476"/>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目前</a:t>
              </a:r>
              <a:r>
                <a:rPr lang="en-US" altLang="zh-TW" sz="5400" dirty="0">
                  <a:latin typeface="標楷體" panose="03000509000000000000" pitchFamily="65" charset="-120"/>
                  <a:ea typeface="標楷體" panose="03000509000000000000" pitchFamily="65" charset="-120"/>
                </a:rPr>
                <a:t>/</a:t>
              </a:r>
              <a:r>
                <a:rPr lang="zh-TW" altLang="en-US" sz="5400" dirty="0">
                  <a:latin typeface="標楷體" panose="03000509000000000000" pitchFamily="65" charset="-120"/>
                  <a:ea typeface="標楷體" panose="03000509000000000000" pitchFamily="65" charset="-120"/>
                </a:rPr>
                <a:t>預期達到結果</a:t>
              </a:r>
            </a:p>
          </p:txBody>
        </p:sp>
      </p:grpSp>
      <p:grpSp>
        <p:nvGrpSpPr>
          <p:cNvPr id="2" name="群組 1">
            <a:extLst>
              <a:ext uri="{FF2B5EF4-FFF2-40B4-BE49-F238E27FC236}">
                <a16:creationId xmlns:a16="http://schemas.microsoft.com/office/drawing/2014/main" id="{9C62F4D5-F123-D576-1418-80DDFF49ADE9}"/>
              </a:ext>
            </a:extLst>
          </p:cNvPr>
          <p:cNvGrpSpPr/>
          <p:nvPr/>
        </p:nvGrpSpPr>
        <p:grpSpPr>
          <a:xfrm>
            <a:off x="11164708" y="9740483"/>
            <a:ext cx="9546942" cy="9564312"/>
            <a:chOff x="1512443" y="4939890"/>
            <a:chExt cx="18800064" cy="4423566"/>
          </a:xfrm>
        </p:grpSpPr>
        <p:sp>
          <p:nvSpPr>
            <p:cNvPr id="3" name="矩形: 圓角 2">
              <a:extLst>
                <a:ext uri="{FF2B5EF4-FFF2-40B4-BE49-F238E27FC236}">
                  <a16:creationId xmlns:a16="http://schemas.microsoft.com/office/drawing/2014/main" id="{80F8312D-5695-2757-3509-64EE0FE5392F}"/>
                </a:ext>
              </a:extLst>
            </p:cNvPr>
            <p:cNvSpPr/>
            <p:nvPr/>
          </p:nvSpPr>
          <p:spPr>
            <a:xfrm>
              <a:off x="1512443" y="5174548"/>
              <a:ext cx="18800064" cy="4188908"/>
            </a:xfrm>
            <a:prstGeom prst="roundRect">
              <a:avLst/>
            </a:prstGeom>
            <a:solidFill>
              <a:schemeClr val="accent6">
                <a:lumMod val="20000"/>
                <a:lumOff val="80000"/>
              </a:schemeClr>
            </a:solidFill>
            <a:ln w="215900">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54824518-9728-C20E-9CF1-7756FCD90A34}"/>
                </a:ext>
              </a:extLst>
            </p:cNvPr>
            <p:cNvSpPr/>
            <p:nvPr/>
          </p:nvSpPr>
          <p:spPr>
            <a:xfrm>
              <a:off x="6724358" y="4939890"/>
              <a:ext cx="8376235" cy="469316"/>
            </a:xfrm>
            <a:prstGeom prst="rect">
              <a:avLst/>
            </a:prstGeom>
            <a:solidFill>
              <a:schemeClr val="bg2">
                <a:lumMod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5400" dirty="0">
                  <a:latin typeface="標楷體" panose="03000509000000000000" pitchFamily="65" charset="-120"/>
                  <a:ea typeface="標楷體" panose="03000509000000000000" pitchFamily="65" charset="-120"/>
                </a:rPr>
                <a:t>實作</a:t>
              </a:r>
              <a:r>
                <a:rPr lang="en-US" altLang="zh-TW" sz="5400" dirty="0">
                  <a:latin typeface="標楷體" panose="03000509000000000000" pitchFamily="65" charset="-120"/>
                  <a:ea typeface="標楷體" panose="03000509000000000000" pitchFamily="65" charset="-120"/>
                </a:rPr>
                <a:t>demo</a:t>
              </a:r>
              <a:endParaRPr lang="zh-TW" altLang="en-US" sz="5400" dirty="0">
                <a:latin typeface="標楷體" panose="03000509000000000000" pitchFamily="65" charset="-120"/>
                <a:ea typeface="標楷體" panose="03000509000000000000" pitchFamily="65" charset="-120"/>
              </a:endParaRPr>
            </a:p>
          </p:txBody>
        </p:sp>
      </p:grpSp>
      <p:sp>
        <p:nvSpPr>
          <p:cNvPr id="9" name="文字方塊 8">
            <a:extLst>
              <a:ext uri="{FF2B5EF4-FFF2-40B4-BE49-F238E27FC236}">
                <a16:creationId xmlns:a16="http://schemas.microsoft.com/office/drawing/2014/main" id="{BDF44E6B-4764-1CDA-E0A8-5007863B0BF0}"/>
              </a:ext>
            </a:extLst>
          </p:cNvPr>
          <p:cNvSpPr txBox="1"/>
          <p:nvPr/>
        </p:nvSpPr>
        <p:spPr>
          <a:xfrm>
            <a:off x="1146683" y="4304544"/>
            <a:ext cx="19274917" cy="1569660"/>
          </a:xfrm>
          <a:prstGeom prst="rect">
            <a:avLst/>
          </a:prstGeom>
          <a:noFill/>
        </p:spPr>
        <p:txBody>
          <a:bodyPr wrap="square" rtlCol="0">
            <a:spAutoFit/>
          </a:bodyPr>
          <a:lstStyle/>
          <a:p>
            <a:r>
              <a:rPr lang="zh-TW" altLang="en-US" sz="3200" b="1" dirty="0">
                <a:latin typeface="標楷體" panose="03000509000000000000" pitchFamily="65" charset="-120"/>
                <a:ea typeface="標楷體" panose="03000509000000000000" pitchFamily="65" charset="-120"/>
              </a:rPr>
              <a:t>腦機介面是近幾年在</a:t>
            </a:r>
            <a:r>
              <a:rPr lang="en-US" altLang="zh-TW" sz="3200" b="1" dirty="0">
                <a:latin typeface="標楷體" panose="03000509000000000000" pitchFamily="65" charset="-120"/>
                <a:ea typeface="標楷體" panose="03000509000000000000" pitchFamily="65" charset="-120"/>
              </a:rPr>
              <a:t>CS</a:t>
            </a:r>
            <a:r>
              <a:rPr lang="zh-TW" altLang="en-US" sz="3200" b="1" dirty="0">
                <a:latin typeface="標楷體" panose="03000509000000000000" pitchFamily="65" charset="-120"/>
                <a:ea typeface="標楷體" panose="03000509000000000000" pitchFamily="65" charset="-120"/>
              </a:rPr>
              <a:t>快速發展的新領域，不需要經由周邊神經和肌肉就能夠讓大腦與外界溝通的系統。</a:t>
            </a:r>
            <a:endParaRPr lang="en-US" altLang="zh-TW" sz="3200" b="1" dirty="0">
              <a:latin typeface="標楷體" panose="03000509000000000000" pitchFamily="65" charset="-120"/>
              <a:ea typeface="標楷體" panose="03000509000000000000" pitchFamily="65" charset="-120"/>
            </a:endParaRPr>
          </a:p>
          <a:p>
            <a:r>
              <a:rPr lang="zh-TW" altLang="en-US" sz="3200" b="1" dirty="0">
                <a:latin typeface="標楷體" panose="03000509000000000000" pitchFamily="65" charset="-120"/>
                <a:ea typeface="標楷體" panose="03000509000000000000" pitchFamily="65" charset="-120"/>
              </a:rPr>
              <a:t>透過分析大腦中的腦電波訊號</a:t>
            </a:r>
            <a:r>
              <a:rPr lang="en-US" altLang="zh-TW" sz="3200" b="1" dirty="0">
                <a:latin typeface="標楷體" panose="03000509000000000000" pitchFamily="65" charset="-120"/>
                <a:ea typeface="標楷體" panose="03000509000000000000" pitchFamily="65" charset="-120"/>
              </a:rPr>
              <a:t>(EEG)</a:t>
            </a:r>
            <a:r>
              <a:rPr lang="zh-TW" altLang="en-US" sz="3200" b="1" dirty="0">
                <a:latin typeface="標楷體" panose="03000509000000000000" pitchFamily="65" charset="-120"/>
                <a:ea typeface="標楷體" panose="03000509000000000000" pitchFamily="65" charset="-120"/>
              </a:rPr>
              <a:t>，我們能夠進一步去解析人類身理潛藏的疾病、症狀。會選擇腦波作為專題的研究主題便是對這個領域感到新奇和未來的無限發展性。</a:t>
            </a:r>
            <a:endParaRPr lang="en-US" altLang="zh-TW" sz="3200" b="1"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E8C237AB-C9C4-5D2C-5FE1-E1B82E8133DB}"/>
              </a:ext>
            </a:extLst>
          </p:cNvPr>
          <p:cNvSpPr txBox="1"/>
          <p:nvPr/>
        </p:nvSpPr>
        <p:spPr>
          <a:xfrm>
            <a:off x="12136027" y="11202892"/>
            <a:ext cx="8483700" cy="1569660"/>
          </a:xfrm>
          <a:prstGeom prst="rect">
            <a:avLst/>
          </a:prstGeom>
          <a:noFill/>
        </p:spPr>
        <p:txBody>
          <a:bodyPr wrap="square" rtlCol="0">
            <a:spAutoFit/>
          </a:bodyPr>
          <a:lstStyle/>
          <a:p>
            <a:r>
              <a:rPr lang="en-US" altLang="zh-TW" sz="3200" b="1" dirty="0">
                <a:latin typeface="標楷體" panose="03000509000000000000" pitchFamily="65" charset="-120"/>
                <a:ea typeface="標楷體" panose="03000509000000000000" pitchFamily="65" charset="-120"/>
              </a:rPr>
              <a:t>1.</a:t>
            </a:r>
            <a:r>
              <a:rPr lang="zh-TW" altLang="en-US" sz="3200" b="1" dirty="0">
                <a:latin typeface="標楷體" panose="03000509000000000000" pitchFamily="65" charset="-120"/>
                <a:ea typeface="標楷體" panose="03000509000000000000" pitchFamily="65" charset="-120"/>
              </a:rPr>
              <a:t>圖片</a:t>
            </a:r>
            <a:endParaRPr lang="en-US" altLang="zh-TW" sz="3200" b="1" dirty="0">
              <a:latin typeface="標楷體" panose="03000509000000000000" pitchFamily="65" charset="-120"/>
              <a:ea typeface="標楷體" panose="03000509000000000000" pitchFamily="65" charset="-120"/>
            </a:endParaRPr>
          </a:p>
          <a:p>
            <a:r>
              <a:rPr lang="en-US" altLang="zh-TW" sz="3200" b="1" dirty="0">
                <a:latin typeface="標楷體" panose="03000509000000000000" pitchFamily="65" charset="-120"/>
                <a:ea typeface="標楷體" panose="03000509000000000000" pitchFamily="65" charset="-120"/>
              </a:rPr>
              <a:t>2.</a:t>
            </a:r>
            <a:r>
              <a:rPr lang="zh-TW" altLang="en-US" sz="3200" b="1" dirty="0">
                <a:latin typeface="標楷體" panose="03000509000000000000" pitchFamily="65" charset="-120"/>
                <a:ea typeface="標楷體" panose="03000509000000000000" pitchFamily="65" charset="-120"/>
              </a:rPr>
              <a:t>裝置</a:t>
            </a:r>
            <a:r>
              <a:rPr lang="en-US" altLang="zh-TW" sz="3200" b="1" dirty="0">
                <a:latin typeface="標楷體" panose="03000509000000000000" pitchFamily="65" charset="-120"/>
                <a:ea typeface="標楷體" panose="03000509000000000000" pitchFamily="65" charset="-120"/>
              </a:rPr>
              <a:t>(cygnus, </a:t>
            </a:r>
            <a:r>
              <a:rPr lang="en-US" altLang="zh-TW" sz="3200" b="1" dirty="0" err="1">
                <a:latin typeface="標楷體" panose="03000509000000000000" pitchFamily="65" charset="-120"/>
                <a:ea typeface="標楷體" panose="03000509000000000000" pitchFamily="65" charset="-120"/>
              </a:rPr>
              <a:t>openvibe</a:t>
            </a:r>
            <a:r>
              <a:rPr lang="en-US" altLang="zh-TW" sz="3200" b="1" dirty="0">
                <a:latin typeface="標楷體" panose="03000509000000000000" pitchFamily="65" charset="-120"/>
                <a:ea typeface="標楷體" panose="03000509000000000000" pitchFamily="65" charset="-120"/>
              </a:rPr>
              <a:t>)</a:t>
            </a:r>
          </a:p>
          <a:p>
            <a:r>
              <a:rPr lang="en-US" altLang="zh-TW" sz="3200" b="1" dirty="0">
                <a:latin typeface="標楷體" panose="03000509000000000000" pitchFamily="65" charset="-120"/>
                <a:ea typeface="標楷體" panose="03000509000000000000" pitchFamily="65" charset="-120"/>
              </a:rPr>
              <a:t>3.</a:t>
            </a:r>
            <a:r>
              <a:rPr lang="zh-TW" altLang="en-US" sz="3200" b="1" dirty="0">
                <a:latin typeface="標楷體" panose="03000509000000000000" pitchFamily="65" charset="-120"/>
                <a:ea typeface="標楷體" panose="03000509000000000000" pitchFamily="65" charset="-120"/>
              </a:rPr>
              <a:t>車子</a:t>
            </a:r>
          </a:p>
        </p:txBody>
      </p:sp>
      <p:sp>
        <p:nvSpPr>
          <p:cNvPr id="13" name="文字方塊 12">
            <a:extLst>
              <a:ext uri="{FF2B5EF4-FFF2-40B4-BE49-F238E27FC236}">
                <a16:creationId xmlns:a16="http://schemas.microsoft.com/office/drawing/2014/main" id="{5F8E2FA4-517E-C0A3-E5D0-743AA20159AD}"/>
              </a:ext>
            </a:extLst>
          </p:cNvPr>
          <p:cNvSpPr txBox="1"/>
          <p:nvPr/>
        </p:nvSpPr>
        <p:spPr>
          <a:xfrm>
            <a:off x="12195327" y="21350293"/>
            <a:ext cx="8483700" cy="1569660"/>
          </a:xfrm>
          <a:prstGeom prst="rect">
            <a:avLst/>
          </a:prstGeom>
          <a:noFill/>
        </p:spPr>
        <p:txBody>
          <a:bodyPr wrap="square" rtlCol="0">
            <a:spAutoFit/>
          </a:bodyPr>
          <a:lstStyle/>
          <a:p>
            <a:r>
              <a:rPr lang="zh-TW" altLang="en-US" sz="3200" b="1" dirty="0">
                <a:latin typeface="標楷體" panose="03000509000000000000" pitchFamily="65" charset="-120"/>
                <a:ea typeface="標楷體" panose="03000509000000000000" pitchFamily="65" charset="-120"/>
              </a:rPr>
              <a:t>目前</a:t>
            </a:r>
            <a:r>
              <a:rPr lang="en-US" altLang="zh-TW" sz="3200" b="1" dirty="0">
                <a:latin typeface="標楷體" panose="03000509000000000000" pitchFamily="65" charset="-120"/>
                <a:ea typeface="標楷體" panose="03000509000000000000" pitchFamily="65" charset="-120"/>
              </a:rPr>
              <a:t>:</a:t>
            </a:r>
            <a:r>
              <a:rPr lang="en-US" altLang="zh-TW" sz="3200" b="1" dirty="0" err="1">
                <a:latin typeface="標楷體" panose="03000509000000000000" pitchFamily="65" charset="-120"/>
                <a:ea typeface="標楷體" panose="03000509000000000000" pitchFamily="65" charset="-120"/>
              </a:rPr>
              <a:t>Kmeans</a:t>
            </a:r>
            <a:r>
              <a:rPr lang="zh-TW" altLang="en-US" sz="3200" b="1" dirty="0">
                <a:latin typeface="標楷體" panose="03000509000000000000" pitchFamily="65" charset="-120"/>
                <a:ea typeface="標楷體" panose="03000509000000000000" pitchFamily="65" charset="-120"/>
              </a:rPr>
              <a:t>結果分類圖，延遲情況，</a:t>
            </a:r>
            <a:endParaRPr lang="en-US" altLang="zh-TW" sz="3200" b="1" dirty="0">
              <a:latin typeface="標楷體" panose="03000509000000000000" pitchFamily="65" charset="-120"/>
              <a:ea typeface="標楷體" panose="03000509000000000000" pitchFamily="65" charset="-120"/>
            </a:endParaRPr>
          </a:p>
          <a:p>
            <a:r>
              <a:rPr lang="zh-TW" altLang="en-US" sz="3200" b="1" dirty="0">
                <a:latin typeface="標楷體" panose="03000509000000000000" pitchFamily="65" charset="-120"/>
                <a:ea typeface="標楷體" panose="03000509000000000000" pitchFamily="65" charset="-120"/>
              </a:rPr>
              <a:t>預期</a:t>
            </a:r>
            <a:r>
              <a:rPr lang="en-US" altLang="zh-TW" sz="3200" b="1" dirty="0">
                <a:latin typeface="標楷體" panose="03000509000000000000" pitchFamily="65" charset="-120"/>
                <a:ea typeface="標楷體" panose="03000509000000000000" pitchFamily="65" charset="-120"/>
              </a:rPr>
              <a:t>:</a:t>
            </a:r>
            <a:r>
              <a:rPr lang="zh-TW" altLang="en-US" sz="3200" b="1" dirty="0">
                <a:latin typeface="標楷體" panose="03000509000000000000" pitchFamily="65" charset="-120"/>
                <a:ea typeface="標楷體" panose="03000509000000000000" pitchFamily="65" charset="-120"/>
              </a:rPr>
              <a:t>降低延遲，</a:t>
            </a:r>
            <a:r>
              <a:rPr lang="en-US" altLang="zh-TW" sz="3200" b="1" dirty="0">
                <a:latin typeface="標楷體" panose="03000509000000000000" pitchFamily="65" charset="-120"/>
                <a:ea typeface="標楷體" panose="03000509000000000000" pitchFamily="65" charset="-120"/>
              </a:rPr>
              <a:t>real-time</a:t>
            </a:r>
            <a:r>
              <a:rPr lang="zh-TW" altLang="en-US" sz="3200" b="1" dirty="0">
                <a:latin typeface="標楷體" panose="03000509000000000000" pitchFamily="65" charset="-120"/>
                <a:ea typeface="標楷體" panose="03000509000000000000" pitchFamily="65" charset="-120"/>
              </a:rPr>
              <a:t>實作</a:t>
            </a:r>
            <a:r>
              <a:rPr lang="en-US" altLang="zh-TW" sz="3200" b="1" dirty="0">
                <a:latin typeface="標楷體" panose="03000509000000000000" pitchFamily="65" charset="-120"/>
                <a:ea typeface="標楷體" panose="03000509000000000000" pitchFamily="65" charset="-120"/>
              </a:rPr>
              <a:t>?</a:t>
            </a:r>
            <a:r>
              <a:rPr lang="zh-TW" altLang="en-US" sz="3200" b="1" dirty="0">
                <a:latin typeface="標楷體" panose="03000509000000000000" pitchFamily="65" charset="-120"/>
                <a:ea typeface="標楷體" panose="03000509000000000000" pitchFamily="65" charset="-120"/>
              </a:rPr>
              <a:t> 實現左右轉彎方向</a:t>
            </a:r>
            <a:r>
              <a:rPr lang="en-US" altLang="zh-TW" sz="3200" b="1" dirty="0">
                <a:latin typeface="標楷體" panose="03000509000000000000" pitchFamily="65" charset="-120"/>
                <a:ea typeface="標楷體" panose="03000509000000000000" pitchFamily="65" charset="-120"/>
              </a:rPr>
              <a:t>?</a:t>
            </a:r>
            <a:endParaRPr lang="zh-TW" altLang="en-US" sz="3200" b="1" dirty="0">
              <a:latin typeface="標楷體" panose="03000509000000000000" pitchFamily="65" charset="-120"/>
              <a:ea typeface="標楷體" panose="03000509000000000000" pitchFamily="65" charset="-120"/>
            </a:endParaRPr>
          </a:p>
        </p:txBody>
      </p:sp>
      <p:grpSp>
        <p:nvGrpSpPr>
          <p:cNvPr id="259" name="群組 258">
            <a:extLst>
              <a:ext uri="{FF2B5EF4-FFF2-40B4-BE49-F238E27FC236}">
                <a16:creationId xmlns:a16="http://schemas.microsoft.com/office/drawing/2014/main" id="{23F9F525-941A-B3F2-7CDF-6ECF69A67EF9}"/>
              </a:ext>
            </a:extLst>
          </p:cNvPr>
          <p:cNvGrpSpPr>
            <a:grpSpLocks noChangeAspect="1"/>
          </p:cNvGrpSpPr>
          <p:nvPr/>
        </p:nvGrpSpPr>
        <p:grpSpPr>
          <a:xfrm>
            <a:off x="11990340" y="12844126"/>
            <a:ext cx="1606820" cy="2121092"/>
            <a:chOff x="4122305" y="3307991"/>
            <a:chExt cx="353720" cy="466930"/>
          </a:xfrm>
        </p:grpSpPr>
        <p:grpSp>
          <p:nvGrpSpPr>
            <p:cNvPr id="260" name="Group 2">
              <a:extLst>
                <a:ext uri="{FF2B5EF4-FFF2-40B4-BE49-F238E27FC236}">
                  <a16:creationId xmlns:a16="http://schemas.microsoft.com/office/drawing/2014/main" id="{39821BE8-0926-AC2F-BF31-9752F7AB6248}"/>
                </a:ext>
              </a:extLst>
            </p:cNvPr>
            <p:cNvGrpSpPr/>
            <p:nvPr/>
          </p:nvGrpSpPr>
          <p:grpSpPr>
            <a:xfrm>
              <a:off x="4122305" y="3387335"/>
              <a:ext cx="313497" cy="313497"/>
              <a:chOff x="0" y="0"/>
              <a:chExt cx="812800" cy="812800"/>
            </a:xfrm>
          </p:grpSpPr>
          <p:sp>
            <p:nvSpPr>
              <p:cNvPr id="265" name="Freeform 3">
                <a:extLst>
                  <a:ext uri="{FF2B5EF4-FFF2-40B4-BE49-F238E27FC236}">
                    <a16:creationId xmlns:a16="http://schemas.microsoft.com/office/drawing/2014/main" id="{B9C9A447-0744-AE11-40C5-4FEB794AE09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txBody>
              <a:bodyPr/>
              <a:lstStyle/>
              <a:p>
                <a:endParaRPr lang="zh-TW" altLang="en-US"/>
              </a:p>
            </p:txBody>
          </p:sp>
          <p:sp>
            <p:nvSpPr>
              <p:cNvPr id="266" name="TextBox 4">
                <a:extLst>
                  <a:ext uri="{FF2B5EF4-FFF2-40B4-BE49-F238E27FC236}">
                    <a16:creationId xmlns:a16="http://schemas.microsoft.com/office/drawing/2014/main" id="{BFD2BA6F-F66D-394C-1360-293F3DB0A63B}"/>
                  </a:ext>
                </a:extLst>
              </p:cNvPr>
              <p:cNvSpPr txBox="1"/>
              <p:nvPr/>
            </p:nvSpPr>
            <p:spPr>
              <a:xfrm>
                <a:off x="76200" y="57150"/>
                <a:ext cx="660400" cy="679450"/>
              </a:xfrm>
              <a:prstGeom prst="rect">
                <a:avLst/>
              </a:prstGeom>
            </p:spPr>
            <p:txBody>
              <a:bodyPr lIns="15951" tIns="15951" rIns="15951" bIns="15951" rtlCol="0" anchor="ctr"/>
              <a:lstStyle/>
              <a:p>
                <a:pPr algn="ctr">
                  <a:spcBef>
                    <a:spcPct val="0"/>
                  </a:spcBef>
                </a:pPr>
                <a:endParaRPr sz="512">
                  <a:latin typeface="Times New Roman" panose="02020603050405020304" pitchFamily="18" charset="0"/>
                  <a:cs typeface="Times New Roman" panose="02020603050405020304" pitchFamily="18" charset="0"/>
                </a:endParaRPr>
              </a:p>
            </p:txBody>
          </p:sp>
        </p:grpSp>
        <p:grpSp>
          <p:nvGrpSpPr>
            <p:cNvPr id="261" name="Group 17">
              <a:extLst>
                <a:ext uri="{FF2B5EF4-FFF2-40B4-BE49-F238E27FC236}">
                  <a16:creationId xmlns:a16="http://schemas.microsoft.com/office/drawing/2014/main" id="{0F27C6D5-ECD7-8D57-05AE-5B547A8F2DB7}"/>
                </a:ext>
              </a:extLst>
            </p:cNvPr>
            <p:cNvGrpSpPr/>
            <p:nvPr/>
          </p:nvGrpSpPr>
          <p:grpSpPr>
            <a:xfrm>
              <a:off x="4269827" y="3307991"/>
              <a:ext cx="206198" cy="466930"/>
              <a:chOff x="0" y="0"/>
              <a:chExt cx="733150" cy="1660196"/>
            </a:xfrm>
          </p:grpSpPr>
          <p:sp>
            <p:nvSpPr>
              <p:cNvPr id="263" name="Freeform 18">
                <a:extLst>
                  <a:ext uri="{FF2B5EF4-FFF2-40B4-BE49-F238E27FC236}">
                    <a16:creationId xmlns:a16="http://schemas.microsoft.com/office/drawing/2014/main" id="{D57663F5-70DD-9BA5-A8A7-50EA1C38775E}"/>
                  </a:ext>
                </a:extLst>
              </p:cNvPr>
              <p:cNvSpPr/>
              <p:nvPr/>
            </p:nvSpPr>
            <p:spPr>
              <a:xfrm rot="-10800000">
                <a:off x="0" y="830098"/>
                <a:ext cx="733150" cy="830098"/>
              </a:xfrm>
              <a:custGeom>
                <a:avLst/>
                <a:gdLst/>
                <a:ahLst/>
                <a:cxnLst/>
                <a:rect l="l" t="t" r="r" b="b"/>
                <a:pathLst>
                  <a:path w="733150" h="830098">
                    <a:moveTo>
                      <a:pt x="0" y="0"/>
                    </a:moveTo>
                    <a:lnTo>
                      <a:pt x="733150" y="0"/>
                    </a:lnTo>
                    <a:lnTo>
                      <a:pt x="733150" y="830098"/>
                    </a:lnTo>
                    <a:lnTo>
                      <a:pt x="0" y="830098"/>
                    </a:lnTo>
                    <a:lnTo>
                      <a:pt x="0" y="0"/>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sp>
            <p:nvSpPr>
              <p:cNvPr id="264" name="Freeform 19">
                <a:extLst>
                  <a:ext uri="{FF2B5EF4-FFF2-40B4-BE49-F238E27FC236}">
                    <a16:creationId xmlns:a16="http://schemas.microsoft.com/office/drawing/2014/main" id="{A216F07F-EDF9-FC4B-4093-EF92CB2C0B22}"/>
                  </a:ext>
                </a:extLst>
              </p:cNvPr>
              <p:cNvSpPr/>
              <p:nvPr/>
            </p:nvSpPr>
            <p:spPr>
              <a:xfrm rot="-10800000" flipV="1">
                <a:off x="0" y="0"/>
                <a:ext cx="733150" cy="830098"/>
              </a:xfrm>
              <a:custGeom>
                <a:avLst/>
                <a:gdLst/>
                <a:ahLst/>
                <a:cxnLst/>
                <a:rect l="l" t="t" r="r" b="b"/>
                <a:pathLst>
                  <a:path w="733150" h="830098">
                    <a:moveTo>
                      <a:pt x="0" y="830098"/>
                    </a:moveTo>
                    <a:lnTo>
                      <a:pt x="733150" y="830098"/>
                    </a:lnTo>
                    <a:lnTo>
                      <a:pt x="733150" y="0"/>
                    </a:lnTo>
                    <a:lnTo>
                      <a:pt x="0" y="0"/>
                    </a:lnTo>
                    <a:lnTo>
                      <a:pt x="0" y="830098"/>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grpSp>
        <p:sp>
          <p:nvSpPr>
            <p:cNvPr id="262" name="Freeform 35">
              <a:extLst>
                <a:ext uri="{FF2B5EF4-FFF2-40B4-BE49-F238E27FC236}">
                  <a16:creationId xmlns:a16="http://schemas.microsoft.com/office/drawing/2014/main" id="{A956DEE0-E55D-DDCD-F5A2-870758995E94}"/>
                </a:ext>
              </a:extLst>
            </p:cNvPr>
            <p:cNvSpPr>
              <a:spLocks noChangeAspect="1"/>
            </p:cNvSpPr>
            <p:nvPr/>
          </p:nvSpPr>
          <p:spPr>
            <a:xfrm>
              <a:off x="4149030" y="3423405"/>
              <a:ext cx="260047" cy="235968"/>
            </a:xfrm>
            <a:custGeom>
              <a:avLst/>
              <a:gdLst/>
              <a:ahLst/>
              <a:cxnLst/>
              <a:rect l="l" t="t" r="r" b="b"/>
              <a:pathLst>
                <a:path w="693458" h="629249">
                  <a:moveTo>
                    <a:pt x="0" y="0"/>
                  </a:moveTo>
                  <a:lnTo>
                    <a:pt x="693458" y="0"/>
                  </a:lnTo>
                  <a:lnTo>
                    <a:pt x="693458" y="629250"/>
                  </a:lnTo>
                  <a:lnTo>
                    <a:pt x="0" y="629250"/>
                  </a:lnTo>
                  <a:lnTo>
                    <a:pt x="0" y="0"/>
                  </a:lnTo>
                  <a:close/>
                </a:path>
              </a:pathLst>
            </a:custGeom>
            <a:blipFill>
              <a:blip r:embed="rId5"/>
              <a:stretch>
                <a:fillRect/>
              </a:stretch>
            </a:blipFill>
          </p:spPr>
          <p:txBody>
            <a:bodyPr/>
            <a:lstStyle/>
            <a:p>
              <a:endParaRPr lang="zh-TW" altLang="en-US" sz="1823" dirty="0"/>
            </a:p>
          </p:txBody>
        </p:sp>
      </p:grpSp>
      <p:grpSp>
        <p:nvGrpSpPr>
          <p:cNvPr id="267" name="群組 266">
            <a:extLst>
              <a:ext uri="{FF2B5EF4-FFF2-40B4-BE49-F238E27FC236}">
                <a16:creationId xmlns:a16="http://schemas.microsoft.com/office/drawing/2014/main" id="{048EE274-3392-DBF0-AB81-A2929264C751}"/>
              </a:ext>
            </a:extLst>
          </p:cNvPr>
          <p:cNvGrpSpPr>
            <a:grpSpLocks noChangeAspect="1"/>
          </p:cNvGrpSpPr>
          <p:nvPr/>
        </p:nvGrpSpPr>
        <p:grpSpPr>
          <a:xfrm>
            <a:off x="11906615" y="14861700"/>
            <a:ext cx="1591551" cy="2121452"/>
            <a:chOff x="3153822" y="3782452"/>
            <a:chExt cx="350299" cy="466930"/>
          </a:xfrm>
        </p:grpSpPr>
        <p:grpSp>
          <p:nvGrpSpPr>
            <p:cNvPr id="268" name="Group 5">
              <a:extLst>
                <a:ext uri="{FF2B5EF4-FFF2-40B4-BE49-F238E27FC236}">
                  <a16:creationId xmlns:a16="http://schemas.microsoft.com/office/drawing/2014/main" id="{1344D674-6145-67FF-9C3B-BC1157AFFFC6}"/>
                </a:ext>
              </a:extLst>
            </p:cNvPr>
            <p:cNvGrpSpPr/>
            <p:nvPr/>
          </p:nvGrpSpPr>
          <p:grpSpPr>
            <a:xfrm>
              <a:off x="3190624" y="3857175"/>
              <a:ext cx="313497" cy="313497"/>
              <a:chOff x="0" y="0"/>
              <a:chExt cx="812800" cy="812800"/>
            </a:xfrm>
          </p:grpSpPr>
          <p:sp>
            <p:nvSpPr>
              <p:cNvPr id="273" name="Freeform 6">
                <a:extLst>
                  <a:ext uri="{FF2B5EF4-FFF2-40B4-BE49-F238E27FC236}">
                    <a16:creationId xmlns:a16="http://schemas.microsoft.com/office/drawing/2014/main" id="{B6256174-750E-6E56-FBAB-9014A4574B3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txBody>
              <a:bodyPr/>
              <a:lstStyle/>
              <a:p>
                <a:endParaRPr lang="zh-TW" altLang="en-US"/>
              </a:p>
            </p:txBody>
          </p:sp>
          <p:sp>
            <p:nvSpPr>
              <p:cNvPr id="274" name="TextBox 7">
                <a:extLst>
                  <a:ext uri="{FF2B5EF4-FFF2-40B4-BE49-F238E27FC236}">
                    <a16:creationId xmlns:a16="http://schemas.microsoft.com/office/drawing/2014/main" id="{006168B2-3FC0-A93A-D2E8-4F9EB6C197E7}"/>
                  </a:ext>
                </a:extLst>
              </p:cNvPr>
              <p:cNvSpPr txBox="1"/>
              <p:nvPr/>
            </p:nvSpPr>
            <p:spPr>
              <a:xfrm>
                <a:off x="76200" y="57150"/>
                <a:ext cx="660400" cy="679450"/>
              </a:xfrm>
              <a:prstGeom prst="rect">
                <a:avLst/>
              </a:prstGeom>
            </p:spPr>
            <p:txBody>
              <a:bodyPr lIns="15951" tIns="15951" rIns="15951" bIns="15951" rtlCol="0" anchor="ctr"/>
              <a:lstStyle/>
              <a:p>
                <a:pPr algn="ctr">
                  <a:spcBef>
                    <a:spcPct val="0"/>
                  </a:spcBef>
                </a:pPr>
                <a:endParaRPr sz="512">
                  <a:latin typeface="Times New Roman" panose="02020603050405020304" pitchFamily="18" charset="0"/>
                  <a:cs typeface="Times New Roman" panose="02020603050405020304" pitchFamily="18" charset="0"/>
                </a:endParaRPr>
              </a:p>
            </p:txBody>
          </p:sp>
        </p:grpSp>
        <p:grpSp>
          <p:nvGrpSpPr>
            <p:cNvPr id="269" name="Group 20">
              <a:extLst>
                <a:ext uri="{FF2B5EF4-FFF2-40B4-BE49-F238E27FC236}">
                  <a16:creationId xmlns:a16="http://schemas.microsoft.com/office/drawing/2014/main" id="{4AB5ACB9-D942-AC2E-51F0-2C7A4AD85871}"/>
                </a:ext>
              </a:extLst>
            </p:cNvPr>
            <p:cNvGrpSpPr/>
            <p:nvPr/>
          </p:nvGrpSpPr>
          <p:grpSpPr>
            <a:xfrm rot="-10800000">
              <a:off x="3153822" y="3782452"/>
              <a:ext cx="206198" cy="466930"/>
              <a:chOff x="0" y="0"/>
              <a:chExt cx="733150" cy="1660196"/>
            </a:xfrm>
          </p:grpSpPr>
          <p:sp>
            <p:nvSpPr>
              <p:cNvPr id="271" name="Freeform 21">
                <a:extLst>
                  <a:ext uri="{FF2B5EF4-FFF2-40B4-BE49-F238E27FC236}">
                    <a16:creationId xmlns:a16="http://schemas.microsoft.com/office/drawing/2014/main" id="{32F0E507-3C4E-998D-B221-EA9B9CC7025B}"/>
                  </a:ext>
                </a:extLst>
              </p:cNvPr>
              <p:cNvSpPr/>
              <p:nvPr/>
            </p:nvSpPr>
            <p:spPr>
              <a:xfrm rot="-10800000">
                <a:off x="0" y="830098"/>
                <a:ext cx="733150" cy="830098"/>
              </a:xfrm>
              <a:custGeom>
                <a:avLst/>
                <a:gdLst/>
                <a:ahLst/>
                <a:cxnLst/>
                <a:rect l="l" t="t" r="r" b="b"/>
                <a:pathLst>
                  <a:path w="733150" h="830098">
                    <a:moveTo>
                      <a:pt x="0" y="0"/>
                    </a:moveTo>
                    <a:lnTo>
                      <a:pt x="733150" y="0"/>
                    </a:lnTo>
                    <a:lnTo>
                      <a:pt x="733150" y="830098"/>
                    </a:lnTo>
                    <a:lnTo>
                      <a:pt x="0" y="830098"/>
                    </a:lnTo>
                    <a:lnTo>
                      <a:pt x="0" y="0"/>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sp>
            <p:nvSpPr>
              <p:cNvPr id="272" name="Freeform 22">
                <a:extLst>
                  <a:ext uri="{FF2B5EF4-FFF2-40B4-BE49-F238E27FC236}">
                    <a16:creationId xmlns:a16="http://schemas.microsoft.com/office/drawing/2014/main" id="{12E4768A-FF0F-9B85-2D74-1AC5A261D063}"/>
                  </a:ext>
                </a:extLst>
              </p:cNvPr>
              <p:cNvSpPr/>
              <p:nvPr/>
            </p:nvSpPr>
            <p:spPr>
              <a:xfrm rot="-10800000" flipV="1">
                <a:off x="0" y="0"/>
                <a:ext cx="733150" cy="830098"/>
              </a:xfrm>
              <a:custGeom>
                <a:avLst/>
                <a:gdLst/>
                <a:ahLst/>
                <a:cxnLst/>
                <a:rect l="l" t="t" r="r" b="b"/>
                <a:pathLst>
                  <a:path w="733150" h="830098">
                    <a:moveTo>
                      <a:pt x="0" y="830098"/>
                    </a:moveTo>
                    <a:lnTo>
                      <a:pt x="733150" y="830098"/>
                    </a:lnTo>
                    <a:lnTo>
                      <a:pt x="733150" y="0"/>
                    </a:lnTo>
                    <a:lnTo>
                      <a:pt x="0" y="0"/>
                    </a:lnTo>
                    <a:lnTo>
                      <a:pt x="0" y="830098"/>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grpSp>
        <p:sp>
          <p:nvSpPr>
            <p:cNvPr id="270" name="Freeform 36">
              <a:extLst>
                <a:ext uri="{FF2B5EF4-FFF2-40B4-BE49-F238E27FC236}">
                  <a16:creationId xmlns:a16="http://schemas.microsoft.com/office/drawing/2014/main" id="{B7DC12FE-FBF9-E57B-A861-50B9972B2F8B}"/>
                </a:ext>
              </a:extLst>
            </p:cNvPr>
            <p:cNvSpPr/>
            <p:nvPr/>
          </p:nvSpPr>
          <p:spPr>
            <a:xfrm>
              <a:off x="3206705" y="3928487"/>
              <a:ext cx="262882" cy="164301"/>
            </a:xfrm>
            <a:custGeom>
              <a:avLst/>
              <a:gdLst/>
              <a:ahLst/>
              <a:cxnLst/>
              <a:rect l="l" t="t" r="r" b="b"/>
              <a:pathLst>
                <a:path w="701019" h="438137">
                  <a:moveTo>
                    <a:pt x="0" y="0"/>
                  </a:moveTo>
                  <a:lnTo>
                    <a:pt x="701019" y="0"/>
                  </a:lnTo>
                  <a:lnTo>
                    <a:pt x="701019" y="438137"/>
                  </a:lnTo>
                  <a:lnTo>
                    <a:pt x="0" y="438137"/>
                  </a:lnTo>
                  <a:lnTo>
                    <a:pt x="0" y="0"/>
                  </a:lnTo>
                  <a:close/>
                </a:path>
              </a:pathLst>
            </a:custGeom>
            <a:blipFill>
              <a:blip r:embed="rId6"/>
              <a:stretch>
                <a:fillRect/>
              </a:stretch>
            </a:blipFill>
          </p:spPr>
          <p:txBody>
            <a:bodyPr/>
            <a:lstStyle/>
            <a:p>
              <a:endParaRPr lang="zh-TW" altLang="en-US"/>
            </a:p>
          </p:txBody>
        </p:sp>
      </p:grpSp>
      <p:grpSp>
        <p:nvGrpSpPr>
          <p:cNvPr id="275" name="群組 274">
            <a:extLst>
              <a:ext uri="{FF2B5EF4-FFF2-40B4-BE49-F238E27FC236}">
                <a16:creationId xmlns:a16="http://schemas.microsoft.com/office/drawing/2014/main" id="{F3D5C484-75B1-247B-63F0-4EEF561AD389}"/>
              </a:ext>
            </a:extLst>
          </p:cNvPr>
          <p:cNvGrpSpPr>
            <a:grpSpLocks noChangeAspect="1"/>
          </p:cNvGrpSpPr>
          <p:nvPr/>
        </p:nvGrpSpPr>
        <p:grpSpPr>
          <a:xfrm>
            <a:off x="14168304" y="12839193"/>
            <a:ext cx="1557403" cy="2121452"/>
            <a:chOff x="3177701" y="6131639"/>
            <a:chExt cx="342783" cy="466930"/>
          </a:xfrm>
        </p:grpSpPr>
        <p:grpSp>
          <p:nvGrpSpPr>
            <p:cNvPr id="276" name="Group 8">
              <a:extLst>
                <a:ext uri="{FF2B5EF4-FFF2-40B4-BE49-F238E27FC236}">
                  <a16:creationId xmlns:a16="http://schemas.microsoft.com/office/drawing/2014/main" id="{2DC4CFBA-2022-598A-ABC5-55FCBCAC4E45}"/>
                </a:ext>
              </a:extLst>
            </p:cNvPr>
            <p:cNvGrpSpPr/>
            <p:nvPr/>
          </p:nvGrpSpPr>
          <p:grpSpPr>
            <a:xfrm>
              <a:off x="3177701" y="6207212"/>
              <a:ext cx="313497" cy="313497"/>
              <a:chOff x="0" y="0"/>
              <a:chExt cx="812800" cy="812800"/>
            </a:xfrm>
          </p:grpSpPr>
          <p:sp>
            <p:nvSpPr>
              <p:cNvPr id="281" name="Freeform 9">
                <a:extLst>
                  <a:ext uri="{FF2B5EF4-FFF2-40B4-BE49-F238E27FC236}">
                    <a16:creationId xmlns:a16="http://schemas.microsoft.com/office/drawing/2014/main" id="{B7C82403-C3F7-6971-6E51-4863D5E35E7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txBody>
              <a:bodyPr/>
              <a:lstStyle/>
              <a:p>
                <a:endParaRPr lang="zh-TW" altLang="en-US"/>
              </a:p>
            </p:txBody>
          </p:sp>
          <p:sp>
            <p:nvSpPr>
              <p:cNvPr id="282" name="TextBox 10">
                <a:extLst>
                  <a:ext uri="{FF2B5EF4-FFF2-40B4-BE49-F238E27FC236}">
                    <a16:creationId xmlns:a16="http://schemas.microsoft.com/office/drawing/2014/main" id="{356BB91F-7310-A37B-70FF-E97C412825A5}"/>
                  </a:ext>
                </a:extLst>
              </p:cNvPr>
              <p:cNvSpPr txBox="1"/>
              <p:nvPr/>
            </p:nvSpPr>
            <p:spPr>
              <a:xfrm>
                <a:off x="76200" y="57150"/>
                <a:ext cx="660400" cy="679450"/>
              </a:xfrm>
              <a:prstGeom prst="rect">
                <a:avLst/>
              </a:prstGeom>
            </p:spPr>
            <p:txBody>
              <a:bodyPr lIns="15951" tIns="15951" rIns="15951" bIns="15951" rtlCol="0" anchor="ctr"/>
              <a:lstStyle/>
              <a:p>
                <a:pPr algn="ctr">
                  <a:spcBef>
                    <a:spcPct val="0"/>
                  </a:spcBef>
                </a:pPr>
                <a:endParaRPr sz="512">
                  <a:latin typeface="Times New Roman" panose="02020603050405020304" pitchFamily="18" charset="0"/>
                  <a:cs typeface="Times New Roman" panose="02020603050405020304" pitchFamily="18" charset="0"/>
                </a:endParaRPr>
              </a:p>
            </p:txBody>
          </p:sp>
        </p:grpSp>
        <p:grpSp>
          <p:nvGrpSpPr>
            <p:cNvPr id="277" name="Group 23">
              <a:extLst>
                <a:ext uri="{FF2B5EF4-FFF2-40B4-BE49-F238E27FC236}">
                  <a16:creationId xmlns:a16="http://schemas.microsoft.com/office/drawing/2014/main" id="{699F1B3D-9F81-88F5-99B1-9E2921DE20BF}"/>
                </a:ext>
              </a:extLst>
            </p:cNvPr>
            <p:cNvGrpSpPr/>
            <p:nvPr/>
          </p:nvGrpSpPr>
          <p:grpSpPr>
            <a:xfrm>
              <a:off x="3314286" y="6131639"/>
              <a:ext cx="206198" cy="466930"/>
              <a:chOff x="0" y="0"/>
              <a:chExt cx="733150" cy="1660196"/>
            </a:xfrm>
          </p:grpSpPr>
          <p:sp>
            <p:nvSpPr>
              <p:cNvPr id="279" name="Freeform 24">
                <a:extLst>
                  <a:ext uri="{FF2B5EF4-FFF2-40B4-BE49-F238E27FC236}">
                    <a16:creationId xmlns:a16="http://schemas.microsoft.com/office/drawing/2014/main" id="{C12E653F-CA16-4718-192D-0010FE087C4E}"/>
                  </a:ext>
                </a:extLst>
              </p:cNvPr>
              <p:cNvSpPr/>
              <p:nvPr/>
            </p:nvSpPr>
            <p:spPr>
              <a:xfrm rot="-10800000">
                <a:off x="0" y="830098"/>
                <a:ext cx="733150" cy="830098"/>
              </a:xfrm>
              <a:custGeom>
                <a:avLst/>
                <a:gdLst/>
                <a:ahLst/>
                <a:cxnLst/>
                <a:rect l="l" t="t" r="r" b="b"/>
                <a:pathLst>
                  <a:path w="733150" h="830098">
                    <a:moveTo>
                      <a:pt x="0" y="0"/>
                    </a:moveTo>
                    <a:lnTo>
                      <a:pt x="733150" y="0"/>
                    </a:lnTo>
                    <a:lnTo>
                      <a:pt x="733150" y="830098"/>
                    </a:lnTo>
                    <a:lnTo>
                      <a:pt x="0" y="830098"/>
                    </a:lnTo>
                    <a:lnTo>
                      <a:pt x="0" y="0"/>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sp>
            <p:nvSpPr>
              <p:cNvPr id="280" name="Freeform 25">
                <a:extLst>
                  <a:ext uri="{FF2B5EF4-FFF2-40B4-BE49-F238E27FC236}">
                    <a16:creationId xmlns:a16="http://schemas.microsoft.com/office/drawing/2014/main" id="{020254B8-5613-BF62-3DEE-16FDF3D5143D}"/>
                  </a:ext>
                </a:extLst>
              </p:cNvPr>
              <p:cNvSpPr/>
              <p:nvPr/>
            </p:nvSpPr>
            <p:spPr>
              <a:xfrm rot="-10800000" flipV="1">
                <a:off x="0" y="0"/>
                <a:ext cx="733150" cy="830098"/>
              </a:xfrm>
              <a:custGeom>
                <a:avLst/>
                <a:gdLst/>
                <a:ahLst/>
                <a:cxnLst/>
                <a:rect l="l" t="t" r="r" b="b"/>
                <a:pathLst>
                  <a:path w="733150" h="830098">
                    <a:moveTo>
                      <a:pt x="0" y="830098"/>
                    </a:moveTo>
                    <a:lnTo>
                      <a:pt x="733150" y="830098"/>
                    </a:lnTo>
                    <a:lnTo>
                      <a:pt x="733150" y="0"/>
                    </a:lnTo>
                    <a:lnTo>
                      <a:pt x="0" y="0"/>
                    </a:lnTo>
                    <a:lnTo>
                      <a:pt x="0" y="830098"/>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grpSp>
        <p:sp>
          <p:nvSpPr>
            <p:cNvPr id="278" name="Freeform 37">
              <a:extLst>
                <a:ext uri="{FF2B5EF4-FFF2-40B4-BE49-F238E27FC236}">
                  <a16:creationId xmlns:a16="http://schemas.microsoft.com/office/drawing/2014/main" id="{61D324CC-B5E8-7B6A-386E-393EE31B1433}"/>
                </a:ext>
              </a:extLst>
            </p:cNvPr>
            <p:cNvSpPr/>
            <p:nvPr/>
          </p:nvSpPr>
          <p:spPr>
            <a:xfrm>
              <a:off x="3218804" y="6255938"/>
              <a:ext cx="245669" cy="209042"/>
            </a:xfrm>
            <a:custGeom>
              <a:avLst/>
              <a:gdLst/>
              <a:ahLst/>
              <a:cxnLst/>
              <a:rect l="l" t="t" r="r" b="b"/>
              <a:pathLst>
                <a:path w="655118" h="557446">
                  <a:moveTo>
                    <a:pt x="0" y="0"/>
                  </a:moveTo>
                  <a:lnTo>
                    <a:pt x="655118" y="0"/>
                  </a:lnTo>
                  <a:lnTo>
                    <a:pt x="655118" y="557446"/>
                  </a:lnTo>
                  <a:lnTo>
                    <a:pt x="0" y="5574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a:p>
          </p:txBody>
        </p:sp>
      </p:grpSp>
      <p:grpSp>
        <p:nvGrpSpPr>
          <p:cNvPr id="283" name="群組 282">
            <a:extLst>
              <a:ext uri="{FF2B5EF4-FFF2-40B4-BE49-F238E27FC236}">
                <a16:creationId xmlns:a16="http://schemas.microsoft.com/office/drawing/2014/main" id="{1AAD71BB-FB52-C4E0-ED3A-CF3ECB78BC2A}"/>
              </a:ext>
            </a:extLst>
          </p:cNvPr>
          <p:cNvGrpSpPr>
            <a:grpSpLocks noChangeAspect="1"/>
          </p:cNvGrpSpPr>
          <p:nvPr/>
        </p:nvGrpSpPr>
        <p:grpSpPr>
          <a:xfrm>
            <a:off x="13988611" y="14973080"/>
            <a:ext cx="1641837" cy="2121452"/>
            <a:chOff x="3129962" y="6639886"/>
            <a:chExt cx="361367" cy="466930"/>
          </a:xfrm>
        </p:grpSpPr>
        <p:grpSp>
          <p:nvGrpSpPr>
            <p:cNvPr id="284" name="Group 26">
              <a:extLst>
                <a:ext uri="{FF2B5EF4-FFF2-40B4-BE49-F238E27FC236}">
                  <a16:creationId xmlns:a16="http://schemas.microsoft.com/office/drawing/2014/main" id="{E9B29F26-8D6B-6834-B7C0-458BCFA60311}"/>
                </a:ext>
              </a:extLst>
            </p:cNvPr>
            <p:cNvGrpSpPr/>
            <p:nvPr/>
          </p:nvGrpSpPr>
          <p:grpSpPr>
            <a:xfrm rot="-10800000">
              <a:off x="3129962" y="6639886"/>
              <a:ext cx="206198" cy="466930"/>
              <a:chOff x="0" y="0"/>
              <a:chExt cx="733150" cy="1660196"/>
            </a:xfrm>
          </p:grpSpPr>
          <p:sp>
            <p:nvSpPr>
              <p:cNvPr id="290" name="Freeform 27">
                <a:extLst>
                  <a:ext uri="{FF2B5EF4-FFF2-40B4-BE49-F238E27FC236}">
                    <a16:creationId xmlns:a16="http://schemas.microsoft.com/office/drawing/2014/main" id="{35E481C2-2FED-FF64-1407-752260C65E63}"/>
                  </a:ext>
                </a:extLst>
              </p:cNvPr>
              <p:cNvSpPr/>
              <p:nvPr/>
            </p:nvSpPr>
            <p:spPr>
              <a:xfrm rot="-10800000">
                <a:off x="0" y="830098"/>
                <a:ext cx="733150" cy="830098"/>
              </a:xfrm>
              <a:custGeom>
                <a:avLst/>
                <a:gdLst/>
                <a:ahLst/>
                <a:cxnLst/>
                <a:rect l="l" t="t" r="r" b="b"/>
                <a:pathLst>
                  <a:path w="733150" h="830098">
                    <a:moveTo>
                      <a:pt x="0" y="0"/>
                    </a:moveTo>
                    <a:lnTo>
                      <a:pt x="733150" y="0"/>
                    </a:lnTo>
                    <a:lnTo>
                      <a:pt x="733150" y="830098"/>
                    </a:lnTo>
                    <a:lnTo>
                      <a:pt x="0" y="830098"/>
                    </a:lnTo>
                    <a:lnTo>
                      <a:pt x="0" y="0"/>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sp>
            <p:nvSpPr>
              <p:cNvPr id="291" name="Freeform 28">
                <a:extLst>
                  <a:ext uri="{FF2B5EF4-FFF2-40B4-BE49-F238E27FC236}">
                    <a16:creationId xmlns:a16="http://schemas.microsoft.com/office/drawing/2014/main" id="{CDCE3BF4-524C-64EC-79B9-00DAA77B3265}"/>
                  </a:ext>
                </a:extLst>
              </p:cNvPr>
              <p:cNvSpPr/>
              <p:nvPr/>
            </p:nvSpPr>
            <p:spPr>
              <a:xfrm rot="-10800000" flipV="1">
                <a:off x="0" y="0"/>
                <a:ext cx="733150" cy="830098"/>
              </a:xfrm>
              <a:custGeom>
                <a:avLst/>
                <a:gdLst/>
                <a:ahLst/>
                <a:cxnLst/>
                <a:rect l="l" t="t" r="r" b="b"/>
                <a:pathLst>
                  <a:path w="733150" h="830098">
                    <a:moveTo>
                      <a:pt x="0" y="830098"/>
                    </a:moveTo>
                    <a:lnTo>
                      <a:pt x="733150" y="830098"/>
                    </a:lnTo>
                    <a:lnTo>
                      <a:pt x="733150" y="0"/>
                    </a:lnTo>
                    <a:lnTo>
                      <a:pt x="0" y="0"/>
                    </a:lnTo>
                    <a:lnTo>
                      <a:pt x="0" y="830098"/>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grpSp>
        <p:grpSp>
          <p:nvGrpSpPr>
            <p:cNvPr id="285" name="群組 284">
              <a:extLst>
                <a:ext uri="{FF2B5EF4-FFF2-40B4-BE49-F238E27FC236}">
                  <a16:creationId xmlns:a16="http://schemas.microsoft.com/office/drawing/2014/main" id="{B1452EB3-886E-ADA7-D395-3CAEB5CBAB12}"/>
                </a:ext>
              </a:extLst>
            </p:cNvPr>
            <p:cNvGrpSpPr>
              <a:grpSpLocks noChangeAspect="1"/>
            </p:cNvGrpSpPr>
            <p:nvPr/>
          </p:nvGrpSpPr>
          <p:grpSpPr>
            <a:xfrm>
              <a:off x="3177832" y="6716602"/>
              <a:ext cx="313497" cy="313497"/>
              <a:chOff x="3177832" y="6716602"/>
              <a:chExt cx="313497" cy="313497"/>
            </a:xfrm>
          </p:grpSpPr>
          <p:grpSp>
            <p:nvGrpSpPr>
              <p:cNvPr id="286" name="Group 11">
                <a:extLst>
                  <a:ext uri="{FF2B5EF4-FFF2-40B4-BE49-F238E27FC236}">
                    <a16:creationId xmlns:a16="http://schemas.microsoft.com/office/drawing/2014/main" id="{DD9B6E9C-9316-27B2-DCFD-9A0AED27F214}"/>
                  </a:ext>
                </a:extLst>
              </p:cNvPr>
              <p:cNvGrpSpPr/>
              <p:nvPr/>
            </p:nvGrpSpPr>
            <p:grpSpPr>
              <a:xfrm>
                <a:off x="3177832" y="6716602"/>
                <a:ext cx="313497" cy="313497"/>
                <a:chOff x="0" y="0"/>
                <a:chExt cx="812800" cy="812800"/>
              </a:xfrm>
            </p:grpSpPr>
            <p:sp>
              <p:nvSpPr>
                <p:cNvPr id="288" name="Freeform 12">
                  <a:extLst>
                    <a:ext uri="{FF2B5EF4-FFF2-40B4-BE49-F238E27FC236}">
                      <a16:creationId xmlns:a16="http://schemas.microsoft.com/office/drawing/2014/main" id="{F4B5DCCE-2E76-1354-E568-2CECF07BC94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txBody>
                <a:bodyPr/>
                <a:lstStyle/>
                <a:p>
                  <a:endParaRPr lang="zh-TW" altLang="en-US"/>
                </a:p>
              </p:txBody>
            </p:sp>
            <p:sp>
              <p:nvSpPr>
                <p:cNvPr id="289" name="TextBox 13">
                  <a:extLst>
                    <a:ext uri="{FF2B5EF4-FFF2-40B4-BE49-F238E27FC236}">
                      <a16:creationId xmlns:a16="http://schemas.microsoft.com/office/drawing/2014/main" id="{B4C66A03-AFF9-B267-8772-38765007F043}"/>
                    </a:ext>
                  </a:extLst>
                </p:cNvPr>
                <p:cNvSpPr txBox="1"/>
                <p:nvPr/>
              </p:nvSpPr>
              <p:spPr>
                <a:xfrm>
                  <a:off x="76200" y="57150"/>
                  <a:ext cx="660400" cy="679450"/>
                </a:xfrm>
                <a:prstGeom prst="rect">
                  <a:avLst/>
                </a:prstGeom>
              </p:spPr>
              <p:txBody>
                <a:bodyPr lIns="15951" tIns="15951" rIns="15951" bIns="15951" rtlCol="0" anchor="ctr"/>
                <a:lstStyle/>
                <a:p>
                  <a:pPr algn="ctr">
                    <a:spcBef>
                      <a:spcPct val="0"/>
                    </a:spcBef>
                  </a:pPr>
                  <a:endParaRPr sz="512">
                    <a:latin typeface="Times New Roman" panose="02020603050405020304" pitchFamily="18" charset="0"/>
                    <a:cs typeface="Times New Roman" panose="02020603050405020304" pitchFamily="18" charset="0"/>
                  </a:endParaRPr>
                </a:p>
              </p:txBody>
            </p:sp>
          </p:grpSp>
          <p:sp>
            <p:nvSpPr>
              <p:cNvPr id="287" name="Freeform 38">
                <a:extLst>
                  <a:ext uri="{FF2B5EF4-FFF2-40B4-BE49-F238E27FC236}">
                    <a16:creationId xmlns:a16="http://schemas.microsoft.com/office/drawing/2014/main" id="{5B216574-7D94-870A-75B5-01459C12E754}"/>
                  </a:ext>
                </a:extLst>
              </p:cNvPr>
              <p:cNvSpPr/>
              <p:nvPr/>
            </p:nvSpPr>
            <p:spPr>
              <a:xfrm>
                <a:off x="3210189" y="6747669"/>
                <a:ext cx="246475" cy="246475"/>
              </a:xfrm>
              <a:custGeom>
                <a:avLst/>
                <a:gdLst/>
                <a:ahLst/>
                <a:cxnLst/>
                <a:rect l="l" t="t" r="r" b="b"/>
                <a:pathLst>
                  <a:path w="657266" h="657266">
                    <a:moveTo>
                      <a:pt x="0" y="0"/>
                    </a:moveTo>
                    <a:lnTo>
                      <a:pt x="657266" y="0"/>
                    </a:lnTo>
                    <a:lnTo>
                      <a:pt x="657266" y="657266"/>
                    </a:lnTo>
                    <a:lnTo>
                      <a:pt x="0" y="657266"/>
                    </a:lnTo>
                    <a:lnTo>
                      <a:pt x="0" y="0"/>
                    </a:lnTo>
                    <a:close/>
                  </a:path>
                </a:pathLst>
              </a:custGeom>
              <a:blipFill>
                <a:blip r:embed="rId9"/>
                <a:stretch>
                  <a:fillRect/>
                </a:stretch>
              </a:blipFill>
            </p:spPr>
            <p:txBody>
              <a:bodyPr/>
              <a:lstStyle/>
              <a:p>
                <a:endParaRPr lang="zh-TW" altLang="en-US"/>
              </a:p>
            </p:txBody>
          </p:sp>
        </p:grpSp>
      </p:grpSp>
      <p:grpSp>
        <p:nvGrpSpPr>
          <p:cNvPr id="292" name="群組 291">
            <a:extLst>
              <a:ext uri="{FF2B5EF4-FFF2-40B4-BE49-F238E27FC236}">
                <a16:creationId xmlns:a16="http://schemas.microsoft.com/office/drawing/2014/main" id="{797B86C9-54E5-0B6E-26C6-13D217678109}"/>
              </a:ext>
            </a:extLst>
          </p:cNvPr>
          <p:cNvGrpSpPr>
            <a:grpSpLocks noChangeAspect="1"/>
          </p:cNvGrpSpPr>
          <p:nvPr/>
        </p:nvGrpSpPr>
        <p:grpSpPr>
          <a:xfrm>
            <a:off x="16212735" y="12800717"/>
            <a:ext cx="1656189" cy="2121452"/>
            <a:chOff x="3143167" y="8603411"/>
            <a:chExt cx="364526" cy="466930"/>
          </a:xfrm>
        </p:grpSpPr>
        <p:grpSp>
          <p:nvGrpSpPr>
            <p:cNvPr id="293" name="Group 14">
              <a:extLst>
                <a:ext uri="{FF2B5EF4-FFF2-40B4-BE49-F238E27FC236}">
                  <a16:creationId xmlns:a16="http://schemas.microsoft.com/office/drawing/2014/main" id="{5B1BECAB-D758-2E76-E212-9A64FB2460F2}"/>
                </a:ext>
              </a:extLst>
            </p:cNvPr>
            <p:cNvGrpSpPr/>
            <p:nvPr/>
          </p:nvGrpSpPr>
          <p:grpSpPr>
            <a:xfrm>
              <a:off x="3143167" y="8686800"/>
              <a:ext cx="313497" cy="313497"/>
              <a:chOff x="0" y="0"/>
              <a:chExt cx="812800" cy="812800"/>
            </a:xfrm>
          </p:grpSpPr>
          <p:sp>
            <p:nvSpPr>
              <p:cNvPr id="298" name="Freeform 15">
                <a:extLst>
                  <a:ext uri="{FF2B5EF4-FFF2-40B4-BE49-F238E27FC236}">
                    <a16:creationId xmlns:a16="http://schemas.microsoft.com/office/drawing/2014/main" id="{6998CF65-C9D0-D296-26E8-202ED72735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p:spPr>
            <p:txBody>
              <a:bodyPr/>
              <a:lstStyle/>
              <a:p>
                <a:endParaRPr lang="zh-TW" altLang="en-US"/>
              </a:p>
            </p:txBody>
          </p:sp>
          <p:sp>
            <p:nvSpPr>
              <p:cNvPr id="299" name="TextBox 16">
                <a:extLst>
                  <a:ext uri="{FF2B5EF4-FFF2-40B4-BE49-F238E27FC236}">
                    <a16:creationId xmlns:a16="http://schemas.microsoft.com/office/drawing/2014/main" id="{44EF168B-D2ED-D102-D3E0-DFE17FEC7838}"/>
                  </a:ext>
                </a:extLst>
              </p:cNvPr>
              <p:cNvSpPr txBox="1"/>
              <p:nvPr/>
            </p:nvSpPr>
            <p:spPr>
              <a:xfrm>
                <a:off x="76200" y="57150"/>
                <a:ext cx="660400" cy="679450"/>
              </a:xfrm>
              <a:prstGeom prst="rect">
                <a:avLst/>
              </a:prstGeom>
            </p:spPr>
            <p:txBody>
              <a:bodyPr lIns="15951" tIns="15951" rIns="15951" bIns="15951" rtlCol="0" anchor="ctr"/>
              <a:lstStyle/>
              <a:p>
                <a:pPr algn="ctr">
                  <a:spcBef>
                    <a:spcPct val="0"/>
                  </a:spcBef>
                </a:pPr>
                <a:endParaRPr sz="512">
                  <a:latin typeface="Times New Roman" panose="02020603050405020304" pitchFamily="18" charset="0"/>
                  <a:cs typeface="Times New Roman" panose="02020603050405020304" pitchFamily="18" charset="0"/>
                </a:endParaRPr>
              </a:p>
            </p:txBody>
          </p:sp>
        </p:grpSp>
        <p:grpSp>
          <p:nvGrpSpPr>
            <p:cNvPr id="294" name="Group 29">
              <a:extLst>
                <a:ext uri="{FF2B5EF4-FFF2-40B4-BE49-F238E27FC236}">
                  <a16:creationId xmlns:a16="http://schemas.microsoft.com/office/drawing/2014/main" id="{3B8DC805-1A53-4654-16BC-9BC437931C35}"/>
                </a:ext>
              </a:extLst>
            </p:cNvPr>
            <p:cNvGrpSpPr/>
            <p:nvPr/>
          </p:nvGrpSpPr>
          <p:grpSpPr>
            <a:xfrm>
              <a:off x="3301495" y="8603411"/>
              <a:ext cx="206198" cy="466930"/>
              <a:chOff x="0" y="0"/>
              <a:chExt cx="733150" cy="1660196"/>
            </a:xfrm>
          </p:grpSpPr>
          <p:sp>
            <p:nvSpPr>
              <p:cNvPr id="296" name="Freeform 30">
                <a:extLst>
                  <a:ext uri="{FF2B5EF4-FFF2-40B4-BE49-F238E27FC236}">
                    <a16:creationId xmlns:a16="http://schemas.microsoft.com/office/drawing/2014/main" id="{D3749A81-B1C1-948A-1C9D-3D9720A43238}"/>
                  </a:ext>
                </a:extLst>
              </p:cNvPr>
              <p:cNvSpPr/>
              <p:nvPr/>
            </p:nvSpPr>
            <p:spPr>
              <a:xfrm rot="-10800000">
                <a:off x="0" y="830098"/>
                <a:ext cx="733150" cy="830098"/>
              </a:xfrm>
              <a:custGeom>
                <a:avLst/>
                <a:gdLst/>
                <a:ahLst/>
                <a:cxnLst/>
                <a:rect l="l" t="t" r="r" b="b"/>
                <a:pathLst>
                  <a:path w="733150" h="830098">
                    <a:moveTo>
                      <a:pt x="0" y="0"/>
                    </a:moveTo>
                    <a:lnTo>
                      <a:pt x="733150" y="0"/>
                    </a:lnTo>
                    <a:lnTo>
                      <a:pt x="733150" y="830098"/>
                    </a:lnTo>
                    <a:lnTo>
                      <a:pt x="0" y="830098"/>
                    </a:lnTo>
                    <a:lnTo>
                      <a:pt x="0" y="0"/>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sp>
            <p:nvSpPr>
              <p:cNvPr id="297" name="Freeform 31">
                <a:extLst>
                  <a:ext uri="{FF2B5EF4-FFF2-40B4-BE49-F238E27FC236}">
                    <a16:creationId xmlns:a16="http://schemas.microsoft.com/office/drawing/2014/main" id="{60263407-9C78-0ED6-CBFF-6AA1FFA4AF38}"/>
                  </a:ext>
                </a:extLst>
              </p:cNvPr>
              <p:cNvSpPr/>
              <p:nvPr/>
            </p:nvSpPr>
            <p:spPr>
              <a:xfrm rot="-10800000" flipV="1">
                <a:off x="0" y="0"/>
                <a:ext cx="733150" cy="830098"/>
              </a:xfrm>
              <a:custGeom>
                <a:avLst/>
                <a:gdLst/>
                <a:ahLst/>
                <a:cxnLst/>
                <a:rect l="l" t="t" r="r" b="b"/>
                <a:pathLst>
                  <a:path w="733150" h="830098">
                    <a:moveTo>
                      <a:pt x="0" y="830098"/>
                    </a:moveTo>
                    <a:lnTo>
                      <a:pt x="733150" y="830098"/>
                    </a:lnTo>
                    <a:lnTo>
                      <a:pt x="733150" y="0"/>
                    </a:lnTo>
                    <a:lnTo>
                      <a:pt x="0" y="0"/>
                    </a:lnTo>
                    <a:lnTo>
                      <a:pt x="0" y="830098"/>
                    </a:lnTo>
                    <a:close/>
                  </a:path>
                </a:pathLst>
              </a:custGeom>
              <a:blipFill>
                <a:blip r:embed="rId3">
                  <a:extLst>
                    <a:ext uri="{96DAC541-7B7A-43D3-8B79-37D633B846F1}">
                      <asvg:svgBlip xmlns:asvg="http://schemas.microsoft.com/office/drawing/2016/SVG/main" r:embed="rId4"/>
                    </a:ext>
                  </a:extLst>
                </a:blip>
                <a:stretch>
                  <a:fillRect r="-178783" b="-36791"/>
                </a:stretch>
              </a:blipFill>
            </p:spPr>
            <p:txBody>
              <a:bodyPr/>
              <a:lstStyle/>
              <a:p>
                <a:endParaRPr lang="zh-TW" altLang="en-US"/>
              </a:p>
            </p:txBody>
          </p:sp>
        </p:grpSp>
        <p:sp>
          <p:nvSpPr>
            <p:cNvPr id="295" name="Freeform 39">
              <a:extLst>
                <a:ext uri="{FF2B5EF4-FFF2-40B4-BE49-F238E27FC236}">
                  <a16:creationId xmlns:a16="http://schemas.microsoft.com/office/drawing/2014/main" id="{6EB86502-42BC-0297-5B4C-5963C7659FF2}"/>
                </a:ext>
              </a:extLst>
            </p:cNvPr>
            <p:cNvSpPr/>
            <p:nvPr/>
          </p:nvSpPr>
          <p:spPr>
            <a:xfrm>
              <a:off x="3179832" y="8780265"/>
              <a:ext cx="237860" cy="126568"/>
            </a:xfrm>
            <a:custGeom>
              <a:avLst/>
              <a:gdLst/>
              <a:ahLst/>
              <a:cxnLst/>
              <a:rect l="l" t="t" r="r" b="b"/>
              <a:pathLst>
                <a:path w="634293" h="337514">
                  <a:moveTo>
                    <a:pt x="0" y="0"/>
                  </a:moveTo>
                  <a:lnTo>
                    <a:pt x="634293" y="0"/>
                  </a:lnTo>
                  <a:lnTo>
                    <a:pt x="634293" y="337514"/>
                  </a:lnTo>
                  <a:lnTo>
                    <a:pt x="0" y="337514"/>
                  </a:lnTo>
                  <a:lnTo>
                    <a:pt x="0" y="0"/>
                  </a:lnTo>
                  <a:close/>
                </a:path>
              </a:pathLst>
            </a:custGeom>
            <a:blipFill>
              <a:blip r:embed="rId10"/>
              <a:stretch>
                <a:fillRect/>
              </a:stretch>
            </a:blipFill>
          </p:spPr>
          <p:txBody>
            <a:bodyPr/>
            <a:lstStyle/>
            <a:p>
              <a:endParaRPr lang="zh-TW" altLang="en-US"/>
            </a:p>
          </p:txBody>
        </p:sp>
      </p:grpSp>
      <p:grpSp>
        <p:nvGrpSpPr>
          <p:cNvPr id="28" name="群組 27">
            <a:extLst>
              <a:ext uri="{FF2B5EF4-FFF2-40B4-BE49-F238E27FC236}">
                <a16:creationId xmlns:a16="http://schemas.microsoft.com/office/drawing/2014/main" id="{92F5DAEB-9CE8-5F91-997E-D100595955E9}"/>
              </a:ext>
            </a:extLst>
          </p:cNvPr>
          <p:cNvGrpSpPr/>
          <p:nvPr/>
        </p:nvGrpSpPr>
        <p:grpSpPr>
          <a:xfrm>
            <a:off x="2887267" y="10900693"/>
            <a:ext cx="5403405" cy="641763"/>
            <a:chOff x="2718980" y="11963388"/>
            <a:chExt cx="5403405" cy="641763"/>
          </a:xfrm>
        </p:grpSpPr>
        <p:grpSp>
          <p:nvGrpSpPr>
            <p:cNvPr id="256" name="Group 32">
              <a:extLst>
                <a:ext uri="{FF2B5EF4-FFF2-40B4-BE49-F238E27FC236}">
                  <a16:creationId xmlns:a16="http://schemas.microsoft.com/office/drawing/2014/main" id="{9DF18A7C-BBFA-FEDB-FEB9-555A311F93C9}"/>
                </a:ext>
              </a:extLst>
            </p:cNvPr>
            <p:cNvGrpSpPr/>
            <p:nvPr/>
          </p:nvGrpSpPr>
          <p:grpSpPr>
            <a:xfrm>
              <a:off x="2718980" y="11963388"/>
              <a:ext cx="5403405" cy="641763"/>
              <a:chOff x="0" y="0"/>
              <a:chExt cx="2022392" cy="201378"/>
            </a:xfrm>
          </p:grpSpPr>
          <p:sp>
            <p:nvSpPr>
              <p:cNvPr id="257" name="Freeform 33">
                <a:extLst>
                  <a:ext uri="{FF2B5EF4-FFF2-40B4-BE49-F238E27FC236}">
                    <a16:creationId xmlns:a16="http://schemas.microsoft.com/office/drawing/2014/main" id="{E6E14F2D-2582-B41E-DAD2-D0C7ADE57996}"/>
                  </a:ext>
                </a:extLst>
              </p:cNvPr>
              <p:cNvSpPr/>
              <p:nvPr/>
            </p:nvSpPr>
            <p:spPr>
              <a:xfrm>
                <a:off x="0" y="0"/>
                <a:ext cx="2022392" cy="201378"/>
              </a:xfrm>
              <a:custGeom>
                <a:avLst/>
                <a:gdLst/>
                <a:ahLst/>
                <a:cxnLst/>
                <a:rect l="l" t="t" r="r" b="b"/>
                <a:pathLst>
                  <a:path w="2022392" h="201378">
                    <a:moveTo>
                      <a:pt x="0" y="0"/>
                    </a:moveTo>
                    <a:lnTo>
                      <a:pt x="2022392" y="0"/>
                    </a:lnTo>
                    <a:lnTo>
                      <a:pt x="2022392" y="201378"/>
                    </a:lnTo>
                    <a:lnTo>
                      <a:pt x="0" y="201378"/>
                    </a:lnTo>
                    <a:close/>
                  </a:path>
                </a:pathLst>
              </a:custGeom>
              <a:solidFill>
                <a:srgbClr val="004AAD"/>
              </a:solidFill>
            </p:spPr>
            <p:txBody>
              <a:bodyPr/>
              <a:lstStyle/>
              <a:p>
                <a:endParaRPr lang="zh-TW" altLang="en-US"/>
              </a:p>
            </p:txBody>
          </p:sp>
          <p:sp>
            <p:nvSpPr>
              <p:cNvPr id="258" name="TextBox 34">
                <a:extLst>
                  <a:ext uri="{FF2B5EF4-FFF2-40B4-BE49-F238E27FC236}">
                    <a16:creationId xmlns:a16="http://schemas.microsoft.com/office/drawing/2014/main" id="{0A2F2D35-450C-E6AC-7A05-EE5DE59EA248}"/>
                  </a:ext>
                </a:extLst>
              </p:cNvPr>
              <p:cNvSpPr txBox="1"/>
              <p:nvPr/>
            </p:nvSpPr>
            <p:spPr>
              <a:xfrm>
                <a:off x="0" y="-19050"/>
                <a:ext cx="2022392" cy="220428"/>
              </a:xfrm>
              <a:prstGeom prst="rect">
                <a:avLst/>
              </a:prstGeom>
            </p:spPr>
            <p:txBody>
              <a:bodyPr lIns="15951" tIns="15951" rIns="15951" bIns="15951" rtlCol="0" anchor="ctr"/>
              <a:lstStyle/>
              <a:p>
                <a:pPr algn="ctr"/>
                <a:endParaRPr sz="512">
                  <a:latin typeface="Times New Roman" panose="02020603050405020304" pitchFamily="18" charset="0"/>
                  <a:cs typeface="Times New Roman" panose="02020603050405020304" pitchFamily="18" charset="0"/>
                </a:endParaRPr>
              </a:p>
            </p:txBody>
          </p:sp>
        </p:grpSp>
        <p:sp>
          <p:nvSpPr>
            <p:cNvPr id="301" name="TextBox 41">
              <a:extLst>
                <a:ext uri="{FF2B5EF4-FFF2-40B4-BE49-F238E27FC236}">
                  <a16:creationId xmlns:a16="http://schemas.microsoft.com/office/drawing/2014/main" id="{8805FEA6-C825-34D1-C5EA-49DA054FDC1B}"/>
                </a:ext>
              </a:extLst>
            </p:cNvPr>
            <p:cNvSpPr txBox="1"/>
            <p:nvPr/>
          </p:nvSpPr>
          <p:spPr>
            <a:xfrm>
              <a:off x="3187427" y="11964201"/>
              <a:ext cx="4566618" cy="615553"/>
            </a:xfrm>
            <a:prstGeom prst="rect">
              <a:avLst/>
            </a:prstGeom>
          </p:spPr>
          <p:txBody>
            <a:bodyPr wrap="square" lIns="0" tIns="0" rIns="0" bIns="0" rtlCol="0" anchor="ctr">
              <a:sp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MODEL PROCESS</a:t>
              </a:r>
            </a:p>
          </p:txBody>
        </p:sp>
      </p:grpSp>
      <p:sp>
        <p:nvSpPr>
          <p:cNvPr id="27" name="文字方塊 26">
            <a:extLst>
              <a:ext uri="{FF2B5EF4-FFF2-40B4-BE49-F238E27FC236}">
                <a16:creationId xmlns:a16="http://schemas.microsoft.com/office/drawing/2014/main" id="{02BC42F4-4965-ADF5-EA4C-52AE2FDA034C}"/>
              </a:ext>
            </a:extLst>
          </p:cNvPr>
          <p:cNvSpPr txBox="1"/>
          <p:nvPr/>
        </p:nvSpPr>
        <p:spPr>
          <a:xfrm>
            <a:off x="1146683" y="7413087"/>
            <a:ext cx="19274917" cy="1569660"/>
          </a:xfrm>
          <a:prstGeom prst="rect">
            <a:avLst/>
          </a:prstGeom>
          <a:noFill/>
        </p:spPr>
        <p:txBody>
          <a:bodyPr wrap="square" rtlCol="0">
            <a:spAutoFit/>
          </a:bodyPr>
          <a:lstStyle/>
          <a:p>
            <a:r>
              <a:rPr lang="zh-TW" altLang="en-US" sz="3200" b="1" dirty="0">
                <a:latin typeface="標楷體" panose="03000509000000000000" pitchFamily="65" charset="-120"/>
                <a:ea typeface="標楷體" panose="03000509000000000000" pitchFamily="65" charset="-120"/>
              </a:rPr>
              <a:t>在這次的專題研究中，我們將嘗試使用腦波控制一台遙控車前進和停止。腦波的選擇上，我們採用頻帶介於</a:t>
            </a:r>
            <a:r>
              <a:rPr lang="en-US" altLang="zh-TW" sz="3200" b="1" dirty="0">
                <a:latin typeface="標楷體" panose="03000509000000000000" pitchFamily="65" charset="-120"/>
                <a:ea typeface="標楷體" panose="03000509000000000000" pitchFamily="65" charset="-120"/>
              </a:rPr>
              <a:t>8~12Hz</a:t>
            </a:r>
            <a:r>
              <a:rPr lang="zh-TW" altLang="en-US" sz="3200" b="1" dirty="0">
                <a:latin typeface="標楷體" panose="03000509000000000000" pitchFamily="65" charset="-120"/>
                <a:ea typeface="標楷體" panose="03000509000000000000" pitchFamily="65" charset="-120"/>
              </a:rPr>
              <a:t>的</a:t>
            </a:r>
            <a:r>
              <a:rPr lang="en-US" altLang="zh-TW" sz="3200" b="1" dirty="0">
                <a:latin typeface="Symbol" panose="05050102010706020507" pitchFamily="18" charset="2"/>
                <a:ea typeface="標楷體" panose="03000509000000000000" pitchFamily="65" charset="-120"/>
              </a:rPr>
              <a:t>a</a:t>
            </a:r>
            <a:r>
              <a:rPr lang="zh-TW" altLang="en-US" sz="3200" b="1" dirty="0">
                <a:latin typeface="Symbol" panose="05050102010706020507" pitchFamily="18" charset="2"/>
                <a:ea typeface="標楷體" panose="03000509000000000000" pitchFamily="65" charset="-120"/>
              </a:rPr>
              <a:t>波來監測大腦狀態。</a:t>
            </a:r>
            <a:r>
              <a:rPr lang="en-US" altLang="zh-TW" sz="3200" b="1" dirty="0">
                <a:latin typeface="Symbol" panose="05050102010706020507" pitchFamily="18" charset="2"/>
                <a:ea typeface="標楷體" panose="03000509000000000000" pitchFamily="65" charset="-120"/>
              </a:rPr>
              <a:t> </a:t>
            </a:r>
            <a:r>
              <a:rPr lang="zh-TW" altLang="en-US" sz="3200" b="1" dirty="0">
                <a:latin typeface="Symbol" panose="05050102010706020507" pitchFamily="18" charset="2"/>
                <a:ea typeface="標楷體" panose="03000509000000000000" pitchFamily="65" charset="-120"/>
              </a:rPr>
              <a:t>透過</a:t>
            </a:r>
            <a:r>
              <a:rPr lang="en-US" altLang="zh-TW" sz="3200" b="1" dirty="0">
                <a:latin typeface="標楷體" panose="03000509000000000000" pitchFamily="65" charset="-120"/>
                <a:ea typeface="標楷體" panose="03000509000000000000" pitchFamily="65" charset="-120"/>
              </a:rPr>
              <a:t>model</a:t>
            </a:r>
            <a:r>
              <a:rPr lang="zh-TW" altLang="en-US" sz="3200" b="1" dirty="0">
                <a:latin typeface="標楷體" panose="03000509000000000000" pitchFamily="65" charset="-120"/>
                <a:ea typeface="標楷體" panose="03000509000000000000" pitchFamily="65" charset="-120"/>
              </a:rPr>
              <a:t>自動計算出</a:t>
            </a:r>
            <a:r>
              <a:rPr lang="en-US" altLang="zh-TW" sz="3200" b="1" dirty="0">
                <a:latin typeface="標楷體" panose="03000509000000000000" pitchFamily="65" charset="-120"/>
                <a:ea typeface="標楷體" panose="03000509000000000000" pitchFamily="65" charset="-120"/>
              </a:rPr>
              <a:t>threshold,</a:t>
            </a:r>
            <a:r>
              <a:rPr lang="zh-TW" altLang="en-US" sz="3200" b="1" dirty="0">
                <a:latin typeface="標楷體" panose="03000509000000000000" pitchFamily="65" charset="-120"/>
                <a:ea typeface="標楷體" panose="03000509000000000000" pitchFamily="65" charset="-120"/>
              </a:rPr>
              <a:t>並將此</a:t>
            </a:r>
            <a:r>
              <a:rPr lang="en-US" altLang="zh-TW" sz="3200" b="1" dirty="0">
                <a:latin typeface="標楷體" panose="03000509000000000000" pitchFamily="65" charset="-120"/>
                <a:ea typeface="標楷體" panose="03000509000000000000" pitchFamily="65" charset="-120"/>
              </a:rPr>
              <a:t>threshold</a:t>
            </a:r>
            <a:r>
              <a:rPr lang="zh-TW" altLang="en-US" sz="3200" b="1" dirty="0">
                <a:latin typeface="標楷體" panose="03000509000000000000" pitchFamily="65" charset="-120"/>
                <a:ea typeface="標楷體" panose="03000509000000000000" pitchFamily="65" charset="-120"/>
              </a:rPr>
              <a:t>作為車子前進或停止的依據。</a:t>
            </a:r>
            <a:endParaRPr lang="en-US" altLang="zh-TW" sz="3200" b="1" dirty="0">
              <a:ea typeface="標楷體" panose="03000509000000000000" pitchFamily="65" charset="-120"/>
            </a:endParaRPr>
          </a:p>
        </p:txBody>
      </p:sp>
      <p:pic>
        <p:nvPicPr>
          <p:cNvPr id="30" name="圖片 29" descr="一張含有 文字, 螢幕擷取畫面, 字型, 設計 的圖片&#10;&#10;自動產生的描述">
            <a:extLst>
              <a:ext uri="{FF2B5EF4-FFF2-40B4-BE49-F238E27FC236}">
                <a16:creationId xmlns:a16="http://schemas.microsoft.com/office/drawing/2014/main" id="{7AE2EAF5-A01E-3412-D827-0311777C75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53520" y="11897890"/>
            <a:ext cx="8232489" cy="58020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1" name="文字方塊 30">
            <a:extLst>
              <a:ext uri="{FF2B5EF4-FFF2-40B4-BE49-F238E27FC236}">
                <a16:creationId xmlns:a16="http://schemas.microsoft.com/office/drawing/2014/main" id="{E27822F1-64EF-F1EA-3D92-5589BBBE4CC6}"/>
              </a:ext>
            </a:extLst>
          </p:cNvPr>
          <p:cNvSpPr txBox="1"/>
          <p:nvPr/>
        </p:nvSpPr>
        <p:spPr>
          <a:xfrm>
            <a:off x="1146683" y="18110378"/>
            <a:ext cx="9100505" cy="1015663"/>
          </a:xfrm>
          <a:prstGeom prst="rect">
            <a:avLst/>
          </a:prstGeom>
          <a:noFill/>
        </p:spPr>
        <p:txBody>
          <a:bodyPr wrap="square" rtlCol="0">
            <a:spAutoFit/>
          </a:bodyPr>
          <a:lstStyle/>
          <a:p>
            <a:r>
              <a:rPr lang="en-US" altLang="zh-TW" sz="3200" b="1" dirty="0">
                <a:latin typeface="+mj-lt"/>
                <a:ea typeface="標楷體" panose="03000509000000000000" pitchFamily="65" charset="-120"/>
              </a:rPr>
              <a:t>Signal Acquisition : </a:t>
            </a:r>
          </a:p>
          <a:p>
            <a:r>
              <a:rPr lang="en-US" altLang="zh-TW" sz="2800" dirty="0">
                <a:latin typeface="+mj-lt"/>
                <a:ea typeface="標楷體" panose="03000509000000000000" pitchFamily="65" charset="-120"/>
              </a:rPr>
              <a:t>Cygnus (Sample rate 1000Hz), Channel Select : O1 </a:t>
            </a:r>
            <a:endParaRPr lang="zh-TW" altLang="en-US" sz="2800" dirty="0">
              <a:latin typeface="+mj-lt"/>
              <a:ea typeface="標楷體" panose="03000509000000000000" pitchFamily="65" charset="-120"/>
            </a:endParaRPr>
          </a:p>
        </p:txBody>
      </p:sp>
      <p:sp>
        <p:nvSpPr>
          <p:cNvPr id="32" name="文字方塊 31">
            <a:extLst>
              <a:ext uri="{FF2B5EF4-FFF2-40B4-BE49-F238E27FC236}">
                <a16:creationId xmlns:a16="http://schemas.microsoft.com/office/drawing/2014/main" id="{B9E00F56-B566-2BD2-2D9C-BB4F6E01F365}"/>
              </a:ext>
            </a:extLst>
          </p:cNvPr>
          <p:cNvSpPr txBox="1"/>
          <p:nvPr/>
        </p:nvSpPr>
        <p:spPr>
          <a:xfrm>
            <a:off x="1143084" y="19220585"/>
            <a:ext cx="8865306" cy="2308324"/>
          </a:xfrm>
          <a:prstGeom prst="rect">
            <a:avLst/>
          </a:prstGeom>
          <a:noFill/>
        </p:spPr>
        <p:txBody>
          <a:bodyPr wrap="square" rtlCol="0">
            <a:spAutoFit/>
          </a:bodyPr>
          <a:lstStyle/>
          <a:p>
            <a:r>
              <a:rPr lang="en-US" altLang="zh-TW" sz="3200" b="1" dirty="0">
                <a:latin typeface="+mj-lt"/>
                <a:ea typeface="標楷體" panose="03000509000000000000" pitchFamily="65" charset="-120"/>
              </a:rPr>
              <a:t>Feature Extraction :</a:t>
            </a:r>
          </a:p>
          <a:p>
            <a:r>
              <a:rPr lang="en-US" altLang="zh-TW" sz="2800" dirty="0">
                <a:latin typeface="+mj-lt"/>
                <a:ea typeface="標楷體" panose="03000509000000000000" pitchFamily="65" charset="-120"/>
              </a:rPr>
              <a:t>Band Filter : 0~40Hz</a:t>
            </a:r>
            <a:r>
              <a:rPr lang="zh-TW" altLang="en-US" sz="2800" dirty="0">
                <a:latin typeface="+mj-lt"/>
                <a:ea typeface="標楷體" panose="03000509000000000000" pitchFamily="65" charset="-120"/>
              </a:rPr>
              <a:t>，</a:t>
            </a:r>
            <a:endParaRPr lang="en-US" altLang="zh-TW" sz="2800" dirty="0">
              <a:latin typeface="+mj-lt"/>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將透過裝置讀取到的訊號</a:t>
            </a:r>
            <a:r>
              <a:rPr lang="en-US" altLang="zh-TW" sz="2800" dirty="0">
                <a:latin typeface="標楷體" panose="03000509000000000000" pitchFamily="65" charset="-120"/>
                <a:ea typeface="標楷體" panose="03000509000000000000" pitchFamily="65" charset="-120"/>
              </a:rPr>
              <a:t>filter</a:t>
            </a:r>
            <a:r>
              <a:rPr lang="zh-TW" altLang="en-US" sz="2800" dirty="0">
                <a:latin typeface="標楷體" panose="03000509000000000000" pitchFamily="65" charset="-120"/>
                <a:ea typeface="標楷體" panose="03000509000000000000" pitchFamily="65" charset="-120"/>
              </a:rPr>
              <a:t>成</a:t>
            </a:r>
            <a:r>
              <a:rPr lang="en-US" altLang="zh-TW" sz="2800" dirty="0">
                <a:latin typeface="標楷體" panose="03000509000000000000" pitchFamily="65" charset="-120"/>
                <a:ea typeface="標楷體" panose="03000509000000000000" pitchFamily="65" charset="-120"/>
              </a:rPr>
              <a:t>4</a:t>
            </a:r>
            <a:r>
              <a:rPr lang="zh-TW" altLang="en-US" sz="2800" dirty="0">
                <a:latin typeface="標楷體" panose="03000509000000000000" pitchFamily="65" charset="-120"/>
                <a:ea typeface="標楷體" panose="03000509000000000000" pitchFamily="65" charset="-120"/>
              </a:rPr>
              <a:t>種頻帶訊號</a:t>
            </a:r>
            <a:endParaRPr lang="en-US" altLang="zh-TW" sz="2800" dirty="0">
              <a:latin typeface="標楷體" panose="03000509000000000000" pitchFamily="65" charset="-120"/>
              <a:ea typeface="標楷體" panose="03000509000000000000" pitchFamily="65" charset="-120"/>
            </a:endParaRPr>
          </a:p>
          <a:p>
            <a:r>
              <a:rPr lang="el-GR" altLang="zh-TW" sz="2800" dirty="0">
                <a:latin typeface="+mj-lt"/>
                <a:ea typeface="標楷體" panose="03000509000000000000" pitchFamily="65" charset="-120"/>
              </a:rPr>
              <a:t>δ</a:t>
            </a:r>
            <a:r>
              <a:rPr lang="en-US" altLang="zh-TW" sz="2800" dirty="0">
                <a:latin typeface="+mj-lt"/>
                <a:ea typeface="標楷體" panose="03000509000000000000" pitchFamily="65" charset="-120"/>
              </a:rPr>
              <a:t>(1~4Hz)</a:t>
            </a:r>
            <a:r>
              <a:rPr lang="zh-TW" altLang="en-US" sz="2800" dirty="0">
                <a:latin typeface="+mj-lt"/>
                <a:ea typeface="標楷體" panose="03000509000000000000" pitchFamily="65" charset="-120"/>
              </a:rPr>
              <a:t>，</a:t>
            </a:r>
            <a:r>
              <a:rPr lang="el-GR" altLang="zh-TW" sz="2800" dirty="0">
                <a:latin typeface="+mj-lt"/>
                <a:ea typeface="標楷體" panose="03000509000000000000" pitchFamily="65" charset="-120"/>
              </a:rPr>
              <a:t>θ</a:t>
            </a:r>
            <a:r>
              <a:rPr lang="en-US" altLang="zh-TW" sz="2800" dirty="0">
                <a:latin typeface="+mj-lt"/>
                <a:ea typeface="標楷體" panose="03000509000000000000" pitchFamily="65" charset="-120"/>
              </a:rPr>
              <a:t>(4~8Hz)</a:t>
            </a:r>
            <a:r>
              <a:rPr lang="zh-TW" altLang="en-US" sz="2800" dirty="0">
                <a:latin typeface="+mj-lt"/>
                <a:ea typeface="標楷體" panose="03000509000000000000" pitchFamily="65" charset="-120"/>
              </a:rPr>
              <a:t>，</a:t>
            </a:r>
            <a:r>
              <a:rPr lang="el-GR" altLang="zh-TW" sz="2800" dirty="0">
                <a:latin typeface="+mj-lt"/>
                <a:ea typeface="標楷體" panose="03000509000000000000" pitchFamily="65" charset="-120"/>
              </a:rPr>
              <a:t>α</a:t>
            </a:r>
            <a:r>
              <a:rPr lang="en-US" altLang="zh-TW" sz="2800" dirty="0">
                <a:latin typeface="+mj-lt"/>
                <a:ea typeface="標楷體" panose="03000509000000000000" pitchFamily="65" charset="-120"/>
              </a:rPr>
              <a:t>(8~12Hz)</a:t>
            </a:r>
            <a:r>
              <a:rPr lang="zh-TW" altLang="en-US" sz="2800" dirty="0">
                <a:latin typeface="+mj-lt"/>
                <a:ea typeface="標楷體" panose="03000509000000000000" pitchFamily="65" charset="-120"/>
              </a:rPr>
              <a:t>，</a:t>
            </a:r>
            <a:r>
              <a:rPr lang="el-GR" altLang="zh-TW" sz="2800" dirty="0">
                <a:latin typeface="+mj-lt"/>
                <a:ea typeface="標楷體" panose="03000509000000000000" pitchFamily="65" charset="-120"/>
              </a:rPr>
              <a:t>β</a:t>
            </a:r>
            <a:r>
              <a:rPr lang="en-US" altLang="zh-TW" sz="2800" dirty="0">
                <a:latin typeface="+mj-lt"/>
                <a:ea typeface="標楷體" panose="03000509000000000000" pitchFamily="65" charset="-120"/>
              </a:rPr>
              <a:t>(12~40Hz)</a:t>
            </a:r>
            <a:r>
              <a:rPr lang="zh-TW" altLang="en-US" sz="2800" dirty="0">
                <a:latin typeface="標楷體" panose="03000509000000000000" pitchFamily="65" charset="-120"/>
                <a:ea typeface="標楷體" panose="03000509000000000000" pitchFamily="65" charset="-120"/>
              </a:rPr>
              <a:t>，並計算</a:t>
            </a:r>
            <a:r>
              <a:rPr lang="el-GR" altLang="zh-TW" sz="2800" dirty="0">
                <a:latin typeface="+mj-lt"/>
                <a:ea typeface="標楷體" panose="03000509000000000000" pitchFamily="65" charset="-120"/>
              </a:rPr>
              <a:t>α</a:t>
            </a:r>
            <a:r>
              <a:rPr lang="zh-TW" altLang="en-US" sz="2800" dirty="0">
                <a:latin typeface="標楷體" panose="03000509000000000000" pitchFamily="65" charset="-120"/>
                <a:ea typeface="標楷體" panose="03000509000000000000" pitchFamily="65" charset="-120"/>
              </a:rPr>
              <a:t>在這期種的占比是多少。</a:t>
            </a:r>
          </a:p>
        </p:txBody>
      </p:sp>
      <p:sp>
        <p:nvSpPr>
          <p:cNvPr id="33" name="文字方塊 32">
            <a:extLst>
              <a:ext uri="{FF2B5EF4-FFF2-40B4-BE49-F238E27FC236}">
                <a16:creationId xmlns:a16="http://schemas.microsoft.com/office/drawing/2014/main" id="{E16B526E-599B-4586-99F9-44283316C4BF}"/>
              </a:ext>
            </a:extLst>
          </p:cNvPr>
          <p:cNvSpPr txBox="1"/>
          <p:nvPr/>
        </p:nvSpPr>
        <p:spPr>
          <a:xfrm>
            <a:off x="1143084" y="21539244"/>
            <a:ext cx="8494512" cy="1877437"/>
          </a:xfrm>
          <a:prstGeom prst="rect">
            <a:avLst/>
          </a:prstGeom>
          <a:noFill/>
        </p:spPr>
        <p:txBody>
          <a:bodyPr wrap="square" rtlCol="0">
            <a:spAutoFit/>
          </a:bodyPr>
          <a:lstStyle/>
          <a:p>
            <a:r>
              <a:rPr lang="en-US" altLang="zh-TW" sz="3200" b="1" dirty="0">
                <a:latin typeface="+mj-lt"/>
              </a:rPr>
              <a:t>Translation Algorithm :</a:t>
            </a:r>
          </a:p>
          <a:p>
            <a:r>
              <a:rPr lang="zh-TW" altLang="en-US" sz="2800" dirty="0">
                <a:latin typeface="標楷體" panose="03000509000000000000" pitchFamily="65" charset="-120"/>
                <a:ea typeface="標楷體" panose="03000509000000000000" pitchFamily="65" charset="-120"/>
              </a:rPr>
              <a:t>我們將先收集受測者前</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秒計算出</a:t>
            </a:r>
            <a:r>
              <a:rPr lang="el-GR" altLang="zh-TW" sz="2800" dirty="0">
                <a:latin typeface="+mj-lt"/>
                <a:ea typeface="標楷體" panose="03000509000000000000" pitchFamily="65" charset="-120"/>
              </a:rPr>
              <a:t>α</a:t>
            </a:r>
            <a:r>
              <a:rPr lang="zh-TW" altLang="en-US" sz="2800" dirty="0">
                <a:latin typeface="標楷體" panose="03000509000000000000" pitchFamily="65" charset="-120"/>
                <a:ea typeface="標楷體" panose="03000509000000000000" pitchFamily="65" charset="-120"/>
              </a:rPr>
              <a:t>比值，在這前</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秒鐘，我們將分成</a:t>
            </a:r>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個階段，</a:t>
            </a:r>
            <a:r>
              <a:rPr lang="en-US" altLang="zh-TW" sz="2800" dirty="0">
                <a:latin typeface="標楷體" panose="03000509000000000000" pitchFamily="65" charset="-120"/>
                <a:ea typeface="標楷體" panose="03000509000000000000" pitchFamily="65" charset="-120"/>
              </a:rPr>
              <a:t>0~10s</a:t>
            </a:r>
            <a:r>
              <a:rPr lang="zh-TW" altLang="en-US" sz="2800" dirty="0">
                <a:latin typeface="標楷體" panose="03000509000000000000" pitchFamily="65" charset="-120"/>
                <a:ea typeface="標楷體" panose="03000509000000000000" pitchFamily="65" charset="-120"/>
              </a:rPr>
              <a:t>閉眼，</a:t>
            </a:r>
            <a:r>
              <a:rPr lang="en-US" altLang="zh-TW" sz="2800" dirty="0">
                <a:latin typeface="標楷體" panose="03000509000000000000" pitchFamily="65" charset="-120"/>
                <a:ea typeface="標楷體" panose="03000509000000000000" pitchFamily="65" charset="-120"/>
              </a:rPr>
              <a:t>10~20s</a:t>
            </a:r>
            <a:r>
              <a:rPr lang="zh-TW" altLang="en-US" sz="2800" dirty="0">
                <a:latin typeface="標楷體" panose="03000509000000000000" pitchFamily="65" charset="-120"/>
                <a:ea typeface="標楷體" panose="03000509000000000000" pitchFamily="65" charset="-120"/>
              </a:rPr>
              <a:t>睜眼，</a:t>
            </a:r>
            <a:r>
              <a:rPr lang="en-US" altLang="zh-TW" sz="2800" dirty="0">
                <a:latin typeface="標楷體" panose="03000509000000000000" pitchFamily="65" charset="-120"/>
                <a:ea typeface="標楷體" panose="03000509000000000000" pitchFamily="65" charset="-120"/>
              </a:rPr>
              <a:t>20~30s</a:t>
            </a:r>
            <a:r>
              <a:rPr lang="zh-TW" altLang="en-US" sz="2800" dirty="0">
                <a:latin typeface="標楷體" panose="03000509000000000000" pitchFamily="65" charset="-120"/>
                <a:ea typeface="標楷體" panose="03000509000000000000" pitchFamily="65" charset="-120"/>
              </a:rPr>
              <a:t>閉眼，由此來判斷受測者睜眼與閉眼的交界值。</a:t>
            </a:r>
            <a:endParaRPr lang="en-US" altLang="zh-TW" sz="2800" dirty="0">
              <a:latin typeface="標楷體" panose="03000509000000000000" pitchFamily="65" charset="-120"/>
              <a:ea typeface="標楷體" panose="03000509000000000000" pitchFamily="65" charset="-120"/>
            </a:endParaRPr>
          </a:p>
        </p:txBody>
      </p:sp>
      <p:sp>
        <p:nvSpPr>
          <p:cNvPr id="34" name="文字方塊 33">
            <a:extLst>
              <a:ext uri="{FF2B5EF4-FFF2-40B4-BE49-F238E27FC236}">
                <a16:creationId xmlns:a16="http://schemas.microsoft.com/office/drawing/2014/main" id="{921CDD80-5381-E788-D2EB-884B2BF38A64}"/>
              </a:ext>
            </a:extLst>
          </p:cNvPr>
          <p:cNvSpPr txBox="1"/>
          <p:nvPr/>
        </p:nvSpPr>
        <p:spPr>
          <a:xfrm>
            <a:off x="1143084" y="23516550"/>
            <a:ext cx="8056362" cy="1877437"/>
          </a:xfrm>
          <a:prstGeom prst="rect">
            <a:avLst/>
          </a:prstGeom>
          <a:noFill/>
        </p:spPr>
        <p:txBody>
          <a:bodyPr wrap="square" rtlCol="0">
            <a:spAutoFit/>
          </a:bodyPr>
          <a:lstStyle/>
          <a:p>
            <a:r>
              <a:rPr lang="en-US" altLang="zh-TW" sz="3200" b="1" dirty="0">
                <a:latin typeface="+mj-lt"/>
                <a:ea typeface="標楷體" panose="03000509000000000000" pitchFamily="65" charset="-120"/>
              </a:rPr>
              <a:t>Model Selection :</a:t>
            </a:r>
          </a:p>
          <a:p>
            <a:r>
              <a:rPr lang="zh-TW" altLang="en-US" sz="2800" dirty="0">
                <a:latin typeface="+mj-lt"/>
                <a:ea typeface="標楷體" panose="03000509000000000000" pitchFamily="65" charset="-120"/>
              </a:rPr>
              <a:t>在前</a:t>
            </a:r>
            <a:r>
              <a:rPr lang="en-US" altLang="zh-TW" sz="2800" dirty="0">
                <a:latin typeface="+mj-lt"/>
                <a:ea typeface="標楷體" panose="03000509000000000000" pitchFamily="65" charset="-120"/>
              </a:rPr>
              <a:t>30</a:t>
            </a:r>
            <a:r>
              <a:rPr lang="zh-TW" altLang="en-US" sz="2800" dirty="0">
                <a:latin typeface="+mj-lt"/>
                <a:ea typeface="標楷體" panose="03000509000000000000" pitchFamily="65" charset="-120"/>
              </a:rPr>
              <a:t>秒收集到的資料中是採</a:t>
            </a:r>
            <a:r>
              <a:rPr lang="en-US" altLang="zh-TW" sz="2800" dirty="0">
                <a:latin typeface="+mj-lt"/>
                <a:ea typeface="標楷體" panose="03000509000000000000" pitchFamily="65" charset="-120"/>
              </a:rPr>
              <a:t>unsupervised</a:t>
            </a:r>
            <a:r>
              <a:rPr lang="zh-TW" altLang="en-US" sz="2800" dirty="0">
                <a:latin typeface="+mj-lt"/>
                <a:ea typeface="標楷體" panose="03000509000000000000" pitchFamily="65" charset="-120"/>
              </a:rPr>
              <a:t>的方式，並將收集到的資料訓練於</a:t>
            </a:r>
            <a:r>
              <a:rPr lang="en-US" altLang="zh-TW" sz="2800" dirty="0" err="1">
                <a:latin typeface="+mj-lt"/>
                <a:ea typeface="標楷體" panose="03000509000000000000" pitchFamily="65" charset="-120"/>
              </a:rPr>
              <a:t>Kmeans</a:t>
            </a:r>
            <a:r>
              <a:rPr lang="zh-TW" altLang="en-US" sz="2800" dirty="0">
                <a:latin typeface="+mj-lt"/>
                <a:ea typeface="標楷體" panose="03000509000000000000" pitchFamily="65" charset="-120"/>
              </a:rPr>
              <a:t>的模型中，由此來幫計算出</a:t>
            </a:r>
            <a:r>
              <a:rPr lang="en-US" altLang="zh-TW" sz="2800" dirty="0">
                <a:latin typeface="+mj-lt"/>
                <a:ea typeface="標楷體" panose="03000509000000000000" pitchFamily="65" charset="-120"/>
              </a:rPr>
              <a:t>threshold</a:t>
            </a:r>
            <a:r>
              <a:rPr lang="zh-TW" altLang="en-US" sz="2800" dirty="0">
                <a:latin typeface="+mj-lt"/>
                <a:ea typeface="標楷體" panose="03000509000000000000" pitchFamily="65" charset="-120"/>
              </a:rPr>
              <a:t>值。</a:t>
            </a:r>
            <a:endParaRPr lang="en-US" altLang="zh-TW" sz="2800" dirty="0">
              <a:latin typeface="+mj-lt"/>
              <a:ea typeface="標楷體" panose="03000509000000000000" pitchFamily="65" charset="-120"/>
            </a:endParaRPr>
          </a:p>
        </p:txBody>
      </p:sp>
      <p:sp>
        <p:nvSpPr>
          <p:cNvPr id="35" name="文字方塊 34">
            <a:extLst>
              <a:ext uri="{FF2B5EF4-FFF2-40B4-BE49-F238E27FC236}">
                <a16:creationId xmlns:a16="http://schemas.microsoft.com/office/drawing/2014/main" id="{2B987681-2F37-1DFF-7197-C543388BA57E}"/>
              </a:ext>
            </a:extLst>
          </p:cNvPr>
          <p:cNvSpPr txBox="1"/>
          <p:nvPr/>
        </p:nvSpPr>
        <p:spPr>
          <a:xfrm>
            <a:off x="1143084" y="25385814"/>
            <a:ext cx="8056362" cy="1446550"/>
          </a:xfrm>
          <a:prstGeom prst="rect">
            <a:avLst/>
          </a:prstGeom>
          <a:noFill/>
        </p:spPr>
        <p:txBody>
          <a:bodyPr wrap="square" rtlCol="0">
            <a:spAutoFit/>
          </a:bodyPr>
          <a:lstStyle/>
          <a:p>
            <a:r>
              <a:rPr lang="en-US" altLang="zh-TW" sz="3200" b="1" dirty="0">
                <a:latin typeface="+mj-lt"/>
              </a:rPr>
              <a:t>Device Commands :</a:t>
            </a:r>
          </a:p>
          <a:p>
            <a:r>
              <a:rPr lang="zh-TW" altLang="en-US" sz="2800" dirty="0">
                <a:latin typeface="+mj-lt"/>
              </a:rPr>
              <a:t>在</a:t>
            </a:r>
            <a:r>
              <a:rPr lang="en-US" altLang="zh-TW" sz="2800" dirty="0">
                <a:latin typeface="+mj-lt"/>
              </a:rPr>
              <a:t>real-time</a:t>
            </a:r>
            <a:r>
              <a:rPr lang="zh-TW" altLang="en-US" sz="2800" dirty="0">
                <a:latin typeface="+mj-lt"/>
              </a:rPr>
              <a:t>得出</a:t>
            </a:r>
            <a:r>
              <a:rPr lang="en-US" altLang="zh-TW" sz="2800" dirty="0">
                <a:latin typeface="+mj-lt"/>
              </a:rPr>
              <a:t>threshold</a:t>
            </a:r>
            <a:r>
              <a:rPr lang="zh-TW" altLang="en-US" sz="2800" dirty="0">
                <a:latin typeface="+mj-lt"/>
              </a:rPr>
              <a:t>的同時，要求受測者操控遙控車</a:t>
            </a:r>
            <a:r>
              <a:rPr lang="en-US" altLang="zh-TW" sz="2800" dirty="0">
                <a:latin typeface="+mj-lt"/>
              </a:rPr>
              <a:t>(</a:t>
            </a:r>
            <a:r>
              <a:rPr lang="zh-TW" altLang="en-US" sz="2800" dirty="0">
                <a:latin typeface="+mj-lt"/>
              </a:rPr>
              <a:t>閉眼</a:t>
            </a:r>
            <a:r>
              <a:rPr lang="en-US" altLang="zh-TW" sz="2800" dirty="0">
                <a:latin typeface="+mj-lt"/>
              </a:rPr>
              <a:t>:</a:t>
            </a:r>
            <a:r>
              <a:rPr lang="zh-TW" altLang="en-US" sz="2800" dirty="0">
                <a:latin typeface="+mj-lt"/>
              </a:rPr>
              <a:t> 停止，睜眼</a:t>
            </a:r>
            <a:r>
              <a:rPr lang="en-US" altLang="zh-TW" sz="2800" dirty="0">
                <a:latin typeface="+mj-lt"/>
              </a:rPr>
              <a:t>:</a:t>
            </a:r>
            <a:r>
              <a:rPr lang="zh-TW" altLang="en-US" sz="2800" dirty="0">
                <a:latin typeface="+mj-lt"/>
              </a:rPr>
              <a:t>前進</a:t>
            </a:r>
            <a:r>
              <a:rPr lang="en-US" altLang="zh-TW" sz="2800" dirty="0">
                <a:latin typeface="+mj-lt"/>
              </a:rPr>
              <a:t>)</a:t>
            </a:r>
            <a:r>
              <a:rPr lang="zh-TW" altLang="en-US" sz="2800" dirty="0">
                <a:latin typeface="+mj-lt"/>
              </a:rPr>
              <a:t>。</a:t>
            </a:r>
            <a:r>
              <a:rPr lang="en-US" altLang="zh-TW" sz="2800" dirty="0">
                <a:latin typeface="+mj-lt"/>
              </a:rPr>
              <a:t> </a:t>
            </a:r>
            <a:endParaRPr lang="zh-TW" altLang="en-US" sz="2800" dirty="0">
              <a:latin typeface="+mj-lt"/>
            </a:endParaRPr>
          </a:p>
        </p:txBody>
      </p:sp>
    </p:spTree>
    <p:extLst>
      <p:ext uri="{BB962C8B-B14F-4D97-AF65-F5344CB8AC3E}">
        <p14:creationId xmlns:p14="http://schemas.microsoft.com/office/powerpoint/2010/main" val="14272078"/>
      </p:ext>
    </p:extLst>
  </p:cSld>
  <p:clrMapOvr>
    <a:masterClrMapping/>
  </p:clrMapOvr>
</p:sld>
</file>

<file path=ppt/theme/theme1.xml><?xml version="1.0" encoding="utf-8"?>
<a:theme xmlns:a="http://schemas.openxmlformats.org/drawingml/2006/main" name="Office 佈景主題">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佈景主題">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412</TotalTime>
  <Words>395</Words>
  <Application>Microsoft Office PowerPoint</Application>
  <PresentationFormat>自訂</PresentationFormat>
  <Paragraphs>31</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標楷體</vt:lpstr>
      <vt:lpstr>Aptos</vt:lpstr>
      <vt:lpstr>Aptos Display</vt:lpstr>
      <vt:lpstr>Arial</vt:lpstr>
      <vt:lpstr>Symbol</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王昱力</dc:creator>
  <cp:lastModifiedBy>王昱力</cp:lastModifiedBy>
  <cp:revision>9</cp:revision>
  <dcterms:created xsi:type="dcterms:W3CDTF">2024-04-27T13:30:18Z</dcterms:created>
  <dcterms:modified xsi:type="dcterms:W3CDTF">2024-05-02T06:12:34Z</dcterms:modified>
</cp:coreProperties>
</file>