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494750" cy="3027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33" d="100"/>
          <a:sy n="33" d="100"/>
        </p:scale>
        <p:origin x="1565" y="-8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12106" y="4955545"/>
            <a:ext cx="18270538" cy="10541917"/>
          </a:xfrm>
        </p:spPr>
        <p:txBody>
          <a:bodyPr anchor="b"/>
          <a:lstStyle>
            <a:lvl1pPr algn="ctr">
              <a:defRPr sz="14104"/>
            </a:lvl1pPr>
          </a:lstStyle>
          <a:p>
            <a:r>
              <a:rPr lang="zh-TW" altLang="en-US"/>
              <a:t>按一下以編輯母片標題樣式</a:t>
            </a:r>
            <a:endParaRPr lang="en-US" dirty="0"/>
          </a:p>
        </p:txBody>
      </p:sp>
      <p:sp>
        <p:nvSpPr>
          <p:cNvPr id="3" name="Subtitle 2"/>
          <p:cNvSpPr>
            <a:spLocks noGrp="1"/>
          </p:cNvSpPr>
          <p:nvPr>
            <p:ph type="subTitle" idx="1"/>
          </p:nvPr>
        </p:nvSpPr>
        <p:spPr>
          <a:xfrm>
            <a:off x="2686844" y="15903998"/>
            <a:ext cx="16121063" cy="7310649"/>
          </a:xfrm>
        </p:spPr>
        <p:txBody>
          <a:bodyPr/>
          <a:lstStyle>
            <a:lvl1pPr marL="0" indent="0" algn="ctr">
              <a:buNone/>
              <a:defRPr sz="5642"/>
            </a:lvl1pPr>
            <a:lvl2pPr marL="1074740" indent="0" algn="ctr">
              <a:buNone/>
              <a:defRPr sz="4701"/>
            </a:lvl2pPr>
            <a:lvl3pPr marL="2149480" indent="0" algn="ctr">
              <a:buNone/>
              <a:defRPr sz="4231"/>
            </a:lvl3pPr>
            <a:lvl4pPr marL="3224220" indent="0" algn="ctr">
              <a:buNone/>
              <a:defRPr sz="3761"/>
            </a:lvl4pPr>
            <a:lvl5pPr marL="4298960" indent="0" algn="ctr">
              <a:buNone/>
              <a:defRPr sz="3761"/>
            </a:lvl5pPr>
            <a:lvl6pPr marL="5373700" indent="0" algn="ctr">
              <a:buNone/>
              <a:defRPr sz="3761"/>
            </a:lvl6pPr>
            <a:lvl7pPr marL="6448440" indent="0" algn="ctr">
              <a:buNone/>
              <a:defRPr sz="3761"/>
            </a:lvl7pPr>
            <a:lvl8pPr marL="7523180" indent="0" algn="ctr">
              <a:buNone/>
              <a:defRPr sz="3761"/>
            </a:lvl8pPr>
            <a:lvl9pPr marL="8597920" indent="0" algn="ctr">
              <a:buNone/>
              <a:defRPr sz="3761"/>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52125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92913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2182" y="1612128"/>
            <a:ext cx="4634805" cy="2566087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7765" y="1612128"/>
            <a:ext cx="13635732" cy="2566087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395456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26598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66570" y="7548975"/>
            <a:ext cx="18539222" cy="12595626"/>
          </a:xfrm>
        </p:spPr>
        <p:txBody>
          <a:bodyPr anchor="b"/>
          <a:lstStyle>
            <a:lvl1pPr>
              <a:defRPr sz="14104"/>
            </a:lvl1pPr>
          </a:lstStyle>
          <a:p>
            <a:r>
              <a:rPr lang="zh-TW" altLang="en-US"/>
              <a:t>按一下以編輯母片標題樣式</a:t>
            </a:r>
            <a:endParaRPr lang="en-US" dirty="0"/>
          </a:p>
        </p:txBody>
      </p:sp>
      <p:sp>
        <p:nvSpPr>
          <p:cNvPr id="3" name="Text Placeholder 2"/>
          <p:cNvSpPr>
            <a:spLocks noGrp="1"/>
          </p:cNvSpPr>
          <p:nvPr>
            <p:ph type="body" idx="1"/>
          </p:nvPr>
        </p:nvSpPr>
        <p:spPr>
          <a:xfrm>
            <a:off x="1466570" y="20263761"/>
            <a:ext cx="18539222" cy="6623742"/>
          </a:xfrm>
        </p:spPr>
        <p:txBody>
          <a:bodyPr/>
          <a:lstStyle>
            <a:lvl1pPr marL="0" indent="0">
              <a:buNone/>
              <a:defRPr sz="5642">
                <a:solidFill>
                  <a:schemeClr val="tx1">
                    <a:tint val="82000"/>
                  </a:schemeClr>
                </a:solidFill>
              </a:defRPr>
            </a:lvl1pPr>
            <a:lvl2pPr marL="1074740" indent="0">
              <a:buNone/>
              <a:defRPr sz="4701">
                <a:solidFill>
                  <a:schemeClr val="tx1">
                    <a:tint val="82000"/>
                  </a:schemeClr>
                </a:solidFill>
              </a:defRPr>
            </a:lvl2pPr>
            <a:lvl3pPr marL="2149480" indent="0">
              <a:buNone/>
              <a:defRPr sz="4231">
                <a:solidFill>
                  <a:schemeClr val="tx1">
                    <a:tint val="82000"/>
                  </a:schemeClr>
                </a:solidFill>
              </a:defRPr>
            </a:lvl3pPr>
            <a:lvl4pPr marL="3224220" indent="0">
              <a:buNone/>
              <a:defRPr sz="3761">
                <a:solidFill>
                  <a:schemeClr val="tx1">
                    <a:tint val="82000"/>
                  </a:schemeClr>
                </a:solidFill>
              </a:defRPr>
            </a:lvl4pPr>
            <a:lvl5pPr marL="4298960" indent="0">
              <a:buNone/>
              <a:defRPr sz="3761">
                <a:solidFill>
                  <a:schemeClr val="tx1">
                    <a:tint val="82000"/>
                  </a:schemeClr>
                </a:solidFill>
              </a:defRPr>
            </a:lvl5pPr>
            <a:lvl6pPr marL="5373700" indent="0">
              <a:buNone/>
              <a:defRPr sz="3761">
                <a:solidFill>
                  <a:schemeClr val="tx1">
                    <a:tint val="82000"/>
                  </a:schemeClr>
                </a:solidFill>
              </a:defRPr>
            </a:lvl6pPr>
            <a:lvl7pPr marL="6448440" indent="0">
              <a:buNone/>
              <a:defRPr sz="3761">
                <a:solidFill>
                  <a:schemeClr val="tx1">
                    <a:tint val="82000"/>
                  </a:schemeClr>
                </a:solidFill>
              </a:defRPr>
            </a:lvl7pPr>
            <a:lvl8pPr marL="7523180" indent="0">
              <a:buNone/>
              <a:defRPr sz="3761">
                <a:solidFill>
                  <a:schemeClr val="tx1">
                    <a:tint val="82000"/>
                  </a:schemeClr>
                </a:solidFill>
              </a:defRPr>
            </a:lvl8pPr>
            <a:lvl9pPr marL="8597920" indent="0">
              <a:buNone/>
              <a:defRPr sz="3761">
                <a:solidFill>
                  <a:schemeClr val="tx1">
                    <a:tint val="82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5903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7764" y="8060641"/>
            <a:ext cx="9135269" cy="192123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81717" y="8060641"/>
            <a:ext cx="9135269" cy="192123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7788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80564" y="1612135"/>
            <a:ext cx="18539222" cy="585272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80566" y="7422802"/>
            <a:ext cx="9093285" cy="3637800"/>
          </a:xfrm>
        </p:spPr>
        <p:txBody>
          <a:bodyPr anchor="b"/>
          <a:lstStyle>
            <a:lvl1pPr marL="0" indent="0">
              <a:buNone/>
              <a:defRPr sz="5642" b="1"/>
            </a:lvl1pPr>
            <a:lvl2pPr marL="1074740" indent="0">
              <a:buNone/>
              <a:defRPr sz="4701" b="1"/>
            </a:lvl2pPr>
            <a:lvl3pPr marL="2149480" indent="0">
              <a:buNone/>
              <a:defRPr sz="4231" b="1"/>
            </a:lvl3pPr>
            <a:lvl4pPr marL="3224220" indent="0">
              <a:buNone/>
              <a:defRPr sz="3761" b="1"/>
            </a:lvl4pPr>
            <a:lvl5pPr marL="4298960" indent="0">
              <a:buNone/>
              <a:defRPr sz="3761" b="1"/>
            </a:lvl5pPr>
            <a:lvl6pPr marL="5373700" indent="0">
              <a:buNone/>
              <a:defRPr sz="3761" b="1"/>
            </a:lvl6pPr>
            <a:lvl7pPr marL="6448440" indent="0">
              <a:buNone/>
              <a:defRPr sz="3761" b="1"/>
            </a:lvl7pPr>
            <a:lvl8pPr marL="7523180" indent="0">
              <a:buNone/>
              <a:defRPr sz="3761" b="1"/>
            </a:lvl8pPr>
            <a:lvl9pPr marL="8597920" indent="0">
              <a:buNone/>
              <a:defRPr sz="3761" b="1"/>
            </a:lvl9pPr>
          </a:lstStyle>
          <a:p>
            <a:pPr lvl="0"/>
            <a:r>
              <a:rPr lang="zh-TW" altLang="en-US"/>
              <a:t>按一下以編輯母片文字樣式</a:t>
            </a:r>
          </a:p>
        </p:txBody>
      </p:sp>
      <p:sp>
        <p:nvSpPr>
          <p:cNvPr id="4" name="Content Placeholder 3"/>
          <p:cNvSpPr>
            <a:spLocks noGrp="1"/>
          </p:cNvSpPr>
          <p:nvPr>
            <p:ph sz="half" idx="2"/>
          </p:nvPr>
        </p:nvSpPr>
        <p:spPr>
          <a:xfrm>
            <a:off x="1480566" y="11060602"/>
            <a:ext cx="9093285" cy="162684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81719" y="7422802"/>
            <a:ext cx="9138068" cy="3637800"/>
          </a:xfrm>
        </p:spPr>
        <p:txBody>
          <a:bodyPr anchor="b"/>
          <a:lstStyle>
            <a:lvl1pPr marL="0" indent="0">
              <a:buNone/>
              <a:defRPr sz="5642" b="1"/>
            </a:lvl1pPr>
            <a:lvl2pPr marL="1074740" indent="0">
              <a:buNone/>
              <a:defRPr sz="4701" b="1"/>
            </a:lvl2pPr>
            <a:lvl3pPr marL="2149480" indent="0">
              <a:buNone/>
              <a:defRPr sz="4231" b="1"/>
            </a:lvl3pPr>
            <a:lvl4pPr marL="3224220" indent="0">
              <a:buNone/>
              <a:defRPr sz="3761" b="1"/>
            </a:lvl4pPr>
            <a:lvl5pPr marL="4298960" indent="0">
              <a:buNone/>
              <a:defRPr sz="3761" b="1"/>
            </a:lvl5pPr>
            <a:lvl6pPr marL="5373700" indent="0">
              <a:buNone/>
              <a:defRPr sz="3761" b="1"/>
            </a:lvl6pPr>
            <a:lvl7pPr marL="6448440" indent="0">
              <a:buNone/>
              <a:defRPr sz="3761" b="1"/>
            </a:lvl7pPr>
            <a:lvl8pPr marL="7523180" indent="0">
              <a:buNone/>
              <a:defRPr sz="3761" b="1"/>
            </a:lvl8pPr>
            <a:lvl9pPr marL="8597920" indent="0">
              <a:buNone/>
              <a:defRPr sz="3761" b="1"/>
            </a:lvl9pPr>
          </a:lstStyle>
          <a:p>
            <a:pPr lvl="0"/>
            <a:r>
              <a:rPr lang="zh-TW" altLang="en-US"/>
              <a:t>按一下以編輯母片文字樣式</a:t>
            </a:r>
          </a:p>
        </p:txBody>
      </p:sp>
      <p:sp>
        <p:nvSpPr>
          <p:cNvPr id="6" name="Content Placeholder 5"/>
          <p:cNvSpPr>
            <a:spLocks noGrp="1"/>
          </p:cNvSpPr>
          <p:nvPr>
            <p:ph sz="quarter" idx="4"/>
          </p:nvPr>
        </p:nvSpPr>
        <p:spPr>
          <a:xfrm>
            <a:off x="10881719" y="11060602"/>
            <a:ext cx="9138068" cy="162684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37219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61802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60845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0564" y="2018665"/>
            <a:ext cx="6932616" cy="7065328"/>
          </a:xfrm>
        </p:spPr>
        <p:txBody>
          <a:bodyPr anchor="b"/>
          <a:lstStyle>
            <a:lvl1pPr>
              <a:defRPr sz="7522"/>
            </a:lvl1pPr>
          </a:lstStyle>
          <a:p>
            <a:r>
              <a:rPr lang="zh-TW" altLang="en-US"/>
              <a:t>按一下以編輯母片標題樣式</a:t>
            </a:r>
            <a:endParaRPr lang="en-US" dirty="0"/>
          </a:p>
        </p:txBody>
      </p:sp>
      <p:sp>
        <p:nvSpPr>
          <p:cNvPr id="3" name="Content Placeholder 2"/>
          <p:cNvSpPr>
            <a:spLocks noGrp="1"/>
          </p:cNvSpPr>
          <p:nvPr>
            <p:ph idx="1"/>
          </p:nvPr>
        </p:nvSpPr>
        <p:spPr>
          <a:xfrm>
            <a:off x="9138069" y="4359762"/>
            <a:ext cx="10881717" cy="21518408"/>
          </a:xfrm>
        </p:spPr>
        <p:txBody>
          <a:bodyPr/>
          <a:lstStyle>
            <a:lvl1pPr>
              <a:defRPr sz="7522"/>
            </a:lvl1pPr>
            <a:lvl2pPr>
              <a:defRPr sz="6582"/>
            </a:lvl2pPr>
            <a:lvl3pPr>
              <a:defRPr sz="5642"/>
            </a:lvl3pPr>
            <a:lvl4pPr>
              <a:defRPr sz="4701"/>
            </a:lvl4pPr>
            <a:lvl5pPr>
              <a:defRPr sz="4701"/>
            </a:lvl5pPr>
            <a:lvl6pPr>
              <a:defRPr sz="4701"/>
            </a:lvl6pPr>
            <a:lvl7pPr>
              <a:defRPr sz="4701"/>
            </a:lvl7pPr>
            <a:lvl8pPr>
              <a:defRPr sz="4701"/>
            </a:lvl8pPr>
            <a:lvl9pPr>
              <a:defRPr sz="4701"/>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0564" y="9083992"/>
            <a:ext cx="6932616" cy="16829220"/>
          </a:xfrm>
        </p:spPr>
        <p:txBody>
          <a:bodyPr/>
          <a:lstStyle>
            <a:lvl1pPr marL="0" indent="0">
              <a:buNone/>
              <a:defRPr sz="3761"/>
            </a:lvl1pPr>
            <a:lvl2pPr marL="1074740" indent="0">
              <a:buNone/>
              <a:defRPr sz="3291"/>
            </a:lvl2pPr>
            <a:lvl3pPr marL="2149480" indent="0">
              <a:buNone/>
              <a:defRPr sz="2821"/>
            </a:lvl3pPr>
            <a:lvl4pPr marL="3224220" indent="0">
              <a:buNone/>
              <a:defRPr sz="2351"/>
            </a:lvl4pPr>
            <a:lvl5pPr marL="4298960" indent="0">
              <a:buNone/>
              <a:defRPr sz="2351"/>
            </a:lvl5pPr>
            <a:lvl6pPr marL="5373700" indent="0">
              <a:buNone/>
              <a:defRPr sz="2351"/>
            </a:lvl6pPr>
            <a:lvl7pPr marL="6448440" indent="0">
              <a:buNone/>
              <a:defRPr sz="2351"/>
            </a:lvl7pPr>
            <a:lvl8pPr marL="7523180" indent="0">
              <a:buNone/>
              <a:defRPr sz="2351"/>
            </a:lvl8pPr>
            <a:lvl9pPr marL="8597920" indent="0">
              <a:buNone/>
              <a:defRPr sz="235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52899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0564" y="2018665"/>
            <a:ext cx="6932616" cy="7065328"/>
          </a:xfrm>
        </p:spPr>
        <p:txBody>
          <a:bodyPr anchor="b"/>
          <a:lstStyle>
            <a:lvl1pPr>
              <a:defRPr sz="7522"/>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38069" y="4359762"/>
            <a:ext cx="10881717" cy="21518408"/>
          </a:xfrm>
        </p:spPr>
        <p:txBody>
          <a:bodyPr anchor="t"/>
          <a:lstStyle>
            <a:lvl1pPr marL="0" indent="0">
              <a:buNone/>
              <a:defRPr sz="7522"/>
            </a:lvl1pPr>
            <a:lvl2pPr marL="1074740" indent="0">
              <a:buNone/>
              <a:defRPr sz="6582"/>
            </a:lvl2pPr>
            <a:lvl3pPr marL="2149480" indent="0">
              <a:buNone/>
              <a:defRPr sz="5642"/>
            </a:lvl3pPr>
            <a:lvl4pPr marL="3224220" indent="0">
              <a:buNone/>
              <a:defRPr sz="4701"/>
            </a:lvl4pPr>
            <a:lvl5pPr marL="4298960" indent="0">
              <a:buNone/>
              <a:defRPr sz="4701"/>
            </a:lvl5pPr>
            <a:lvl6pPr marL="5373700" indent="0">
              <a:buNone/>
              <a:defRPr sz="4701"/>
            </a:lvl6pPr>
            <a:lvl7pPr marL="6448440" indent="0">
              <a:buNone/>
              <a:defRPr sz="4701"/>
            </a:lvl7pPr>
            <a:lvl8pPr marL="7523180" indent="0">
              <a:buNone/>
              <a:defRPr sz="4701"/>
            </a:lvl8pPr>
            <a:lvl9pPr marL="8597920" indent="0">
              <a:buNone/>
              <a:defRPr sz="4701"/>
            </a:lvl9pPr>
          </a:lstStyle>
          <a:p>
            <a:r>
              <a:rPr lang="zh-TW" altLang="en-US"/>
              <a:t>按一下圖示以新增圖片</a:t>
            </a:r>
            <a:endParaRPr lang="en-US" dirty="0"/>
          </a:p>
        </p:txBody>
      </p:sp>
      <p:sp>
        <p:nvSpPr>
          <p:cNvPr id="4" name="Text Placeholder 3"/>
          <p:cNvSpPr>
            <a:spLocks noGrp="1"/>
          </p:cNvSpPr>
          <p:nvPr>
            <p:ph type="body" sz="half" idx="2"/>
          </p:nvPr>
        </p:nvSpPr>
        <p:spPr>
          <a:xfrm>
            <a:off x="1480564" y="9083992"/>
            <a:ext cx="6932616" cy="16829220"/>
          </a:xfrm>
        </p:spPr>
        <p:txBody>
          <a:bodyPr/>
          <a:lstStyle>
            <a:lvl1pPr marL="0" indent="0">
              <a:buNone/>
              <a:defRPr sz="3761"/>
            </a:lvl1pPr>
            <a:lvl2pPr marL="1074740" indent="0">
              <a:buNone/>
              <a:defRPr sz="3291"/>
            </a:lvl2pPr>
            <a:lvl3pPr marL="2149480" indent="0">
              <a:buNone/>
              <a:defRPr sz="2821"/>
            </a:lvl3pPr>
            <a:lvl4pPr marL="3224220" indent="0">
              <a:buNone/>
              <a:defRPr sz="2351"/>
            </a:lvl4pPr>
            <a:lvl5pPr marL="4298960" indent="0">
              <a:buNone/>
              <a:defRPr sz="2351"/>
            </a:lvl5pPr>
            <a:lvl6pPr marL="5373700" indent="0">
              <a:buNone/>
              <a:defRPr sz="2351"/>
            </a:lvl6pPr>
            <a:lvl7pPr marL="6448440" indent="0">
              <a:buNone/>
              <a:defRPr sz="2351"/>
            </a:lvl7pPr>
            <a:lvl8pPr marL="7523180" indent="0">
              <a:buNone/>
              <a:defRPr sz="2351"/>
            </a:lvl8pPr>
            <a:lvl9pPr marL="8597920" indent="0">
              <a:buNone/>
              <a:defRPr sz="235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27900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7764" y="1612135"/>
            <a:ext cx="18539222" cy="5852729"/>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7764" y="8060641"/>
            <a:ext cx="18539222" cy="1921236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7764" y="28065058"/>
            <a:ext cx="4836319" cy="1612128"/>
          </a:xfrm>
          <a:prstGeom prst="rect">
            <a:avLst/>
          </a:prstGeom>
        </p:spPr>
        <p:txBody>
          <a:bodyPr vert="horz" lIns="91440" tIns="45720" rIns="91440" bIns="45720" rtlCol="0" anchor="ctr"/>
          <a:lstStyle>
            <a:lvl1pPr algn="l">
              <a:defRPr sz="2821">
                <a:solidFill>
                  <a:schemeClr val="tx1">
                    <a:tint val="82000"/>
                  </a:schemeClr>
                </a:solidFill>
              </a:defRPr>
            </a:lvl1p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3"/>
          </p:nvPr>
        </p:nvSpPr>
        <p:spPr>
          <a:xfrm>
            <a:off x="7120136" y="28065058"/>
            <a:ext cx="7254478" cy="1612128"/>
          </a:xfrm>
          <a:prstGeom prst="rect">
            <a:avLst/>
          </a:prstGeom>
        </p:spPr>
        <p:txBody>
          <a:bodyPr vert="horz" lIns="91440" tIns="45720" rIns="91440" bIns="45720" rtlCol="0" anchor="ctr"/>
          <a:lstStyle>
            <a:lvl1pPr algn="ctr">
              <a:defRPr sz="2821">
                <a:solidFill>
                  <a:schemeClr val="tx1">
                    <a:tint val="82000"/>
                  </a:schemeClr>
                </a:solidFill>
              </a:defRPr>
            </a:lvl1pPr>
          </a:lstStyle>
          <a:p>
            <a:endParaRPr lang="zh-TW" altLang="en-US"/>
          </a:p>
        </p:txBody>
      </p:sp>
      <p:sp>
        <p:nvSpPr>
          <p:cNvPr id="6" name="Slide Number Placeholder 5"/>
          <p:cNvSpPr>
            <a:spLocks noGrp="1"/>
          </p:cNvSpPr>
          <p:nvPr>
            <p:ph type="sldNum" sz="quarter" idx="4"/>
          </p:nvPr>
        </p:nvSpPr>
        <p:spPr>
          <a:xfrm>
            <a:off x="15180667" y="28065058"/>
            <a:ext cx="4836319" cy="1612128"/>
          </a:xfrm>
          <a:prstGeom prst="rect">
            <a:avLst/>
          </a:prstGeom>
        </p:spPr>
        <p:txBody>
          <a:bodyPr vert="horz" lIns="91440" tIns="45720" rIns="91440" bIns="45720" rtlCol="0" anchor="ctr"/>
          <a:lstStyle>
            <a:lvl1pPr algn="r">
              <a:defRPr sz="2821">
                <a:solidFill>
                  <a:schemeClr val="tx1">
                    <a:tint val="82000"/>
                  </a:schemeClr>
                </a:solidFill>
              </a:defRPr>
            </a:lvl1p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3859150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49480" rtl="0" eaLnBrk="1" latinLnBrk="0" hangingPunct="1">
        <a:lnSpc>
          <a:spcPct val="90000"/>
        </a:lnSpc>
        <a:spcBef>
          <a:spcPct val="0"/>
        </a:spcBef>
        <a:buNone/>
        <a:defRPr sz="10343" kern="1200">
          <a:solidFill>
            <a:schemeClr val="tx1"/>
          </a:solidFill>
          <a:latin typeface="+mj-lt"/>
          <a:ea typeface="+mj-ea"/>
          <a:cs typeface="+mj-cs"/>
        </a:defRPr>
      </a:lvl1pPr>
    </p:titleStyle>
    <p:bodyStyle>
      <a:lvl1pPr marL="537370" indent="-537370" algn="l" defTabSz="2149480" rtl="0" eaLnBrk="1" latinLnBrk="0" hangingPunct="1">
        <a:lnSpc>
          <a:spcPct val="90000"/>
        </a:lnSpc>
        <a:spcBef>
          <a:spcPts val="2351"/>
        </a:spcBef>
        <a:buFont typeface="Arial" panose="020B0604020202020204" pitchFamily="34" charset="0"/>
        <a:buChar char="•"/>
        <a:defRPr sz="6582" kern="1200">
          <a:solidFill>
            <a:schemeClr val="tx1"/>
          </a:solidFill>
          <a:latin typeface="+mn-lt"/>
          <a:ea typeface="+mn-ea"/>
          <a:cs typeface="+mn-cs"/>
        </a:defRPr>
      </a:lvl1pPr>
      <a:lvl2pPr marL="1612110" indent="-537370" algn="l" defTabSz="2149480" rtl="0" eaLnBrk="1" latinLnBrk="0" hangingPunct="1">
        <a:lnSpc>
          <a:spcPct val="90000"/>
        </a:lnSpc>
        <a:spcBef>
          <a:spcPts val="1175"/>
        </a:spcBef>
        <a:buFont typeface="Arial" panose="020B0604020202020204" pitchFamily="34" charset="0"/>
        <a:buChar char="•"/>
        <a:defRPr sz="5642" kern="1200">
          <a:solidFill>
            <a:schemeClr val="tx1"/>
          </a:solidFill>
          <a:latin typeface="+mn-lt"/>
          <a:ea typeface="+mn-ea"/>
          <a:cs typeface="+mn-cs"/>
        </a:defRPr>
      </a:lvl2pPr>
      <a:lvl3pPr marL="2686850" indent="-537370" algn="l" defTabSz="2149480" rtl="0" eaLnBrk="1" latinLnBrk="0" hangingPunct="1">
        <a:lnSpc>
          <a:spcPct val="90000"/>
        </a:lnSpc>
        <a:spcBef>
          <a:spcPts val="1175"/>
        </a:spcBef>
        <a:buFont typeface="Arial" panose="020B0604020202020204" pitchFamily="34" charset="0"/>
        <a:buChar char="•"/>
        <a:defRPr sz="4701" kern="1200">
          <a:solidFill>
            <a:schemeClr val="tx1"/>
          </a:solidFill>
          <a:latin typeface="+mn-lt"/>
          <a:ea typeface="+mn-ea"/>
          <a:cs typeface="+mn-cs"/>
        </a:defRPr>
      </a:lvl3pPr>
      <a:lvl4pPr marL="376159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4pPr>
      <a:lvl5pPr marL="483633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5pPr>
      <a:lvl6pPr marL="591107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6pPr>
      <a:lvl7pPr marL="698581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7pPr>
      <a:lvl8pPr marL="806055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8pPr>
      <a:lvl9pPr marL="913529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9pPr>
    </p:bodyStyle>
    <p:otherStyle>
      <a:defPPr>
        <a:defRPr lang="en-US"/>
      </a:defPPr>
      <a:lvl1pPr marL="0" algn="l" defTabSz="2149480" rtl="0" eaLnBrk="1" latinLnBrk="0" hangingPunct="1">
        <a:defRPr sz="4231" kern="1200">
          <a:solidFill>
            <a:schemeClr val="tx1"/>
          </a:solidFill>
          <a:latin typeface="+mn-lt"/>
          <a:ea typeface="+mn-ea"/>
          <a:cs typeface="+mn-cs"/>
        </a:defRPr>
      </a:lvl1pPr>
      <a:lvl2pPr marL="1074740" algn="l" defTabSz="2149480" rtl="0" eaLnBrk="1" latinLnBrk="0" hangingPunct="1">
        <a:defRPr sz="4231" kern="1200">
          <a:solidFill>
            <a:schemeClr val="tx1"/>
          </a:solidFill>
          <a:latin typeface="+mn-lt"/>
          <a:ea typeface="+mn-ea"/>
          <a:cs typeface="+mn-cs"/>
        </a:defRPr>
      </a:lvl2pPr>
      <a:lvl3pPr marL="2149480" algn="l" defTabSz="2149480" rtl="0" eaLnBrk="1" latinLnBrk="0" hangingPunct="1">
        <a:defRPr sz="4231" kern="1200">
          <a:solidFill>
            <a:schemeClr val="tx1"/>
          </a:solidFill>
          <a:latin typeface="+mn-lt"/>
          <a:ea typeface="+mn-ea"/>
          <a:cs typeface="+mn-cs"/>
        </a:defRPr>
      </a:lvl3pPr>
      <a:lvl4pPr marL="3224220" algn="l" defTabSz="2149480" rtl="0" eaLnBrk="1" latinLnBrk="0" hangingPunct="1">
        <a:defRPr sz="4231" kern="1200">
          <a:solidFill>
            <a:schemeClr val="tx1"/>
          </a:solidFill>
          <a:latin typeface="+mn-lt"/>
          <a:ea typeface="+mn-ea"/>
          <a:cs typeface="+mn-cs"/>
        </a:defRPr>
      </a:lvl4pPr>
      <a:lvl5pPr marL="4298960" algn="l" defTabSz="2149480" rtl="0" eaLnBrk="1" latinLnBrk="0" hangingPunct="1">
        <a:defRPr sz="4231" kern="1200">
          <a:solidFill>
            <a:schemeClr val="tx1"/>
          </a:solidFill>
          <a:latin typeface="+mn-lt"/>
          <a:ea typeface="+mn-ea"/>
          <a:cs typeface="+mn-cs"/>
        </a:defRPr>
      </a:lvl5pPr>
      <a:lvl6pPr marL="5373700" algn="l" defTabSz="2149480" rtl="0" eaLnBrk="1" latinLnBrk="0" hangingPunct="1">
        <a:defRPr sz="4231" kern="1200">
          <a:solidFill>
            <a:schemeClr val="tx1"/>
          </a:solidFill>
          <a:latin typeface="+mn-lt"/>
          <a:ea typeface="+mn-ea"/>
          <a:cs typeface="+mn-cs"/>
        </a:defRPr>
      </a:lvl6pPr>
      <a:lvl7pPr marL="6448440" algn="l" defTabSz="2149480" rtl="0" eaLnBrk="1" latinLnBrk="0" hangingPunct="1">
        <a:defRPr sz="4231" kern="1200">
          <a:solidFill>
            <a:schemeClr val="tx1"/>
          </a:solidFill>
          <a:latin typeface="+mn-lt"/>
          <a:ea typeface="+mn-ea"/>
          <a:cs typeface="+mn-cs"/>
        </a:defRPr>
      </a:lvl7pPr>
      <a:lvl8pPr marL="7523180" algn="l" defTabSz="2149480" rtl="0" eaLnBrk="1" latinLnBrk="0" hangingPunct="1">
        <a:defRPr sz="4231" kern="1200">
          <a:solidFill>
            <a:schemeClr val="tx1"/>
          </a:solidFill>
          <a:latin typeface="+mn-lt"/>
          <a:ea typeface="+mn-ea"/>
          <a:cs typeface="+mn-cs"/>
        </a:defRPr>
      </a:lvl8pPr>
      <a:lvl9pPr marL="8597920" algn="l" defTabSz="2149480" rtl="0" eaLnBrk="1" latinLnBrk="0" hangingPunct="1">
        <a:defRPr sz="42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C09AA1BC-70E5-FDF6-7B48-52CA949A813F}"/>
              </a:ext>
            </a:extLst>
          </p:cNvPr>
          <p:cNvSpPr/>
          <p:nvPr/>
        </p:nvSpPr>
        <p:spPr>
          <a:xfrm>
            <a:off x="0" y="-22625"/>
            <a:ext cx="21494750" cy="3341172"/>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D8E3587F-7FD1-4ADC-E24C-C4D9BCF280A4}"/>
              </a:ext>
            </a:extLst>
          </p:cNvPr>
          <p:cNvSpPr txBox="1"/>
          <p:nvPr/>
        </p:nvSpPr>
        <p:spPr>
          <a:xfrm>
            <a:off x="1146683" y="187742"/>
            <a:ext cx="19531584" cy="2585323"/>
          </a:xfrm>
          <a:prstGeom prst="rect">
            <a:avLst/>
          </a:prstGeom>
          <a:noFill/>
        </p:spPr>
        <p:txBody>
          <a:bodyPr wrap="square" rtlCol="0">
            <a:spAutoFit/>
          </a:bodyPr>
          <a:lstStyle/>
          <a:p>
            <a:pPr algn="ctr"/>
            <a:r>
              <a:rPr lang="en-US" altLang="zh-TW" sz="5400" dirty="0">
                <a:solidFill>
                  <a:schemeClr val="bg1"/>
                </a:solidFill>
                <a:latin typeface="標楷體" panose="03000509000000000000" pitchFamily="65" charset="-120"/>
                <a:ea typeface="標楷體" panose="03000509000000000000" pitchFamily="65" charset="-120"/>
              </a:rPr>
              <a:t>EEG</a:t>
            </a:r>
            <a:r>
              <a:rPr lang="zh-TW" altLang="en-US" sz="5400" dirty="0">
                <a:solidFill>
                  <a:schemeClr val="bg1"/>
                </a:solidFill>
                <a:latin typeface="標楷體" panose="03000509000000000000" pitchFamily="65" charset="-120"/>
                <a:ea typeface="標楷體" panose="03000509000000000000" pitchFamily="65" charset="-120"/>
              </a:rPr>
              <a:t> </a:t>
            </a:r>
            <a:r>
              <a:rPr lang="en-US" altLang="zh-TW" sz="5400" dirty="0">
                <a:solidFill>
                  <a:schemeClr val="bg1"/>
                </a:solidFill>
                <a:latin typeface="標楷體" panose="03000509000000000000" pitchFamily="65" charset="-120"/>
                <a:ea typeface="標楷體" panose="03000509000000000000" pitchFamily="65" charset="-120"/>
              </a:rPr>
              <a:t>Alpha Band Power </a:t>
            </a:r>
            <a:r>
              <a:rPr lang="zh-TW" altLang="en-US" sz="5400" dirty="0">
                <a:solidFill>
                  <a:schemeClr val="bg1"/>
                </a:solidFill>
                <a:latin typeface="標楷體" panose="03000509000000000000" pitchFamily="65" charset="-120"/>
                <a:ea typeface="標楷體" panose="03000509000000000000" pitchFamily="65" charset="-120"/>
              </a:rPr>
              <a:t>操控車子</a:t>
            </a:r>
            <a:endParaRPr lang="en-US" altLang="zh-TW" sz="5400" dirty="0">
              <a:solidFill>
                <a:schemeClr val="bg1"/>
              </a:solidFill>
              <a:latin typeface="標楷體" panose="03000509000000000000" pitchFamily="65" charset="-120"/>
              <a:ea typeface="標楷體" panose="03000509000000000000" pitchFamily="65" charset="-120"/>
            </a:endParaRPr>
          </a:p>
          <a:p>
            <a:pPr algn="ctr"/>
            <a:r>
              <a:rPr lang="zh-TW" altLang="en-US" sz="5400" dirty="0">
                <a:solidFill>
                  <a:schemeClr val="bg1"/>
                </a:solidFill>
                <a:latin typeface="標楷體" panose="03000509000000000000" pitchFamily="65" charset="-120"/>
                <a:ea typeface="標楷體" panose="03000509000000000000" pitchFamily="65" charset="-120"/>
              </a:rPr>
              <a:t>英文</a:t>
            </a:r>
            <a:r>
              <a:rPr lang="en-US" altLang="zh-TW" sz="5400" dirty="0">
                <a:solidFill>
                  <a:schemeClr val="bg1"/>
                </a:solidFill>
                <a:latin typeface="標楷體" panose="03000509000000000000" pitchFamily="65" charset="-120"/>
                <a:ea typeface="標楷體" panose="03000509000000000000" pitchFamily="65" charset="-120"/>
              </a:rPr>
              <a:t>Title</a:t>
            </a:r>
          </a:p>
          <a:p>
            <a:pPr algn="ctr"/>
            <a:endParaRPr lang="en-US" altLang="zh-TW" sz="5400" dirty="0"/>
          </a:p>
        </p:txBody>
      </p:sp>
      <p:sp>
        <p:nvSpPr>
          <p:cNvPr id="6" name="文字方塊 5">
            <a:extLst>
              <a:ext uri="{FF2B5EF4-FFF2-40B4-BE49-F238E27FC236}">
                <a16:creationId xmlns:a16="http://schemas.microsoft.com/office/drawing/2014/main" id="{DFE1226C-3573-6124-F557-5DECDCC99190}"/>
              </a:ext>
            </a:extLst>
          </p:cNvPr>
          <p:cNvSpPr txBox="1"/>
          <p:nvPr/>
        </p:nvSpPr>
        <p:spPr>
          <a:xfrm>
            <a:off x="2511473" y="2087260"/>
            <a:ext cx="2806700" cy="707886"/>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組別 </a:t>
            </a:r>
            <a:r>
              <a:rPr lang="en-US" altLang="zh-TW" sz="4000" dirty="0">
                <a:solidFill>
                  <a:schemeClr val="bg1"/>
                </a:solidFill>
                <a:latin typeface="標楷體" panose="03000509000000000000" pitchFamily="65" charset="-120"/>
                <a:ea typeface="標楷體" panose="03000509000000000000" pitchFamily="65" charset="-120"/>
              </a:rPr>
              <a:t>:</a:t>
            </a:r>
            <a:r>
              <a:rPr lang="zh-TW" altLang="en-US" sz="4000" dirty="0">
                <a:solidFill>
                  <a:schemeClr val="bg1"/>
                </a:solidFill>
                <a:latin typeface="標楷體" panose="03000509000000000000" pitchFamily="65" charset="-120"/>
                <a:ea typeface="標楷體" panose="03000509000000000000" pitchFamily="65" charset="-120"/>
              </a:rPr>
              <a:t> </a:t>
            </a:r>
            <a:r>
              <a:rPr lang="en-US" altLang="zh-TW" sz="4000" dirty="0">
                <a:solidFill>
                  <a:schemeClr val="bg1"/>
                </a:solidFill>
                <a:latin typeface="標楷體" panose="03000509000000000000" pitchFamily="65" charset="-120"/>
                <a:ea typeface="標楷體" panose="03000509000000000000" pitchFamily="65" charset="-120"/>
              </a:rPr>
              <a:t>48</a:t>
            </a:r>
            <a:endParaRPr lang="zh-TW" altLang="en-US" sz="4000" dirty="0">
              <a:solidFill>
                <a:schemeClr val="bg1"/>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43F211AD-133A-5EDB-F53F-E0C7CDFB382F}"/>
              </a:ext>
            </a:extLst>
          </p:cNvPr>
          <p:cNvSpPr txBox="1"/>
          <p:nvPr/>
        </p:nvSpPr>
        <p:spPr>
          <a:xfrm>
            <a:off x="9071128" y="2215098"/>
            <a:ext cx="6248399" cy="707886"/>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指導教授</a:t>
            </a:r>
            <a:r>
              <a:rPr lang="en-US" altLang="zh-TW" sz="4000" dirty="0">
                <a:solidFill>
                  <a:schemeClr val="bg1"/>
                </a:solidFill>
                <a:latin typeface="標楷體" panose="03000509000000000000" pitchFamily="65" charset="-120"/>
                <a:ea typeface="標楷體" panose="03000509000000000000" pitchFamily="65" charset="-120"/>
              </a:rPr>
              <a:t>:</a:t>
            </a:r>
            <a:r>
              <a:rPr lang="zh-TW" altLang="en-US" sz="4000" dirty="0">
                <a:solidFill>
                  <a:schemeClr val="bg1"/>
                </a:solidFill>
                <a:latin typeface="標楷體" panose="03000509000000000000" pitchFamily="65" charset="-120"/>
                <a:ea typeface="標楷體" panose="03000509000000000000" pitchFamily="65" charset="-120"/>
              </a:rPr>
              <a:t> 魏群樹</a:t>
            </a:r>
          </a:p>
        </p:txBody>
      </p:sp>
      <p:sp>
        <p:nvSpPr>
          <p:cNvPr id="8" name="文字方塊 7">
            <a:extLst>
              <a:ext uri="{FF2B5EF4-FFF2-40B4-BE49-F238E27FC236}">
                <a16:creationId xmlns:a16="http://schemas.microsoft.com/office/drawing/2014/main" id="{34E35140-7C32-A2F9-8A80-A98EECBC5D9D}"/>
              </a:ext>
            </a:extLst>
          </p:cNvPr>
          <p:cNvSpPr txBox="1"/>
          <p:nvPr/>
        </p:nvSpPr>
        <p:spPr>
          <a:xfrm>
            <a:off x="15838629" y="2215098"/>
            <a:ext cx="6902451" cy="707886"/>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組員 </a:t>
            </a:r>
            <a:r>
              <a:rPr lang="en-US" altLang="zh-TW" sz="4000" dirty="0">
                <a:solidFill>
                  <a:schemeClr val="bg1"/>
                </a:solidFill>
                <a:latin typeface="標楷體" panose="03000509000000000000" pitchFamily="65" charset="-120"/>
                <a:ea typeface="標楷體" panose="03000509000000000000" pitchFamily="65" charset="-120"/>
              </a:rPr>
              <a:t>:</a:t>
            </a:r>
            <a:r>
              <a:rPr lang="zh-TW" altLang="en-US" sz="4000" dirty="0">
                <a:solidFill>
                  <a:schemeClr val="bg1"/>
                </a:solidFill>
                <a:latin typeface="標楷體" panose="03000509000000000000" pitchFamily="65" charset="-120"/>
                <a:ea typeface="標楷體" panose="03000509000000000000" pitchFamily="65" charset="-120"/>
              </a:rPr>
              <a:t> 王昱力，陳威達</a:t>
            </a:r>
          </a:p>
        </p:txBody>
      </p:sp>
      <p:sp>
        <p:nvSpPr>
          <p:cNvPr id="12" name="矩形 11">
            <a:extLst>
              <a:ext uri="{FF2B5EF4-FFF2-40B4-BE49-F238E27FC236}">
                <a16:creationId xmlns:a16="http://schemas.microsoft.com/office/drawing/2014/main" id="{92E8CF12-4FFF-C5B2-91DD-E884D886BEE0}"/>
              </a:ext>
            </a:extLst>
          </p:cNvPr>
          <p:cNvSpPr/>
          <p:nvPr/>
        </p:nvSpPr>
        <p:spPr>
          <a:xfrm>
            <a:off x="0" y="3315241"/>
            <a:ext cx="21494750" cy="26960760"/>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descr="一張含有 黑色, 黑暗 的圖片&#10;&#10;自動產生的描述">
            <a:extLst>
              <a:ext uri="{FF2B5EF4-FFF2-40B4-BE49-F238E27FC236}">
                <a16:creationId xmlns:a16="http://schemas.microsoft.com/office/drawing/2014/main" id="{708ECE5C-13AD-323A-4CA8-4C8BB93EB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06"/>
            <a:ext cx="5022946" cy="1994393"/>
          </a:xfrm>
          <a:prstGeom prst="rect">
            <a:avLst/>
          </a:prstGeom>
        </p:spPr>
      </p:pic>
      <p:grpSp>
        <p:nvGrpSpPr>
          <p:cNvPr id="17" name="群組 16">
            <a:extLst>
              <a:ext uri="{FF2B5EF4-FFF2-40B4-BE49-F238E27FC236}">
                <a16:creationId xmlns:a16="http://schemas.microsoft.com/office/drawing/2014/main" id="{E1AA3AFD-F697-4F51-8813-A033FC89F307}"/>
              </a:ext>
            </a:extLst>
          </p:cNvPr>
          <p:cNvGrpSpPr/>
          <p:nvPr/>
        </p:nvGrpSpPr>
        <p:grpSpPr>
          <a:xfrm>
            <a:off x="539262" y="3656110"/>
            <a:ext cx="20445046" cy="3256992"/>
            <a:chOff x="1512443" y="4580638"/>
            <a:chExt cx="18800064" cy="4782818"/>
          </a:xfrm>
        </p:grpSpPr>
        <p:sp>
          <p:nvSpPr>
            <p:cNvPr id="15" name="矩形: 圓角 14">
              <a:extLst>
                <a:ext uri="{FF2B5EF4-FFF2-40B4-BE49-F238E27FC236}">
                  <a16:creationId xmlns:a16="http://schemas.microsoft.com/office/drawing/2014/main" id="{21CEFC62-E8F4-17B4-F77E-972C5038EE8C}"/>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TW" altLang="en-US" dirty="0">
                <a:solidFill>
                  <a:schemeClr val="tx1"/>
                </a:solidFill>
              </a:endParaRPr>
            </a:p>
          </p:txBody>
        </p:sp>
        <p:sp>
          <p:nvSpPr>
            <p:cNvPr id="16" name="矩形 15">
              <a:extLst>
                <a:ext uri="{FF2B5EF4-FFF2-40B4-BE49-F238E27FC236}">
                  <a16:creationId xmlns:a16="http://schemas.microsoft.com/office/drawing/2014/main" id="{A4E9181E-45B1-177D-4F75-3FEA20EFC742}"/>
                </a:ext>
              </a:extLst>
            </p:cNvPr>
            <p:cNvSpPr/>
            <p:nvPr/>
          </p:nvSpPr>
          <p:spPr>
            <a:xfrm>
              <a:off x="10050401" y="4580638"/>
              <a:ext cx="2180275" cy="1155274"/>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動機</a:t>
              </a:r>
            </a:p>
          </p:txBody>
        </p:sp>
      </p:grpSp>
      <p:grpSp>
        <p:nvGrpSpPr>
          <p:cNvPr id="18" name="群組 17">
            <a:extLst>
              <a:ext uri="{FF2B5EF4-FFF2-40B4-BE49-F238E27FC236}">
                <a16:creationId xmlns:a16="http://schemas.microsoft.com/office/drawing/2014/main" id="{6D2C7728-B4B5-305D-0041-6D6AC526E621}"/>
              </a:ext>
            </a:extLst>
          </p:cNvPr>
          <p:cNvGrpSpPr/>
          <p:nvPr/>
        </p:nvGrpSpPr>
        <p:grpSpPr>
          <a:xfrm>
            <a:off x="539262" y="7284520"/>
            <a:ext cx="20445046" cy="3405730"/>
            <a:chOff x="1512443" y="4563884"/>
            <a:chExt cx="18800064" cy="4799572"/>
          </a:xfrm>
        </p:grpSpPr>
        <p:sp>
          <p:nvSpPr>
            <p:cNvPr id="19" name="矩形: 圓角 18">
              <a:extLst>
                <a:ext uri="{FF2B5EF4-FFF2-40B4-BE49-F238E27FC236}">
                  <a16:creationId xmlns:a16="http://schemas.microsoft.com/office/drawing/2014/main" id="{8E90E9D8-2C7E-4823-427D-E9975E1BF570}"/>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877A5B9B-2FD4-6D67-584C-0C1AC6DF91B1}"/>
                </a:ext>
              </a:extLst>
            </p:cNvPr>
            <p:cNvSpPr/>
            <p:nvPr/>
          </p:nvSpPr>
          <p:spPr>
            <a:xfrm>
              <a:off x="10287116" y="4563884"/>
              <a:ext cx="1706845" cy="1179810"/>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目標</a:t>
              </a:r>
            </a:p>
          </p:txBody>
        </p:sp>
      </p:grpSp>
      <p:grpSp>
        <p:nvGrpSpPr>
          <p:cNvPr id="21" name="群組 20">
            <a:extLst>
              <a:ext uri="{FF2B5EF4-FFF2-40B4-BE49-F238E27FC236}">
                <a16:creationId xmlns:a16="http://schemas.microsoft.com/office/drawing/2014/main" id="{CE009F1F-A70B-61D1-61C3-5FCE1445ADF5}"/>
              </a:ext>
            </a:extLst>
          </p:cNvPr>
          <p:cNvGrpSpPr/>
          <p:nvPr/>
        </p:nvGrpSpPr>
        <p:grpSpPr>
          <a:xfrm>
            <a:off x="539262" y="11235507"/>
            <a:ext cx="9799872" cy="18447323"/>
            <a:chOff x="1512441" y="5095011"/>
            <a:chExt cx="18800064" cy="4300339"/>
          </a:xfrm>
        </p:grpSpPr>
        <p:sp>
          <p:nvSpPr>
            <p:cNvPr id="22" name="矩形: 圓角 21">
              <a:extLst>
                <a:ext uri="{FF2B5EF4-FFF2-40B4-BE49-F238E27FC236}">
                  <a16:creationId xmlns:a16="http://schemas.microsoft.com/office/drawing/2014/main" id="{6BE8F8D4-24C7-6B61-8956-DAD17B4B615A}"/>
                </a:ext>
              </a:extLst>
            </p:cNvPr>
            <p:cNvSpPr/>
            <p:nvPr/>
          </p:nvSpPr>
          <p:spPr>
            <a:xfrm>
              <a:off x="1512441" y="5206442"/>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1E765AD5-B137-0E8F-18AE-32773DB9EEC4}"/>
                </a:ext>
              </a:extLst>
            </p:cNvPr>
            <p:cNvSpPr/>
            <p:nvPr/>
          </p:nvSpPr>
          <p:spPr>
            <a:xfrm>
              <a:off x="9248841" y="5095011"/>
              <a:ext cx="3629413" cy="204900"/>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方法</a:t>
              </a:r>
            </a:p>
          </p:txBody>
        </p:sp>
      </p:grpSp>
      <p:grpSp>
        <p:nvGrpSpPr>
          <p:cNvPr id="24" name="群組 23">
            <a:extLst>
              <a:ext uri="{FF2B5EF4-FFF2-40B4-BE49-F238E27FC236}">
                <a16:creationId xmlns:a16="http://schemas.microsoft.com/office/drawing/2014/main" id="{4AAA4F3F-F955-9099-13C6-EC99B3A57C06}"/>
              </a:ext>
            </a:extLst>
          </p:cNvPr>
          <p:cNvGrpSpPr/>
          <p:nvPr/>
        </p:nvGrpSpPr>
        <p:grpSpPr>
          <a:xfrm>
            <a:off x="11437366" y="21148431"/>
            <a:ext cx="9546942" cy="8534400"/>
            <a:chOff x="1512443" y="4939890"/>
            <a:chExt cx="18800064" cy="4423566"/>
          </a:xfrm>
        </p:grpSpPr>
        <p:sp>
          <p:nvSpPr>
            <p:cNvPr id="25" name="矩形: 圓角 24">
              <a:extLst>
                <a:ext uri="{FF2B5EF4-FFF2-40B4-BE49-F238E27FC236}">
                  <a16:creationId xmlns:a16="http://schemas.microsoft.com/office/drawing/2014/main" id="{4EAA3941-DA08-5CC2-A1E7-8730F60DFFDB}"/>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43230144-6F9C-7C9D-3CF1-1173C4B32B07}"/>
                </a:ext>
              </a:extLst>
            </p:cNvPr>
            <p:cNvSpPr/>
            <p:nvPr/>
          </p:nvSpPr>
          <p:spPr>
            <a:xfrm>
              <a:off x="4847923" y="4939890"/>
              <a:ext cx="12387611" cy="469316"/>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目前</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預期達到結果</a:t>
              </a:r>
            </a:p>
          </p:txBody>
        </p:sp>
      </p:grpSp>
      <p:grpSp>
        <p:nvGrpSpPr>
          <p:cNvPr id="2" name="群組 1">
            <a:extLst>
              <a:ext uri="{FF2B5EF4-FFF2-40B4-BE49-F238E27FC236}">
                <a16:creationId xmlns:a16="http://schemas.microsoft.com/office/drawing/2014/main" id="{9C62F4D5-F123-D576-1418-80DDFF49ADE9}"/>
              </a:ext>
            </a:extLst>
          </p:cNvPr>
          <p:cNvGrpSpPr/>
          <p:nvPr/>
        </p:nvGrpSpPr>
        <p:grpSpPr>
          <a:xfrm>
            <a:off x="11300016" y="11232426"/>
            <a:ext cx="9546942" cy="9564312"/>
            <a:chOff x="1512443" y="4939890"/>
            <a:chExt cx="18800064" cy="4423566"/>
          </a:xfrm>
        </p:grpSpPr>
        <p:sp>
          <p:nvSpPr>
            <p:cNvPr id="3" name="矩形: 圓角 2">
              <a:extLst>
                <a:ext uri="{FF2B5EF4-FFF2-40B4-BE49-F238E27FC236}">
                  <a16:creationId xmlns:a16="http://schemas.microsoft.com/office/drawing/2014/main" id="{80F8312D-5695-2757-3509-64EE0FE5392F}"/>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54824518-9728-C20E-9CF1-7756FCD90A34}"/>
                </a:ext>
              </a:extLst>
            </p:cNvPr>
            <p:cNvSpPr/>
            <p:nvPr/>
          </p:nvSpPr>
          <p:spPr>
            <a:xfrm>
              <a:off x="6724358" y="4939890"/>
              <a:ext cx="8376235" cy="469316"/>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實作</a:t>
              </a:r>
              <a:r>
                <a:rPr lang="en-US" altLang="zh-TW" sz="5400" dirty="0">
                  <a:latin typeface="標楷體" panose="03000509000000000000" pitchFamily="65" charset="-120"/>
                  <a:ea typeface="標楷體" panose="03000509000000000000" pitchFamily="65" charset="-120"/>
                </a:rPr>
                <a:t>demo</a:t>
              </a:r>
              <a:endParaRPr lang="zh-TW" altLang="en-US" sz="5400" dirty="0">
                <a:latin typeface="標楷體" panose="03000509000000000000" pitchFamily="65" charset="-120"/>
                <a:ea typeface="標楷體" panose="03000509000000000000" pitchFamily="65" charset="-120"/>
              </a:endParaRPr>
            </a:p>
          </p:txBody>
        </p:sp>
      </p:grpSp>
      <p:sp>
        <p:nvSpPr>
          <p:cNvPr id="9" name="文字方塊 8">
            <a:extLst>
              <a:ext uri="{FF2B5EF4-FFF2-40B4-BE49-F238E27FC236}">
                <a16:creationId xmlns:a16="http://schemas.microsoft.com/office/drawing/2014/main" id="{BDF44E6B-4764-1CDA-E0A8-5007863B0BF0}"/>
              </a:ext>
            </a:extLst>
          </p:cNvPr>
          <p:cNvSpPr txBox="1"/>
          <p:nvPr/>
        </p:nvSpPr>
        <p:spPr>
          <a:xfrm>
            <a:off x="1146683" y="4508033"/>
            <a:ext cx="19274917" cy="1077218"/>
          </a:xfrm>
          <a:prstGeom prst="rect">
            <a:avLst/>
          </a:prstGeom>
          <a:noFill/>
        </p:spPr>
        <p:txBody>
          <a:bodyPr wrap="square" rtlCol="0">
            <a:spAutoFit/>
          </a:bodyPr>
          <a:lstStyle/>
          <a:p>
            <a:r>
              <a:rPr lang="zh-TW" altLang="en-US" sz="3200" b="1" dirty="0">
                <a:latin typeface="標楷體" panose="03000509000000000000" pitchFamily="65" charset="-120"/>
                <a:ea typeface="標楷體" panose="03000509000000000000" pitchFamily="65" charset="-120"/>
              </a:rPr>
              <a:t>透過分析大腦中的腦電波訊號</a:t>
            </a:r>
            <a:r>
              <a:rPr lang="en-US" altLang="zh-TW" sz="3200" b="1" dirty="0">
                <a:latin typeface="標楷體" panose="03000509000000000000" pitchFamily="65" charset="-120"/>
                <a:ea typeface="標楷體" panose="03000509000000000000" pitchFamily="65" charset="-120"/>
              </a:rPr>
              <a:t>(EEG)</a:t>
            </a:r>
            <a:r>
              <a:rPr lang="zh-TW" altLang="en-US" sz="3200" b="1" dirty="0">
                <a:latin typeface="標楷體" panose="03000509000000000000" pitchFamily="65" charset="-120"/>
                <a:ea typeface="標楷體" panose="03000509000000000000" pitchFamily="65" charset="-120"/>
              </a:rPr>
              <a:t>，我們能夠進一步去解析人類身理潛藏的疾病、症狀，會選擇腦波作為專題的研究主題便是對這個領域感到新奇和未來的無限發展性。</a:t>
            </a:r>
            <a:endParaRPr lang="en-US" altLang="zh-TW" sz="3200" b="1"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E8C237AB-C9C4-5D2C-5FE1-E1B82E8133DB}"/>
              </a:ext>
            </a:extLst>
          </p:cNvPr>
          <p:cNvSpPr txBox="1"/>
          <p:nvPr/>
        </p:nvSpPr>
        <p:spPr>
          <a:xfrm>
            <a:off x="11937900" y="12496800"/>
            <a:ext cx="8483700" cy="1569660"/>
          </a:xfrm>
          <a:prstGeom prst="rect">
            <a:avLst/>
          </a:prstGeom>
          <a:noFill/>
        </p:spPr>
        <p:txBody>
          <a:bodyPr wrap="square" rtlCol="0">
            <a:spAutoFit/>
          </a:bodyPr>
          <a:lstStyle/>
          <a:p>
            <a:r>
              <a:rPr lang="en-US" altLang="zh-TW" sz="3200" b="1" dirty="0">
                <a:latin typeface="標楷體" panose="03000509000000000000" pitchFamily="65" charset="-120"/>
                <a:ea typeface="標楷體" panose="03000509000000000000" pitchFamily="65" charset="-120"/>
              </a:rPr>
              <a:t>1.</a:t>
            </a:r>
            <a:r>
              <a:rPr lang="zh-TW" altLang="en-US" sz="3200" b="1" dirty="0">
                <a:latin typeface="標楷體" panose="03000509000000000000" pitchFamily="65" charset="-120"/>
                <a:ea typeface="標楷體" panose="03000509000000000000" pitchFamily="65" charset="-120"/>
              </a:rPr>
              <a:t>圖片</a:t>
            </a:r>
            <a:endParaRPr lang="en-US" altLang="zh-TW" sz="3200" b="1" dirty="0">
              <a:latin typeface="標楷體" panose="03000509000000000000" pitchFamily="65" charset="-120"/>
              <a:ea typeface="標楷體" panose="03000509000000000000" pitchFamily="65" charset="-120"/>
            </a:endParaRPr>
          </a:p>
          <a:p>
            <a:r>
              <a:rPr lang="en-US" altLang="zh-TW" sz="3200" b="1" dirty="0">
                <a:latin typeface="標楷體" panose="03000509000000000000" pitchFamily="65" charset="-120"/>
                <a:ea typeface="標楷體" panose="03000509000000000000" pitchFamily="65" charset="-120"/>
              </a:rPr>
              <a:t>2.</a:t>
            </a:r>
            <a:r>
              <a:rPr lang="zh-TW" altLang="en-US" sz="3200" b="1" dirty="0">
                <a:latin typeface="標楷體" panose="03000509000000000000" pitchFamily="65" charset="-120"/>
                <a:ea typeface="標楷體" panose="03000509000000000000" pitchFamily="65" charset="-120"/>
              </a:rPr>
              <a:t>裝置</a:t>
            </a:r>
            <a:r>
              <a:rPr lang="en-US" altLang="zh-TW" sz="3200" b="1" dirty="0">
                <a:latin typeface="標楷體" panose="03000509000000000000" pitchFamily="65" charset="-120"/>
                <a:ea typeface="標楷體" panose="03000509000000000000" pitchFamily="65" charset="-120"/>
              </a:rPr>
              <a:t>(cygnus, </a:t>
            </a:r>
            <a:r>
              <a:rPr lang="en-US" altLang="zh-TW" sz="3200" b="1" dirty="0" err="1">
                <a:latin typeface="標楷體" panose="03000509000000000000" pitchFamily="65" charset="-120"/>
                <a:ea typeface="標楷體" panose="03000509000000000000" pitchFamily="65" charset="-120"/>
              </a:rPr>
              <a:t>openvibe</a:t>
            </a:r>
            <a:r>
              <a:rPr lang="en-US" altLang="zh-TW" sz="3200" b="1" dirty="0">
                <a:latin typeface="標楷體" panose="03000509000000000000" pitchFamily="65" charset="-120"/>
                <a:ea typeface="標楷體" panose="03000509000000000000" pitchFamily="65" charset="-120"/>
              </a:rPr>
              <a:t>)</a:t>
            </a:r>
          </a:p>
          <a:p>
            <a:r>
              <a:rPr lang="en-US" altLang="zh-TW" sz="3200" b="1" dirty="0">
                <a:latin typeface="標楷體" panose="03000509000000000000" pitchFamily="65" charset="-120"/>
                <a:ea typeface="標楷體" panose="03000509000000000000" pitchFamily="65" charset="-120"/>
              </a:rPr>
              <a:t>3.</a:t>
            </a:r>
            <a:r>
              <a:rPr lang="zh-TW" altLang="en-US" sz="3200" b="1" dirty="0">
                <a:latin typeface="標楷體" panose="03000509000000000000" pitchFamily="65" charset="-120"/>
                <a:ea typeface="標楷體" panose="03000509000000000000" pitchFamily="65" charset="-120"/>
              </a:rPr>
              <a:t>車子</a:t>
            </a:r>
          </a:p>
        </p:txBody>
      </p:sp>
      <p:sp>
        <p:nvSpPr>
          <p:cNvPr id="13" name="文字方塊 12">
            <a:extLst>
              <a:ext uri="{FF2B5EF4-FFF2-40B4-BE49-F238E27FC236}">
                <a16:creationId xmlns:a16="http://schemas.microsoft.com/office/drawing/2014/main" id="{5F8E2FA4-517E-C0A3-E5D0-743AA20159AD}"/>
              </a:ext>
            </a:extLst>
          </p:cNvPr>
          <p:cNvSpPr txBox="1"/>
          <p:nvPr/>
        </p:nvSpPr>
        <p:spPr>
          <a:xfrm>
            <a:off x="12195327" y="22514865"/>
            <a:ext cx="8483700" cy="1569660"/>
          </a:xfrm>
          <a:prstGeom prst="rect">
            <a:avLst/>
          </a:prstGeom>
          <a:noFill/>
        </p:spPr>
        <p:txBody>
          <a:bodyPr wrap="square" rtlCol="0">
            <a:spAutoFit/>
          </a:bodyPr>
          <a:lstStyle/>
          <a:p>
            <a:r>
              <a:rPr lang="zh-TW" altLang="en-US" sz="3200" b="1" dirty="0">
                <a:latin typeface="標楷體" panose="03000509000000000000" pitchFamily="65" charset="-120"/>
                <a:ea typeface="標楷體" panose="03000509000000000000" pitchFamily="65" charset="-120"/>
              </a:rPr>
              <a:t>目前</a:t>
            </a:r>
            <a:r>
              <a:rPr lang="en-US" altLang="zh-TW" sz="3200" b="1" dirty="0">
                <a:latin typeface="標楷體" panose="03000509000000000000" pitchFamily="65" charset="-120"/>
                <a:ea typeface="標楷體" panose="03000509000000000000" pitchFamily="65" charset="-120"/>
              </a:rPr>
              <a:t>:</a:t>
            </a:r>
            <a:r>
              <a:rPr lang="en-US" altLang="zh-TW" sz="3200" b="1" dirty="0" err="1">
                <a:latin typeface="標楷體" panose="03000509000000000000" pitchFamily="65" charset="-120"/>
                <a:ea typeface="標楷體" panose="03000509000000000000" pitchFamily="65" charset="-120"/>
              </a:rPr>
              <a:t>Kmeans</a:t>
            </a:r>
            <a:r>
              <a:rPr lang="zh-TW" altLang="en-US" sz="3200" b="1" dirty="0">
                <a:latin typeface="標楷體" panose="03000509000000000000" pitchFamily="65" charset="-120"/>
                <a:ea typeface="標楷體" panose="03000509000000000000" pitchFamily="65" charset="-120"/>
              </a:rPr>
              <a:t>結果分類圖，延遲情況，</a:t>
            </a:r>
            <a:endParaRPr lang="en-US" altLang="zh-TW" sz="3200" b="1" dirty="0">
              <a:latin typeface="標楷體" panose="03000509000000000000" pitchFamily="65" charset="-120"/>
              <a:ea typeface="標楷體" panose="03000509000000000000" pitchFamily="65" charset="-120"/>
            </a:endParaRPr>
          </a:p>
          <a:p>
            <a:r>
              <a:rPr lang="zh-TW" altLang="en-US" sz="3200" b="1" dirty="0">
                <a:latin typeface="標楷體" panose="03000509000000000000" pitchFamily="65" charset="-120"/>
                <a:ea typeface="標楷體" panose="03000509000000000000" pitchFamily="65" charset="-120"/>
              </a:rPr>
              <a:t>預期</a:t>
            </a:r>
            <a:r>
              <a:rPr lang="en-US" altLang="zh-TW" sz="3200" b="1" dirty="0">
                <a:latin typeface="標楷體" panose="03000509000000000000" pitchFamily="65" charset="-120"/>
                <a:ea typeface="標楷體" panose="03000509000000000000" pitchFamily="65" charset="-120"/>
              </a:rPr>
              <a:t>:</a:t>
            </a:r>
            <a:r>
              <a:rPr lang="zh-TW" altLang="en-US" sz="3200" b="1" dirty="0">
                <a:latin typeface="標楷體" panose="03000509000000000000" pitchFamily="65" charset="-120"/>
                <a:ea typeface="標楷體" panose="03000509000000000000" pitchFamily="65" charset="-120"/>
              </a:rPr>
              <a:t>降低延遲，</a:t>
            </a:r>
            <a:r>
              <a:rPr lang="en-US" altLang="zh-TW" sz="3200" b="1" dirty="0">
                <a:latin typeface="標楷體" panose="03000509000000000000" pitchFamily="65" charset="-120"/>
                <a:ea typeface="標楷體" panose="03000509000000000000" pitchFamily="65" charset="-120"/>
              </a:rPr>
              <a:t>real-time</a:t>
            </a:r>
            <a:r>
              <a:rPr lang="zh-TW" altLang="en-US" sz="3200" b="1" dirty="0">
                <a:latin typeface="標楷體" panose="03000509000000000000" pitchFamily="65" charset="-120"/>
                <a:ea typeface="標楷體" panose="03000509000000000000" pitchFamily="65" charset="-120"/>
              </a:rPr>
              <a:t>實作</a:t>
            </a:r>
            <a:r>
              <a:rPr lang="en-US" altLang="zh-TW" sz="3200" b="1" dirty="0">
                <a:latin typeface="標楷體" panose="03000509000000000000" pitchFamily="65" charset="-120"/>
                <a:ea typeface="標楷體" panose="03000509000000000000" pitchFamily="65" charset="-120"/>
              </a:rPr>
              <a:t>?</a:t>
            </a:r>
            <a:r>
              <a:rPr lang="zh-TW" altLang="en-US" sz="3200" b="1" dirty="0">
                <a:latin typeface="標楷體" panose="03000509000000000000" pitchFamily="65" charset="-120"/>
                <a:ea typeface="標楷體" panose="03000509000000000000" pitchFamily="65" charset="-120"/>
              </a:rPr>
              <a:t> 實現左右轉彎方向</a:t>
            </a:r>
            <a:r>
              <a:rPr lang="en-US" altLang="zh-TW" sz="3200" b="1" dirty="0">
                <a:latin typeface="標楷體" panose="03000509000000000000" pitchFamily="65" charset="-120"/>
                <a:ea typeface="標楷體" panose="03000509000000000000" pitchFamily="65" charset="-120"/>
              </a:rPr>
              <a:t>?</a:t>
            </a:r>
            <a:endParaRPr lang="zh-TW" altLang="en-US" sz="3200" b="1" dirty="0">
              <a:latin typeface="標楷體" panose="03000509000000000000" pitchFamily="65" charset="-120"/>
              <a:ea typeface="標楷體" panose="03000509000000000000" pitchFamily="65" charset="-120"/>
            </a:endParaRPr>
          </a:p>
        </p:txBody>
      </p:sp>
      <p:sp>
        <p:nvSpPr>
          <p:cNvPr id="27" name="文字方塊 26">
            <a:extLst>
              <a:ext uri="{FF2B5EF4-FFF2-40B4-BE49-F238E27FC236}">
                <a16:creationId xmlns:a16="http://schemas.microsoft.com/office/drawing/2014/main" id="{9FDFAAF2-C8C5-65E9-18E0-B136DCDC2685}"/>
              </a:ext>
            </a:extLst>
          </p:cNvPr>
          <p:cNvSpPr txBox="1"/>
          <p:nvPr/>
        </p:nvSpPr>
        <p:spPr>
          <a:xfrm>
            <a:off x="1430215" y="12496800"/>
            <a:ext cx="8135816" cy="1569660"/>
          </a:xfrm>
          <a:prstGeom prst="rect">
            <a:avLst/>
          </a:prstGeom>
          <a:noFill/>
        </p:spPr>
        <p:txBody>
          <a:bodyPr wrap="square" rtlCol="0">
            <a:spAutoFit/>
          </a:bodyPr>
          <a:lstStyle/>
          <a:p>
            <a:r>
              <a:rPr lang="en-US" altLang="zh-TW" sz="3200" b="1" dirty="0">
                <a:latin typeface="標楷體" panose="03000509000000000000" pitchFamily="65" charset="-120"/>
                <a:ea typeface="標楷體" panose="03000509000000000000" pitchFamily="65" charset="-120"/>
              </a:rPr>
              <a:t>1.Pipeline</a:t>
            </a:r>
            <a:r>
              <a:rPr lang="zh-TW" altLang="en-US" sz="3200" b="1" dirty="0">
                <a:latin typeface="標楷體" panose="03000509000000000000" pitchFamily="65" charset="-120"/>
                <a:ea typeface="標楷體" panose="03000509000000000000" pitchFamily="65" charset="-120"/>
              </a:rPr>
              <a:t>流程圖</a:t>
            </a:r>
            <a:endParaRPr lang="en-US" altLang="zh-TW" sz="3200" b="1" dirty="0">
              <a:latin typeface="標楷體" panose="03000509000000000000" pitchFamily="65" charset="-120"/>
              <a:ea typeface="標楷體" panose="03000509000000000000" pitchFamily="65" charset="-120"/>
            </a:endParaRPr>
          </a:p>
          <a:p>
            <a:r>
              <a:rPr lang="en-US" altLang="zh-TW" sz="3200" b="1" dirty="0">
                <a:latin typeface="標楷體" panose="03000509000000000000" pitchFamily="65" charset="-120"/>
                <a:ea typeface="標楷體" panose="03000509000000000000" pitchFamily="65" charset="-120"/>
              </a:rPr>
              <a:t>2.</a:t>
            </a:r>
            <a:r>
              <a:rPr lang="zh-TW" altLang="en-US" sz="3200" b="1" dirty="0">
                <a:latin typeface="標楷體" panose="03000509000000000000" pitchFamily="65" charset="-120"/>
                <a:ea typeface="標楷體" panose="03000509000000000000" pitchFamily="65" charset="-120"/>
              </a:rPr>
              <a:t>解釋</a:t>
            </a:r>
            <a:r>
              <a:rPr lang="en-US" altLang="zh-TW" sz="3200" b="1" dirty="0" err="1">
                <a:latin typeface="標楷體" panose="03000509000000000000" pitchFamily="65" charset="-120"/>
                <a:ea typeface="標楷體" panose="03000509000000000000" pitchFamily="65" charset="-120"/>
              </a:rPr>
              <a:t>openvibe</a:t>
            </a:r>
            <a:r>
              <a:rPr lang="zh-TW" altLang="en-US" sz="3200" b="1" dirty="0">
                <a:latin typeface="標楷體" panose="03000509000000000000" pitchFamily="65" charset="-120"/>
                <a:ea typeface="標楷體" panose="03000509000000000000" pitchFamily="65" charset="-120"/>
              </a:rPr>
              <a:t>設計圖</a:t>
            </a:r>
            <a:endParaRPr lang="en-US" altLang="zh-TW" sz="3200" b="1" dirty="0">
              <a:latin typeface="標楷體" panose="03000509000000000000" pitchFamily="65" charset="-120"/>
              <a:ea typeface="標楷體" panose="03000509000000000000" pitchFamily="65" charset="-120"/>
            </a:endParaRPr>
          </a:p>
          <a:p>
            <a:r>
              <a:rPr lang="en-US" altLang="zh-TW" sz="3200" b="1" dirty="0">
                <a:latin typeface="標楷體" panose="03000509000000000000" pitchFamily="65" charset="-120"/>
                <a:ea typeface="標楷體" panose="03000509000000000000" pitchFamily="65" charset="-120"/>
              </a:rPr>
              <a:t>3.Cygnus</a:t>
            </a:r>
            <a:r>
              <a:rPr lang="zh-TW" altLang="en-US" sz="3200" b="1" dirty="0">
                <a:latin typeface="標楷體" panose="03000509000000000000" pitchFamily="65" charset="-120"/>
                <a:ea typeface="標楷體" panose="03000509000000000000" pitchFamily="65" charset="-120"/>
              </a:rPr>
              <a:t>收集的頻道，解析的頻道</a:t>
            </a:r>
          </a:p>
        </p:txBody>
      </p:sp>
    </p:spTree>
    <p:extLst>
      <p:ext uri="{BB962C8B-B14F-4D97-AF65-F5344CB8AC3E}">
        <p14:creationId xmlns:p14="http://schemas.microsoft.com/office/powerpoint/2010/main" val="14272078"/>
      </p:ext>
    </p:extLst>
  </p:cSld>
  <p:clrMapOvr>
    <a:masterClrMapping/>
  </p:clrMapOvr>
</p:sld>
</file>

<file path=ppt/theme/theme1.xml><?xml version="1.0" encoding="utf-8"?>
<a:theme xmlns:a="http://schemas.openxmlformats.org/drawingml/2006/main" name="Office 佈景主題">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佈景主題">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139</Words>
  <Application>Microsoft Office PowerPoint</Application>
  <PresentationFormat>自訂</PresentationFormat>
  <Paragraphs>19</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標楷體</vt:lpstr>
      <vt:lpstr>Aptos</vt:lpstr>
      <vt:lpstr>Aptos Display</vt:lpstr>
      <vt:lpstr>Arial</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王昱力</dc:creator>
  <cp:lastModifiedBy>王昱力</cp:lastModifiedBy>
  <cp:revision>6</cp:revision>
  <dcterms:created xsi:type="dcterms:W3CDTF">2024-04-27T13:30:18Z</dcterms:created>
  <dcterms:modified xsi:type="dcterms:W3CDTF">2024-04-30T06:13:55Z</dcterms:modified>
</cp:coreProperties>
</file>