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CE63A-5973-43E4-B1AB-D770FE35A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E10A72-FFB0-41EF-99AC-DB7456F87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5D690E-4B87-46B3-A04D-6F4C9346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9548-5CE7-4C71-8491-74DBDB90C53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070D05-A8EC-4341-BFB7-C38A2B12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6A56F2-E789-4FF4-B28C-54B2C4DD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D291-5E15-43BC-86F9-165A57012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49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1B391-D715-4A58-A4C4-07E1727A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D78453-C90A-4BB8-B155-1A219B20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F811D6-B815-4BA3-BCFF-39369FD6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9548-5CE7-4C71-8491-74DBDB90C53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476381-0396-4570-A3BE-673C1D17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441D9C-F83A-4669-9905-4D323A02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D291-5E15-43BC-86F9-165A57012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48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6D24E1-EF7D-4E7B-8135-95468C084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360DD3-91E4-4AE9-A1BB-6895E9FE3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661315-D82C-4DAA-88B5-8A0A2F92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9548-5CE7-4C71-8491-74DBDB90C53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8CCDED-45DC-41C2-ABBE-D2EDF8DF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CE5662-F3CE-42CC-9027-2A0F751D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D291-5E15-43BC-86F9-165A57012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77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13EDB-5293-4FE8-BD6B-65B0A535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264763-EF8A-40BC-B540-456238C9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5FB328-40E1-41B1-9C46-0F6298AE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9548-5CE7-4C71-8491-74DBDB90C53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51286-1CC0-41DD-A776-C840E758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F36539-B1B6-41C5-8FF3-9731EC21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D291-5E15-43BC-86F9-165A57012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714A5-3CB8-4E1A-A76C-3B7DC491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139761-6966-4000-9A76-C7EAFB820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B70E08-4BE2-4114-A6AC-3553C789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9548-5CE7-4C71-8491-74DBDB90C53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54CB98-EEC5-4604-A3F5-FBD1F9FF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2743C6-83FA-4426-B8C7-388A7076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D291-5E15-43BC-86F9-165A57012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48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0290C-94DF-4B28-90FB-F8FE1DB6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435A6C-F613-4287-B708-6F928D4B3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122BA9-8C84-41AE-B219-065C70F95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307D18-18B0-4EDD-A7DE-D0882C34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9548-5CE7-4C71-8491-74DBDB90C53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527540-2F30-402E-A087-0495D822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99CC5A-DB7C-4B68-B76E-ADD76AC0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D291-5E15-43BC-86F9-165A57012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12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9EC0A-6265-4760-AD81-34DE1E11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83154C-1C72-4FD3-88BE-92674D578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03F8CE-EE37-412C-8234-67EE5C420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CB5516E-75B3-4BC9-BC1B-8E5CC7674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3F74B8-43BE-432A-B544-770831B72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5A7262-DFE3-426E-AE1B-7EC4784E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9548-5CE7-4C71-8491-74DBDB90C53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91BCDF-E15D-4A93-BA02-CB9E656F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F136FF-8C29-4748-BB7F-69C997C5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D291-5E15-43BC-86F9-165A57012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27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AE701-2174-48F7-967C-1405F74D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2AE9AD-6561-463A-BDBF-DD44314B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9548-5CE7-4C71-8491-74DBDB90C53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671406A-330D-45AB-8C40-B96EE7C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AE476F-EFB2-454A-B167-D005ED66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D291-5E15-43BC-86F9-165A57012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48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07C192-75B8-42DC-8D36-EFEFCA55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9548-5CE7-4C71-8491-74DBDB90C53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A9D31A-D098-455C-A375-9328963E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FFE646-9373-4E99-9D0B-D9894369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D291-5E15-43BC-86F9-165A57012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16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30EA9C-B4E1-44B8-AAE1-843C9C42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63F606-D912-420F-926B-257082A34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DB1BD0-12CE-41E9-9B85-253470F03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FE8607-0934-4F0D-B549-F07BAC66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9548-5CE7-4C71-8491-74DBDB90C53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0D8F05-7634-43B7-B265-9B985D6D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5F23B2-63E9-450A-B24E-7044B892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D291-5E15-43BC-86F9-165A57012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60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4CABD-72DF-44AF-AA5D-6E737EFC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1878E2-829C-414A-8ECB-FA1D05987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D46A21-CA63-456C-9DCD-806B9A6E6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47DC7C-0335-42DF-83BF-E3816A2F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9548-5CE7-4C71-8491-74DBDB90C53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966E17-164F-447D-A127-0435AAF2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2B7D99-F70E-4C37-9C1E-829C8799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D291-5E15-43BC-86F9-165A57012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E04D46C-ED93-44C6-89AB-97B44F04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AD3DC-E9B0-4761-8189-A96B5E120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2A126B-E0C1-463C-A1F7-141C15031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C9548-5CE7-4C71-8491-74DBDB90C53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255A46-8D74-4D5A-AD7D-F01177585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8FF931-A02B-481E-A61A-33044DBA2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AD291-5E15-43BC-86F9-165A57012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90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C480CEB-02FF-49E4-BE8C-900A9BDE9466}"/>
              </a:ext>
            </a:extLst>
          </p:cNvPr>
          <p:cNvSpPr txBox="1"/>
          <p:nvPr/>
        </p:nvSpPr>
        <p:spPr>
          <a:xfrm>
            <a:off x="381000" y="311883"/>
            <a:ext cx="55435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takeoff plane </a:t>
            </a:r>
            <a:r>
              <a:rPr lang="zh-TW" altLang="en-US" sz="2400" dirty="0"/>
              <a:t>每個</a:t>
            </a:r>
            <a:r>
              <a:rPr lang="en-US" altLang="zh-TW" sz="2400" dirty="0"/>
              <a:t>time unit </a:t>
            </a:r>
            <a:r>
              <a:rPr lang="zh-TW" altLang="en-US" sz="2400" dirty="0"/>
              <a:t>最多</a:t>
            </a:r>
            <a:r>
              <a:rPr lang="en-US" altLang="zh-TW" sz="2400" dirty="0"/>
              <a:t>3</a:t>
            </a:r>
            <a:r>
              <a:rPr lang="zh-TW" altLang="en-US" sz="2400" dirty="0"/>
              <a:t>台 </a:t>
            </a:r>
            <a:r>
              <a:rPr lang="en-US" altLang="zh-TW" sz="2400" dirty="0"/>
              <a:t>landing planes </a:t>
            </a:r>
            <a:r>
              <a:rPr lang="zh-TW" altLang="en-US" sz="2400" dirty="0"/>
              <a:t>最多</a:t>
            </a:r>
            <a:r>
              <a:rPr lang="en-US" altLang="zh-TW" sz="2400" dirty="0"/>
              <a:t>4</a:t>
            </a:r>
            <a:r>
              <a:rPr lang="zh-TW" altLang="en-US" sz="2400" dirty="0"/>
              <a:t>台</a:t>
            </a:r>
          </a:p>
          <a:p>
            <a:r>
              <a:rPr lang="en-US" altLang="zh-TW" sz="2400" dirty="0"/>
              <a:t>Landing queue*6;</a:t>
            </a:r>
          </a:p>
          <a:p>
            <a:r>
              <a:rPr lang="en-US" altLang="zh-TW" sz="2400" dirty="0"/>
              <a:t>Takeoff queue*4;</a:t>
            </a:r>
          </a:p>
          <a:p>
            <a:r>
              <a:rPr lang="en-US" altLang="zh-TW" sz="2400" dirty="0"/>
              <a:t>Runway*4;</a:t>
            </a:r>
          </a:p>
          <a:p>
            <a:r>
              <a:rPr lang="en-US" altLang="zh-TW" sz="2400" dirty="0"/>
              <a:t>Runway2,3,4 </a:t>
            </a:r>
            <a:r>
              <a:rPr lang="zh-TW" altLang="en-US" sz="2400" dirty="0"/>
              <a:t>各對應到</a:t>
            </a:r>
            <a:r>
              <a:rPr lang="en-US" altLang="zh-TW" sz="2400" dirty="0"/>
              <a:t>2</a:t>
            </a:r>
            <a:r>
              <a:rPr lang="zh-TW" altLang="en-US" sz="2400" dirty="0"/>
              <a:t>條</a:t>
            </a:r>
            <a:r>
              <a:rPr lang="en-US" altLang="zh-TW" sz="2400" dirty="0"/>
              <a:t>landing queue;</a:t>
            </a:r>
          </a:p>
          <a:p>
            <a:r>
              <a:rPr lang="en-US" altLang="zh-TW" sz="2400" dirty="0"/>
              <a:t>Runway</a:t>
            </a:r>
            <a:r>
              <a:rPr lang="zh-TW" altLang="en-US" sz="2400" dirty="0"/>
              <a:t>各隊應到</a:t>
            </a:r>
            <a:r>
              <a:rPr lang="en-US" altLang="zh-TW" sz="2400" dirty="0"/>
              <a:t>1</a:t>
            </a:r>
            <a:r>
              <a:rPr lang="zh-TW" altLang="en-US" sz="2400" dirty="0"/>
              <a:t>條</a:t>
            </a:r>
            <a:r>
              <a:rPr lang="en-US" altLang="zh-TW" sz="2400" dirty="0"/>
              <a:t>takeoff queue;</a:t>
            </a:r>
          </a:p>
          <a:p>
            <a:r>
              <a:rPr lang="zh-TW" altLang="en-US" sz="2400" dirty="0"/>
              <a:t>怎麼做連結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0ACB72-ED6E-4B33-9CEE-DA7FF1654EE7}"/>
              </a:ext>
            </a:extLst>
          </p:cNvPr>
          <p:cNvSpPr txBox="1"/>
          <p:nvPr/>
        </p:nvSpPr>
        <p:spPr>
          <a:xfrm>
            <a:off x="6562727" y="208329"/>
            <a:ext cx="4248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Landing plane </a:t>
            </a:r>
            <a:r>
              <a:rPr lang="zh-TW" altLang="en-US" sz="3600" dirty="0"/>
              <a:t>的名稱要怎麼用陣列開</a:t>
            </a:r>
            <a:r>
              <a:rPr lang="en-US" altLang="zh-TW" sz="3600" dirty="0"/>
              <a:t>?</a:t>
            </a:r>
            <a:endParaRPr lang="zh-TW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1D09B9-FD7C-449D-BC05-D7B1902CBAE7}"/>
              </a:ext>
            </a:extLst>
          </p:cNvPr>
          <p:cNvSpPr txBox="1"/>
          <p:nvPr/>
        </p:nvSpPr>
        <p:spPr>
          <a:xfrm>
            <a:off x="381000" y="3499130"/>
            <a:ext cx="45053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把需要降落的飛機各選一個</a:t>
            </a:r>
            <a:r>
              <a:rPr lang="en-US" altLang="zh-TW" dirty="0"/>
              <a:t>landing queue</a:t>
            </a:r>
            <a:r>
              <a:rPr lang="zh-TW" altLang="en-US" dirty="0"/>
              <a:t>放進去並給予</a:t>
            </a:r>
            <a:r>
              <a:rPr lang="en-US" altLang="zh-TW" dirty="0"/>
              <a:t>id</a:t>
            </a:r>
            <a:r>
              <a:rPr lang="zh-TW" altLang="en-US" dirty="0"/>
              <a:t>及</a:t>
            </a:r>
            <a:r>
              <a:rPr lang="en-US" altLang="zh-TW" dirty="0"/>
              <a:t>fuel level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Class xx{</a:t>
            </a:r>
          </a:p>
          <a:p>
            <a:r>
              <a:rPr lang="en-US" altLang="zh-TW" dirty="0"/>
              <a:t>   Int id , </a:t>
            </a:r>
            <a:r>
              <a:rPr lang="en-US" altLang="zh-TW" dirty="0" err="1"/>
              <a:t>fuelLevel</a:t>
            </a:r>
            <a:r>
              <a:rPr lang="en-US" altLang="zh-TW" dirty="0"/>
              <a:t>; 	</a:t>
            </a:r>
          </a:p>
          <a:p>
            <a:r>
              <a:rPr lang="en-US" altLang="zh-TW" dirty="0"/>
              <a:t>};</a:t>
            </a:r>
          </a:p>
          <a:p>
            <a:r>
              <a:rPr lang="en-US" altLang="zh-TW" dirty="0"/>
              <a:t>Xx a;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把需要起飛的飛機各選一個</a:t>
            </a:r>
            <a:r>
              <a:rPr lang="en-US" altLang="zh-TW" dirty="0"/>
              <a:t>takeoff queue</a:t>
            </a:r>
            <a:r>
              <a:rPr lang="zh-TW" altLang="en-US" dirty="0"/>
              <a:t>放進去並給予</a:t>
            </a:r>
            <a:r>
              <a:rPr lang="en-US" altLang="zh-TW" dirty="0"/>
              <a:t>id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Class xxx{</a:t>
            </a:r>
          </a:p>
          <a:p>
            <a:r>
              <a:rPr lang="en-US" altLang="zh-TW" dirty="0"/>
              <a:t>  int id;</a:t>
            </a:r>
          </a:p>
          <a:p>
            <a:r>
              <a:rPr lang="en-US" altLang="zh-TW" dirty="0"/>
              <a:t>};</a:t>
            </a:r>
          </a:p>
          <a:p>
            <a:r>
              <a:rPr lang="en-US" altLang="zh-TW" dirty="0"/>
              <a:t>Xxx b;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A2F81A9-27DD-43B7-96C6-62E0E1D7A8DD}"/>
              </a:ext>
            </a:extLst>
          </p:cNvPr>
          <p:cNvSpPr txBox="1"/>
          <p:nvPr/>
        </p:nvSpPr>
        <p:spPr>
          <a:xfrm>
            <a:off x="6562727" y="1702027"/>
            <a:ext cx="367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Queue[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].push(landingPlane.id)</a:t>
            </a:r>
          </a:p>
          <a:p>
            <a:r>
              <a:rPr lang="zh-TW" altLang="en-US" sz="2000" dirty="0"/>
              <a:t>要選哪一個</a:t>
            </a:r>
            <a:r>
              <a:rPr lang="en-US" altLang="zh-TW" sz="2000" dirty="0"/>
              <a:t>queue?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436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75DD990-040B-4E25-85A4-DFD10E884EDE}"/>
              </a:ext>
            </a:extLst>
          </p:cNvPr>
          <p:cNvSpPr/>
          <p:nvPr/>
        </p:nvSpPr>
        <p:spPr>
          <a:xfrm>
            <a:off x="5105400" y="1895475"/>
            <a:ext cx="1800225" cy="3295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Landing queue[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A6851CE-6C65-48FF-80BB-1D9DCDE2F9F3}"/>
              </a:ext>
            </a:extLst>
          </p:cNvPr>
          <p:cNvSpPr/>
          <p:nvPr/>
        </p:nvSpPr>
        <p:spPr>
          <a:xfrm>
            <a:off x="4717256" y="-38874"/>
            <a:ext cx="2576512" cy="1184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landingPlane.id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9A095CC-6DE4-4270-8A17-7748E0EB493A}"/>
              </a:ext>
            </a:extLst>
          </p:cNvPr>
          <p:cNvSpPr txBox="1"/>
          <p:nvPr/>
        </p:nvSpPr>
        <p:spPr>
          <a:xfrm>
            <a:off x="4619626" y="1272659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Queue[</a:t>
            </a:r>
            <a:r>
              <a:rPr lang="en-US" altLang="zh-TW" dirty="0" err="1"/>
              <a:t>i</a:t>
            </a:r>
            <a:r>
              <a:rPr lang="en-US" altLang="zh-TW" dirty="0"/>
              <a:t>].push(landingPlane.id)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0AB6DA9-25E5-4E57-8C41-A4549077CF0A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6005513" y="5191125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E464DC0-C8B1-4E6C-B635-A3ECCB99D1F5}"/>
              </a:ext>
            </a:extLst>
          </p:cNvPr>
          <p:cNvSpPr/>
          <p:nvPr/>
        </p:nvSpPr>
        <p:spPr>
          <a:xfrm>
            <a:off x="5357813" y="5629275"/>
            <a:ext cx="1295400" cy="122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runWay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02D627B-3BA1-4030-9591-962C893FA3E0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6005512" y="1145917"/>
            <a:ext cx="1" cy="74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86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3A5A3E7-9361-4441-87C1-A00D704C35B1}"/>
              </a:ext>
            </a:extLst>
          </p:cNvPr>
          <p:cNvSpPr txBox="1"/>
          <p:nvPr/>
        </p:nvSpPr>
        <p:spPr>
          <a:xfrm>
            <a:off x="121444" y="3095625"/>
            <a:ext cx="119491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3.</a:t>
            </a:r>
            <a:r>
              <a:rPr lang="zh-TW" altLang="en-US" sz="2000" dirty="0"/>
              <a:t>檢查是否有飛機需要迫降（</a:t>
            </a:r>
            <a:r>
              <a:rPr lang="en-US" altLang="zh-TW" sz="2000" dirty="0"/>
              <a:t>fuel level = 0)</a:t>
            </a:r>
            <a:r>
              <a:rPr lang="zh-TW" altLang="en-US" sz="2000" dirty="0"/>
              <a:t>，若只有一台，優先選擇</a:t>
            </a:r>
            <a:r>
              <a:rPr lang="en-US" altLang="zh-TW" sz="2000" dirty="0"/>
              <a:t>runway 1</a:t>
            </a:r>
            <a:r>
              <a:rPr lang="zh-TW" altLang="en-US" sz="2000" dirty="0"/>
              <a:t>；若不只一台，則可以選擇其他跑道迫降</a:t>
            </a:r>
            <a:r>
              <a:rPr lang="en-US" altLang="zh-TW" sz="2000" dirty="0"/>
              <a:t>(</a:t>
            </a:r>
            <a:r>
              <a:rPr lang="zh-TW" altLang="en-US" sz="2000" dirty="0"/>
              <a:t>順序不限</a:t>
            </a:r>
            <a:r>
              <a:rPr lang="en-US" altLang="zh-TW" sz="2000" dirty="0"/>
              <a:t>)</a:t>
            </a:r>
            <a:r>
              <a:rPr lang="zh-TW" altLang="en-US" sz="2000" dirty="0"/>
              <a:t>；若同時超過四台飛機需要迫降，則會出現墜機。</a:t>
            </a:r>
            <a:endParaRPr lang="en-US" altLang="zh-TW" sz="2000" dirty="0"/>
          </a:p>
          <a:p>
            <a:r>
              <a:rPr lang="en-US" altLang="zh-TW" sz="2000" dirty="0"/>
              <a:t>Int </a:t>
            </a:r>
            <a:r>
              <a:rPr lang="en-US" altLang="zh-TW" sz="2000" dirty="0" err="1"/>
              <a:t>cnt</a:t>
            </a:r>
            <a:r>
              <a:rPr lang="en-US" altLang="zh-TW" sz="2000" dirty="0"/>
              <a:t> = 0;  		</a:t>
            </a:r>
            <a:r>
              <a:rPr lang="zh-TW" altLang="en-US" sz="2000" dirty="0"/>
              <a:t>目前在</a:t>
            </a:r>
            <a:r>
              <a:rPr lang="en-US" altLang="zh-TW" sz="2000" dirty="0"/>
              <a:t>landing queue </a:t>
            </a:r>
            <a:r>
              <a:rPr lang="zh-TW" altLang="en-US" sz="2000" dirty="0"/>
              <a:t>的飛機數量 </a:t>
            </a:r>
            <a:r>
              <a:rPr lang="en-US" altLang="zh-TW" sz="2000" dirty="0"/>
              <a:t>=</a:t>
            </a:r>
            <a:r>
              <a:rPr lang="zh-TW" altLang="en-US" sz="2000" dirty="0"/>
              <a:t> </a:t>
            </a:r>
            <a:r>
              <a:rPr lang="en-US" altLang="zh-TW" sz="2000" dirty="0"/>
              <a:t>for(int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=0;i&lt;6;i++)sum+=queue[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].size();</a:t>
            </a:r>
          </a:p>
          <a:p>
            <a:r>
              <a:rPr lang="en-US" altLang="zh-TW" sz="2000" dirty="0"/>
              <a:t>For(int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=0;i&lt;</a:t>
            </a:r>
            <a:r>
              <a:rPr lang="en-US" altLang="zh-TW" sz="2000" dirty="0" err="1"/>
              <a:t>planeNum;i</a:t>
            </a:r>
            <a:r>
              <a:rPr lang="en-US" altLang="zh-TW" sz="2000" dirty="0"/>
              <a:t>++){</a:t>
            </a:r>
          </a:p>
          <a:p>
            <a:r>
              <a:rPr lang="en-US" altLang="zh-TW" sz="2000" dirty="0"/>
              <a:t>     if(plane[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].</a:t>
            </a:r>
            <a:r>
              <a:rPr lang="en-US" altLang="zh-TW" sz="2000" dirty="0" err="1"/>
              <a:t>fuelLevel</a:t>
            </a:r>
            <a:r>
              <a:rPr lang="en-US" altLang="zh-TW" sz="2000" dirty="0"/>
              <a:t>==0){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cnt</a:t>
            </a:r>
            <a:r>
              <a:rPr lang="en-US" altLang="zh-TW" sz="2000" dirty="0"/>
              <a:t>++;}}</a:t>
            </a:r>
          </a:p>
          <a:p>
            <a:r>
              <a:rPr lang="en-US" altLang="zh-TW" sz="2000" dirty="0"/>
              <a:t>For(int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=0;i&lt;</a:t>
            </a:r>
            <a:r>
              <a:rPr lang="en-US" altLang="zh-TW" sz="2000" dirty="0" err="1"/>
              <a:t>planeNum;i</a:t>
            </a:r>
            <a:r>
              <a:rPr lang="en-US" altLang="zh-TW" sz="2000" dirty="0"/>
              <a:t>++)</a:t>
            </a:r>
          </a:p>
          <a:p>
            <a:r>
              <a:rPr lang="en-US" altLang="zh-TW" sz="2000" dirty="0"/>
              <a:t>     if(</a:t>
            </a:r>
            <a:r>
              <a:rPr lang="en-US" altLang="zh-TW" sz="2000" dirty="0" err="1"/>
              <a:t>cnt</a:t>
            </a:r>
            <a:r>
              <a:rPr lang="en-US" altLang="zh-TW" sz="2000" dirty="0"/>
              <a:t>==1 &amp;&amp; plane[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].id == 0 ) runway[1] = plane[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].id; </a:t>
            </a:r>
          </a:p>
          <a:p>
            <a:r>
              <a:rPr lang="en-US" altLang="zh-TW" sz="2000" dirty="0"/>
              <a:t>     else if(1&lt;</a:t>
            </a:r>
            <a:r>
              <a:rPr lang="en-US" altLang="zh-TW" sz="2000" dirty="0" err="1"/>
              <a:t>cnt</a:t>
            </a:r>
            <a:r>
              <a:rPr lang="en-US" altLang="zh-TW" sz="2000" dirty="0"/>
              <a:t> &amp;&amp; </a:t>
            </a:r>
            <a:r>
              <a:rPr lang="en-US" altLang="zh-TW" sz="2000" dirty="0" err="1"/>
              <a:t>cnt</a:t>
            </a:r>
            <a:r>
              <a:rPr lang="en-US" altLang="zh-TW" sz="2000" dirty="0"/>
              <a:t>&lt;=4 &amp;&amp; plane[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].id == 0 )</a:t>
            </a:r>
          </a:p>
          <a:p>
            <a:r>
              <a:rPr lang="en-US" altLang="zh-TW" sz="2000" dirty="0"/>
              <a:t>	 for(int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=0;i&lt;4;i++) runway[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=  plane[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].id;</a:t>
            </a:r>
          </a:p>
          <a:p>
            <a:r>
              <a:rPr lang="en-US" altLang="zh-TW" sz="2000" dirty="0"/>
              <a:t>     else  </a:t>
            </a:r>
            <a:r>
              <a:rPr lang="zh-TW" altLang="en-US" sz="2000" dirty="0"/>
              <a:t>先把</a:t>
            </a:r>
            <a:r>
              <a:rPr lang="en-US" altLang="zh-TW" sz="2000" dirty="0"/>
              <a:t>4</a:t>
            </a:r>
            <a:r>
              <a:rPr lang="zh-TW" altLang="en-US" sz="2000" dirty="0"/>
              <a:t>架放進去剩下的</a:t>
            </a:r>
            <a:r>
              <a:rPr lang="en-US" altLang="zh-TW" sz="2000" dirty="0"/>
              <a:t>=</a:t>
            </a:r>
            <a:r>
              <a:rPr lang="en-US" altLang="zh-TW" sz="2000" dirty="0">
                <a:solidFill>
                  <a:srgbClr val="FF0000"/>
                </a:solidFill>
              </a:rPr>
              <a:t>crash</a:t>
            </a:r>
            <a:r>
              <a:rPr lang="en-US" altLang="zh-TW" sz="2000" dirty="0"/>
              <a:t>;       		                                                             		</a:t>
            </a:r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63972DC-82D7-4243-88B2-3496928B08A1}"/>
              </a:ext>
            </a:extLst>
          </p:cNvPr>
          <p:cNvCxnSpPr/>
          <p:nvPr/>
        </p:nvCxnSpPr>
        <p:spPr>
          <a:xfrm flipV="1">
            <a:off x="9639300" y="1895475"/>
            <a:ext cx="0" cy="184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94D9D3-B8B0-421B-AD82-6E181CA689ED}"/>
              </a:ext>
            </a:extLst>
          </p:cNvPr>
          <p:cNvSpPr txBox="1"/>
          <p:nvPr/>
        </p:nvSpPr>
        <p:spPr>
          <a:xfrm>
            <a:off x="8524875" y="1526143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Queue</a:t>
            </a:r>
            <a:r>
              <a:rPr lang="zh-TW" altLang="en-US" dirty="0"/>
              <a:t>要怎麼編號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4D6F55C-5B6C-4243-9813-EC49B181D735}"/>
              </a:ext>
            </a:extLst>
          </p:cNvPr>
          <p:cNvSpPr txBox="1"/>
          <p:nvPr/>
        </p:nvSpPr>
        <p:spPr>
          <a:xfrm>
            <a:off x="390525" y="279648"/>
            <a:ext cx="51125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要解決的飛機目前都在</a:t>
            </a:r>
            <a:r>
              <a:rPr lang="en-US" altLang="zh-TW" dirty="0"/>
              <a:t>queue</a:t>
            </a:r>
            <a:r>
              <a:rPr lang="zh-TW" altLang="en-US" dirty="0"/>
              <a:t>裡面，每次都要把每個元素都拿出來檢查一次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(write function)</a:t>
            </a:r>
          </a:p>
          <a:p>
            <a:r>
              <a:rPr lang="en-US" altLang="zh-TW" dirty="0"/>
              <a:t>For(int </a:t>
            </a:r>
            <a:r>
              <a:rPr lang="en-US" altLang="zh-TW" dirty="0" err="1"/>
              <a:t>i</a:t>
            </a:r>
            <a:r>
              <a:rPr lang="en-US" altLang="zh-TW" dirty="0"/>
              <a:t>=0;i&lt;6;i++){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有些</a:t>
            </a:r>
            <a:r>
              <a:rPr lang="en-US" altLang="zh-TW" dirty="0"/>
              <a:t>queue</a:t>
            </a:r>
            <a:r>
              <a:rPr lang="zh-TW" altLang="en-US" dirty="0"/>
              <a:t>裡面可能不會有飛機</a:t>
            </a:r>
            <a:endParaRPr lang="en-US" altLang="zh-TW" dirty="0"/>
          </a:p>
          <a:p>
            <a:r>
              <a:rPr lang="en-US" altLang="zh-TW" dirty="0"/>
              <a:t>	if(!queue[</a:t>
            </a:r>
            <a:r>
              <a:rPr lang="en-US" altLang="zh-TW" dirty="0" err="1"/>
              <a:t>i</a:t>
            </a:r>
            <a:r>
              <a:rPr lang="en-US" altLang="zh-TW" dirty="0"/>
              <a:t>].empty){</a:t>
            </a:r>
          </a:p>
          <a:p>
            <a:r>
              <a:rPr lang="en-US" altLang="zh-TW" dirty="0"/>
              <a:t>	       int size = queue[</a:t>
            </a:r>
            <a:r>
              <a:rPr lang="en-US" altLang="zh-TW" dirty="0" err="1"/>
              <a:t>i</a:t>
            </a:r>
            <a:r>
              <a:rPr lang="en-US" altLang="zh-TW" dirty="0"/>
              <a:t>].size</a:t>
            </a:r>
          </a:p>
          <a:p>
            <a:r>
              <a:rPr lang="en-US" altLang="zh-TW" dirty="0"/>
              <a:t>	      for(int j=0;j&lt;</a:t>
            </a:r>
            <a:r>
              <a:rPr lang="en-US" altLang="zh-TW" dirty="0" err="1"/>
              <a:t>size;j</a:t>
            </a:r>
            <a:r>
              <a:rPr lang="en-US" altLang="zh-TW" dirty="0"/>
              <a:t>++)</a:t>
            </a:r>
          </a:p>
          <a:p>
            <a:r>
              <a:rPr lang="en-US" altLang="zh-TW" dirty="0"/>
              <a:t>		//</a:t>
            </a:r>
            <a:r>
              <a:rPr lang="en-US" altLang="zh-TW" dirty="0" err="1"/>
              <a:t>cout</a:t>
            </a:r>
            <a:r>
              <a:rPr lang="en-US" altLang="zh-TW" dirty="0"/>
              <a:t> &lt;&lt; </a:t>
            </a:r>
            <a:r>
              <a:rPr lang="en-US" altLang="zh-TW" dirty="0" err="1"/>
              <a:t>queue.front</a:t>
            </a:r>
            <a:r>
              <a:rPr lang="en-US" altLang="zh-TW" dirty="0"/>
              <a:t>() &lt;&lt; “ “;</a:t>
            </a:r>
          </a:p>
          <a:p>
            <a:r>
              <a:rPr lang="en-US" altLang="zh-TW" dirty="0"/>
              <a:t>//</a:t>
            </a:r>
            <a:r>
              <a:rPr lang="en-US" altLang="zh-TW" dirty="0" err="1"/>
              <a:t>queue.front</a:t>
            </a:r>
            <a:r>
              <a:rPr lang="en-US" altLang="zh-TW" dirty="0"/>
              <a:t>()</a:t>
            </a:r>
            <a:r>
              <a:rPr lang="zh-TW" altLang="en-US" dirty="0"/>
              <a:t>出來的是</a:t>
            </a:r>
            <a:r>
              <a:rPr lang="en-US" altLang="zh-TW" dirty="0"/>
              <a:t>plane</a:t>
            </a:r>
            <a:r>
              <a:rPr lang="zh-TW" altLang="en-US" dirty="0"/>
              <a:t>的</a:t>
            </a:r>
            <a:r>
              <a:rPr lang="en-US" altLang="zh-TW" dirty="0"/>
              <a:t>id</a:t>
            </a:r>
          </a:p>
          <a:p>
            <a:r>
              <a:rPr lang="en-US" altLang="zh-TW" dirty="0"/>
              <a:t>		queue[</a:t>
            </a:r>
            <a:r>
              <a:rPr lang="en-US" altLang="zh-TW" dirty="0" err="1"/>
              <a:t>i</a:t>
            </a:r>
            <a:r>
              <a:rPr lang="en-US" altLang="zh-TW" dirty="0"/>
              <a:t>].pop();</a:t>
            </a:r>
          </a:p>
        </p:txBody>
      </p:sp>
    </p:spTree>
    <p:extLst>
      <p:ext uri="{BB962C8B-B14F-4D97-AF65-F5344CB8AC3E}">
        <p14:creationId xmlns:p14="http://schemas.microsoft.com/office/powerpoint/2010/main" val="44878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4E93862-2875-489E-A829-9904DB7119E4}"/>
              </a:ext>
            </a:extLst>
          </p:cNvPr>
          <p:cNvSpPr txBox="1"/>
          <p:nvPr/>
        </p:nvSpPr>
        <p:spPr>
          <a:xfrm>
            <a:off x="114299" y="133350"/>
            <a:ext cx="7534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4.</a:t>
            </a:r>
            <a:r>
              <a:rPr lang="zh-TW" altLang="en-US" dirty="0">
                <a:solidFill>
                  <a:srgbClr val="FF0000"/>
                </a:solidFill>
              </a:rPr>
              <a:t>若仍有空的跑道，則可選擇從</a:t>
            </a:r>
            <a:r>
              <a:rPr lang="zh-TW" altLang="en-US" b="1" dirty="0">
                <a:solidFill>
                  <a:srgbClr val="FF0000"/>
                </a:solidFill>
              </a:rPr>
              <a:t>對應的</a:t>
            </a:r>
            <a:r>
              <a:rPr lang="en-US" altLang="zh-TW" dirty="0">
                <a:solidFill>
                  <a:srgbClr val="FF0000"/>
                </a:solidFill>
              </a:rPr>
              <a:t>landing queue</a:t>
            </a:r>
            <a:r>
              <a:rPr lang="zh-TW" altLang="en-US" dirty="0">
                <a:solidFill>
                  <a:srgbClr val="FF0000"/>
                </a:solidFill>
              </a:rPr>
              <a:t>中選擇一架飛機進行降落或從</a:t>
            </a:r>
            <a:r>
              <a:rPr lang="zh-TW" altLang="en-US" b="1" dirty="0">
                <a:solidFill>
                  <a:srgbClr val="FF0000"/>
                </a:solidFill>
              </a:rPr>
              <a:t>對應的</a:t>
            </a:r>
            <a:r>
              <a:rPr lang="en-US" altLang="zh-TW" dirty="0">
                <a:solidFill>
                  <a:srgbClr val="FF0000"/>
                </a:solidFill>
              </a:rPr>
              <a:t>takeoff queue</a:t>
            </a:r>
            <a:r>
              <a:rPr lang="zh-TW" altLang="en-US" dirty="0">
                <a:solidFill>
                  <a:srgbClr val="FF0000"/>
                </a:solidFill>
              </a:rPr>
              <a:t>中選擇一架進行起飛。</a:t>
            </a:r>
            <a:r>
              <a:rPr lang="en-US" altLang="zh-TW" dirty="0">
                <a:solidFill>
                  <a:srgbClr val="FF0000"/>
                </a:solidFill>
              </a:rPr>
              <a:t>????</a:t>
            </a:r>
          </a:p>
          <a:p>
            <a:r>
              <a:rPr lang="zh-TW" altLang="en-US" dirty="0"/>
              <a:t>不能為了讓飛機不會墜機而造成起飛的飛機平均等待時間過長</a:t>
            </a:r>
            <a:endParaRPr lang="en-US" altLang="zh-TW" dirty="0"/>
          </a:p>
          <a:p>
            <a:r>
              <a:rPr lang="en-US" altLang="zh-TW" dirty="0"/>
              <a:t>Taking</a:t>
            </a:r>
            <a:r>
              <a:rPr lang="zh-TW" altLang="en-US" dirty="0"/>
              <a:t> </a:t>
            </a:r>
            <a:r>
              <a:rPr lang="en-US" altLang="zh-TW" dirty="0"/>
              <a:t>off queue </a:t>
            </a:r>
            <a:r>
              <a:rPr lang="zh-TW" altLang="en-US" dirty="0"/>
              <a:t>裡飛機的時間要盡可能短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3E1E2D-DF85-418A-BE35-C255B915B399}"/>
              </a:ext>
            </a:extLst>
          </p:cNvPr>
          <p:cNvSpPr txBox="1"/>
          <p:nvPr/>
        </p:nvSpPr>
        <p:spPr>
          <a:xfrm>
            <a:off x="114299" y="4740176"/>
            <a:ext cx="10610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ffectLst/>
              </a:rPr>
              <a:t>(a) </a:t>
            </a:r>
            <a:r>
              <a:rPr lang="zh-TW" altLang="en-US" dirty="0">
                <a:effectLst/>
              </a:rPr>
              <a:t>每個</a:t>
            </a:r>
            <a:r>
              <a:rPr lang="en-US" altLang="zh-TW" dirty="0">
                <a:effectLst/>
              </a:rPr>
              <a:t>queue</a:t>
            </a:r>
            <a:r>
              <a:rPr lang="zh-TW" altLang="en-US" dirty="0">
                <a:effectLst/>
              </a:rPr>
              <a:t>裡的狀態</a:t>
            </a:r>
          </a:p>
          <a:p>
            <a:r>
              <a:rPr lang="en-US" altLang="zh-TW" dirty="0">
                <a:effectLst/>
              </a:rPr>
              <a:t>(b) </a:t>
            </a:r>
            <a:r>
              <a:rPr lang="zh-TW" altLang="en-US" dirty="0">
                <a:effectLst/>
              </a:rPr>
              <a:t>降落的飛機平均在</a:t>
            </a:r>
            <a:r>
              <a:rPr lang="en-US" altLang="zh-TW" dirty="0">
                <a:effectLst/>
              </a:rPr>
              <a:t>landing queue</a:t>
            </a:r>
            <a:r>
              <a:rPr lang="zh-TW" altLang="en-US" dirty="0">
                <a:effectLst/>
              </a:rPr>
              <a:t>裡等待的時間</a:t>
            </a:r>
            <a:r>
              <a:rPr lang="en-US" altLang="zh-TW" dirty="0">
                <a:effectLst/>
              </a:rPr>
              <a:t>(time unit)</a:t>
            </a:r>
          </a:p>
          <a:p>
            <a:r>
              <a:rPr lang="en-US" altLang="zh-TW" dirty="0">
                <a:effectLst/>
              </a:rPr>
              <a:t>(c) </a:t>
            </a:r>
            <a:r>
              <a:rPr lang="zh-TW" altLang="en-US" dirty="0">
                <a:effectLst/>
              </a:rPr>
              <a:t>起飛的飛機平均在</a:t>
            </a:r>
            <a:r>
              <a:rPr lang="en-US" altLang="zh-TW" dirty="0">
                <a:effectLst/>
              </a:rPr>
              <a:t>takeoff queue</a:t>
            </a:r>
            <a:r>
              <a:rPr lang="zh-TW" altLang="en-US" dirty="0">
                <a:effectLst/>
              </a:rPr>
              <a:t>裡等待的時間</a:t>
            </a:r>
            <a:r>
              <a:rPr lang="en-US" altLang="zh-TW" dirty="0">
                <a:effectLst/>
              </a:rPr>
              <a:t>(time unit)</a:t>
            </a:r>
          </a:p>
          <a:p>
            <a:r>
              <a:rPr lang="en-US" altLang="zh-TW" dirty="0">
                <a:effectLst/>
              </a:rPr>
              <a:t>(d) </a:t>
            </a:r>
            <a:r>
              <a:rPr lang="zh-TW" altLang="en-US" dirty="0">
                <a:effectLst/>
              </a:rPr>
              <a:t>降落的飛機平均可以省下多少油</a:t>
            </a:r>
            <a:r>
              <a:rPr lang="en-US" altLang="zh-TW" dirty="0">
                <a:effectLst/>
              </a:rPr>
              <a:t>(time unit)</a:t>
            </a:r>
          </a:p>
          <a:p>
            <a:r>
              <a:rPr lang="en-US" altLang="zh-TW" dirty="0">
                <a:effectLst/>
              </a:rPr>
              <a:t>(e) </a:t>
            </a:r>
            <a:r>
              <a:rPr lang="zh-TW" altLang="en-US" dirty="0">
                <a:effectLst/>
              </a:rPr>
              <a:t>幾架飛機需要迫降      </a:t>
            </a:r>
            <a:r>
              <a:rPr lang="en-US" altLang="zh-TW" dirty="0">
                <a:effectLst/>
              </a:rPr>
              <a:t>need int to </a:t>
            </a:r>
            <a:r>
              <a:rPr lang="en-US" altLang="zh-TW" dirty="0" err="1">
                <a:effectLst/>
              </a:rPr>
              <a:t>cnt</a:t>
            </a:r>
            <a:r>
              <a:rPr lang="en-US" altLang="zh-TW" dirty="0">
                <a:effectLst/>
              </a:rPr>
              <a:t> the plane which it’s fuel is 0;</a:t>
            </a:r>
            <a:endParaRPr lang="zh-TW" altLang="en-US" dirty="0">
              <a:effectLst/>
            </a:endParaRPr>
          </a:p>
          <a:p>
            <a:r>
              <a:rPr lang="en-US" altLang="zh-TW" dirty="0">
                <a:effectLst/>
              </a:rPr>
              <a:t>(f) </a:t>
            </a:r>
            <a:r>
              <a:rPr lang="zh-TW" altLang="en-US" dirty="0">
                <a:effectLst/>
              </a:rPr>
              <a:t>幾架飛機墜機               </a:t>
            </a:r>
            <a:r>
              <a:rPr lang="en-US" altLang="zh-TW" dirty="0">
                <a:effectLst/>
              </a:rPr>
              <a:t>use int to </a:t>
            </a:r>
            <a:r>
              <a:rPr lang="en-US" altLang="zh-TW" dirty="0" err="1">
                <a:effectLst/>
              </a:rPr>
              <a:t>cnt</a:t>
            </a:r>
            <a:r>
              <a:rPr lang="en-US" altLang="zh-TW" dirty="0">
                <a:effectLst/>
              </a:rPr>
              <a:t> the plane which it’s fuel is 0 and can’t land on the runway  (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crash)</a:t>
            </a:r>
            <a:r>
              <a:rPr lang="en-US" altLang="zh-TW" dirty="0">
                <a:effectLst/>
              </a:rPr>
              <a:t>		</a:t>
            </a:r>
            <a:endParaRPr lang="zh-TW" altLang="en-US" dirty="0">
              <a:effectLst/>
            </a:endParaRPr>
          </a:p>
          <a:p>
            <a:br>
              <a:rPr lang="zh-TW" altLang="en-US" dirty="0">
                <a:effectLst/>
              </a:rPr>
            </a:b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5AF0D15-E37C-41CF-9C1D-2CCD8F52B756}"/>
              </a:ext>
            </a:extLst>
          </p:cNvPr>
          <p:cNvSpPr txBox="1"/>
          <p:nvPr/>
        </p:nvSpPr>
        <p:spPr>
          <a:xfrm>
            <a:off x="161924" y="1651932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5.</a:t>
            </a:r>
          </a:p>
          <a:p>
            <a:r>
              <a:rPr lang="zh-TW" altLang="en-US" dirty="0"/>
              <a:t>要怎麼讓</a:t>
            </a:r>
            <a:r>
              <a:rPr lang="en-US" altLang="zh-TW" dirty="0"/>
              <a:t>landing plane id </a:t>
            </a:r>
            <a:r>
              <a:rPr lang="zh-TW" altLang="en-US" dirty="0"/>
              <a:t>隨便選一個</a:t>
            </a:r>
            <a:r>
              <a:rPr lang="en-US" altLang="zh-TW" dirty="0"/>
              <a:t>landing queue?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481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946519A-616F-4094-BCA0-79718785E009}"/>
              </a:ext>
            </a:extLst>
          </p:cNvPr>
          <p:cNvSpPr txBox="1"/>
          <p:nvPr/>
        </p:nvSpPr>
        <p:spPr>
          <a:xfrm>
            <a:off x="4191000" y="266700"/>
            <a:ext cx="2828925" cy="112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6F3C44F-D64F-405A-B142-60C7E6A70E0D}"/>
              </a:ext>
            </a:extLst>
          </p:cNvPr>
          <p:cNvSpPr txBox="1"/>
          <p:nvPr/>
        </p:nvSpPr>
        <p:spPr>
          <a:xfrm>
            <a:off x="781050" y="542925"/>
            <a:ext cx="407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Class of plane{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id,fuel,time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fuel reduce </a:t>
            </a:r>
            <a:r>
              <a:rPr lang="en-US" altLang="zh-TW" dirty="0" err="1"/>
              <a:t>func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operator= </a:t>
            </a:r>
            <a:r>
              <a:rPr lang="en-US" altLang="zh-TW" dirty="0" err="1"/>
              <a:t>func</a:t>
            </a:r>
            <a:r>
              <a:rPr lang="en-US" altLang="zh-TW" dirty="0"/>
              <a:t>;	</a:t>
            </a:r>
          </a:p>
          <a:p>
            <a:r>
              <a:rPr lang="en-US" altLang="zh-TW" dirty="0"/>
              <a:t>};</a:t>
            </a:r>
            <a:r>
              <a:rPr lang="zh-TW" altLang="en-US" dirty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3973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707</Words>
  <Application>Microsoft Office PowerPoint</Application>
  <PresentationFormat>寬螢幕</PresentationFormat>
  <Paragraphs>61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王昱力 110550090</dc:creator>
  <cp:lastModifiedBy>王昱力 110550090</cp:lastModifiedBy>
  <cp:revision>15</cp:revision>
  <dcterms:created xsi:type="dcterms:W3CDTF">2022-03-25T07:09:27Z</dcterms:created>
  <dcterms:modified xsi:type="dcterms:W3CDTF">2022-03-28T11:23:32Z</dcterms:modified>
</cp:coreProperties>
</file>