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8412C-466F-47A8-ABE3-ABAB198E3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504694-DFDA-4F35-AA43-4B54C52B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B00B05-88B3-4348-B153-1ABD9D8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95173-EAE3-4EC8-A8CA-E38BCF67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1157D4-8EE4-4A9C-ACD0-52F5F167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8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AAF66-8917-4C91-B030-19D288DD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7FDD07-9B58-417A-937C-6AB88EE0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25DC9-5913-4268-95F9-59CA46C4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506375-130E-45F4-9E03-024D0DCB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90665-EAC8-4570-974D-CCB5AD0D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3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0F227A-CA24-466E-8AB7-43CBBFEE1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0BA6C7-3EFB-4CDA-BC57-DC734289B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7E9CA-1468-4854-88AF-A06079C3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62A719-5C6F-495D-BBCE-44966239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A1A9A5-7890-423A-A402-A17DAE26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8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D55B3-74F4-4C6A-8647-008F4104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9C413-0038-49BF-AD33-8C6B487C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548DD-43FA-4458-8987-E37B4CBB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D1694E-2982-4411-9E6A-D6DF7ED4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DBE8A2-6702-4B27-BA4F-2D6A67C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AB66B-984E-4CF1-A8A7-DB156F35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4D5696-8F54-44A8-9957-A38E2914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AA4E0-AFC4-41DB-8AAD-F057CA93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CAB55-4CAA-44D7-8E2B-DAB78924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9AAEEE-82A6-45CC-98AF-420F511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4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09F84-690E-4094-929E-ADCA1B1B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5A981-FBEF-4522-8E0D-1ECCC4A41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149295-B71A-4C51-B85B-FE3E28C7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C1D746-0E32-400F-B485-B7E14E18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EBA2C8-40D0-4818-8910-86900654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351730-B077-4353-A2CC-D60DFB55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23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32393-25CA-4DC2-83B4-99C55AED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88487F-77C3-44CF-BD0C-93A49106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CCEEDF-F666-42C5-8CB6-68CAC5E57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2B4EB5-9687-4463-8E6E-C11D6161D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8C96CC-8776-49CB-9158-88ED8462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8CF2A3-AAC6-41B4-A0C4-C6A1F561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E8FCE2-1A63-4F75-B450-A78D8384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279492-4C17-4B44-A0DC-5721593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07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6C0CB-A631-4BEB-BB73-0B676D08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105D3F-74B1-4306-AB37-B28F34F8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A8F48A-53AD-415D-BFEC-BEB001A1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33DCC-CEB9-4FD2-8E61-EA4F89EA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067DAE-008E-475A-8A3B-89AABAAE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C582C5-BA91-4319-9AF7-A2D58FD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4BDCA6-8994-404A-A7DB-366CABE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4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C9512-09A6-4916-AF0A-406D3BCB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7C8DF-EE94-4D63-A149-70FE7B58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EF2556-D2ED-480B-B896-2F155C37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C02796-A62F-4E2E-AADC-584C699A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C5351D-EF86-4E88-82A1-117AE673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3D63FA-99B0-4CA4-B2EB-B2EB08D4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70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6367C-84F7-4115-8FEA-8B9CC6D6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672301-A269-4FF6-A177-A5A438FA5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B2A768-15E2-4511-A355-3899DE25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30B653-386F-46D7-8CBF-6CD7FE30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020F7-1789-49CE-BCCF-ECB12E2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35335-4B29-4EE5-87CF-A0207D3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5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113E90-8DE3-4D68-BA03-3BA144D7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60D3A3-01BA-4872-A860-F4CAF37D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F02C93-17CE-42A5-93B0-1701FA86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1FFA-3345-4A1A-B52A-992FE028C568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814E10-455A-442B-A76A-FEF62BB7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F260C-933A-49DE-B24E-1CC8EAC7D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BDC1-FEB9-4F99-B3CA-2044D263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1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820EE6B6-B1F0-4F0E-BD36-F354AEBCE1AA}"/>
              </a:ext>
            </a:extLst>
          </p:cNvPr>
          <p:cNvSpPr/>
          <p:nvPr/>
        </p:nvSpPr>
        <p:spPr>
          <a:xfrm>
            <a:off x="4739145" y="206477"/>
            <a:ext cx="2015616" cy="10913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 </a:t>
            </a:r>
            <a:r>
              <a:rPr lang="en-US" altLang="zh-TW" dirty="0" err="1"/>
              <a:t>nums</a:t>
            </a:r>
            <a:endParaRPr lang="en-US" altLang="zh-TW" dirty="0"/>
          </a:p>
          <a:p>
            <a:pPr algn="ctr"/>
            <a:r>
              <a:rPr lang="en-US" altLang="zh-TW" dirty="0"/>
              <a:t>Array </a:t>
            </a:r>
            <a:r>
              <a:rPr lang="zh-TW" altLang="en-US" dirty="0"/>
              <a:t>儲存位數</a:t>
            </a:r>
            <a:r>
              <a:rPr lang="en-US" altLang="zh-TW" dirty="0"/>
              <a:t>a[0]~a[10]</a:t>
            </a:r>
          </a:p>
          <a:p>
            <a:pPr algn="ctr"/>
            <a:r>
              <a:rPr lang="en-US" altLang="zh-TW" dirty="0"/>
              <a:t>Ans[]++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45B3772-CE71-4C3B-BB8D-6CFFB67ACC8B}"/>
              </a:ext>
            </a:extLst>
          </p:cNvPr>
          <p:cNvCxnSpPr>
            <a:cxnSpLocks/>
            <a:stCxn id="45" idx="2"/>
            <a:endCxn id="7" idx="0"/>
          </p:cNvCxnSpPr>
          <p:nvPr/>
        </p:nvCxnSpPr>
        <p:spPr>
          <a:xfrm>
            <a:off x="5746953" y="2557009"/>
            <a:ext cx="0" cy="54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789864E7-E23A-485B-A35C-3B1F5CE19544}"/>
              </a:ext>
            </a:extLst>
          </p:cNvPr>
          <p:cNvSpPr/>
          <p:nvPr/>
        </p:nvSpPr>
        <p:spPr>
          <a:xfrm>
            <a:off x="3657596" y="3102699"/>
            <a:ext cx="4178714" cy="17009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Sum array with </a:t>
            </a:r>
            <a:r>
              <a:rPr lang="en-US" altLang="zh-TW" dirty="0" err="1"/>
              <a:t>coe</a:t>
            </a:r>
            <a:endParaRPr lang="en-US" altLang="zh-TW" dirty="0"/>
          </a:p>
          <a:p>
            <a:pPr algn="ctr"/>
            <a:r>
              <a:rPr lang="en-US" altLang="zh-TW" dirty="0"/>
              <a:t>Divide 10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52B161E-348D-45CD-B551-5901F61882F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5746953" y="4803679"/>
            <a:ext cx="1280670" cy="101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圖: 決策 26">
            <a:extLst>
              <a:ext uri="{FF2B5EF4-FFF2-40B4-BE49-F238E27FC236}">
                <a16:creationId xmlns:a16="http://schemas.microsoft.com/office/drawing/2014/main" id="{E1145D1F-581A-417B-99EC-E6977D087205}"/>
              </a:ext>
            </a:extLst>
          </p:cNvPr>
          <p:cNvSpPr/>
          <p:nvPr/>
        </p:nvSpPr>
        <p:spPr>
          <a:xfrm>
            <a:off x="6533549" y="5819683"/>
            <a:ext cx="988148" cy="8176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1410936-04ED-4737-B377-3CB2BA8C22AD}"/>
              </a:ext>
            </a:extLst>
          </p:cNvPr>
          <p:cNvSpPr txBox="1"/>
          <p:nvPr/>
        </p:nvSpPr>
        <p:spPr>
          <a:xfrm>
            <a:off x="6377432" y="5178366"/>
            <a:ext cx="59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B770FA-2C36-4D0B-96F9-550DE1B121E2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4288075" y="4803679"/>
            <a:ext cx="1458878" cy="101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決策 30">
            <a:extLst>
              <a:ext uri="{FF2B5EF4-FFF2-40B4-BE49-F238E27FC236}">
                <a16:creationId xmlns:a16="http://schemas.microsoft.com/office/drawing/2014/main" id="{C8167CF7-CC47-491F-B798-92061C12E349}"/>
              </a:ext>
            </a:extLst>
          </p:cNvPr>
          <p:cNvSpPr/>
          <p:nvPr/>
        </p:nvSpPr>
        <p:spPr>
          <a:xfrm>
            <a:off x="3794001" y="5819683"/>
            <a:ext cx="988148" cy="8609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729A41-287B-4474-831F-BD4708F8DFA5}"/>
              </a:ext>
            </a:extLst>
          </p:cNvPr>
          <p:cNvSpPr txBox="1"/>
          <p:nvPr/>
        </p:nvSpPr>
        <p:spPr>
          <a:xfrm>
            <a:off x="4739145" y="5088815"/>
            <a:ext cx="6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123B61E-B77C-4224-B2AB-0CB52C8C41F4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746953" y="1297864"/>
            <a:ext cx="0" cy="4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775790C5-A5A9-4F3A-A2F2-7E8CCE00D54E}"/>
              </a:ext>
            </a:extLst>
          </p:cNvPr>
          <p:cNvSpPr/>
          <p:nvPr/>
        </p:nvSpPr>
        <p:spPr>
          <a:xfrm>
            <a:off x="4862050" y="1750764"/>
            <a:ext cx="1769806" cy="8062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a[1] valid?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0F1C8FA-6C12-48AF-BC74-0C22EC087605}"/>
              </a:ext>
            </a:extLst>
          </p:cNvPr>
          <p:cNvSpPr txBox="1"/>
          <p:nvPr/>
        </p:nvSpPr>
        <p:spPr>
          <a:xfrm>
            <a:off x="5668299" y="2657485"/>
            <a:ext cx="8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00A8C4A-761E-4239-A587-2739E3418C61}"/>
              </a:ext>
            </a:extLst>
          </p:cNvPr>
          <p:cNvCxnSpPr>
            <a:cxnSpLocks/>
            <a:stCxn id="45" idx="3"/>
            <a:endCxn id="69" idx="1"/>
          </p:cNvCxnSpPr>
          <p:nvPr/>
        </p:nvCxnSpPr>
        <p:spPr>
          <a:xfrm flipV="1">
            <a:off x="6631856" y="2143963"/>
            <a:ext cx="791534" cy="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6A320C7-93FF-40DE-9EF0-56D9195993AD}"/>
              </a:ext>
            </a:extLst>
          </p:cNvPr>
          <p:cNvSpPr txBox="1"/>
          <p:nvPr/>
        </p:nvSpPr>
        <p:spPr>
          <a:xfrm>
            <a:off x="6674851" y="1843554"/>
            <a:ext cx="53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69" name="流程圖: 決策 68">
            <a:extLst>
              <a:ext uri="{FF2B5EF4-FFF2-40B4-BE49-F238E27FC236}">
                <a16:creationId xmlns:a16="http://schemas.microsoft.com/office/drawing/2014/main" id="{9F3F9D91-4C19-4312-A4EE-AA051B406BD2}"/>
              </a:ext>
            </a:extLst>
          </p:cNvPr>
          <p:cNvSpPr/>
          <p:nvPr/>
        </p:nvSpPr>
        <p:spPr>
          <a:xfrm>
            <a:off x="7423390" y="1793530"/>
            <a:ext cx="1037281" cy="7008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2022-01-05T12:07:07Z</dcterms:created>
  <dcterms:modified xsi:type="dcterms:W3CDTF">2022-01-05T12:18:17Z</dcterms:modified>
</cp:coreProperties>
</file>