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4FA76-D434-4571-9FCD-7D9D6D1D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55482-C0AB-4E8E-B20C-3ABE163C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BD981C-2DF9-4D99-AA5C-DEFE27DC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D310C-71F0-4BD3-B515-A4288216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6323F-BE52-463D-B305-3533BD67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81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7A27D-60EF-4796-B9C8-29A6A324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D239AB-EA2B-4EA8-8D86-59DBB32B5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B33E5F-6FF6-458F-A2DD-38E56679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733B2-B24C-48D6-83AE-79ADC3FE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81C406-04B0-440B-B3DE-5A593FA6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55CE46-C0F1-4859-97A3-53FDDBC21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C6FEF0-CF23-4C3B-B9A1-312E69EB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F3F23-7CD3-4FA6-9A09-65FB215B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CD95E-9E0C-4B33-9C53-D80D6769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258D1-BE90-44EC-AF21-707BE657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CE816-85B2-4ADE-9FB9-6137E6A6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0F6BC-CF8B-4C27-AFD6-FB87F8A4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BBB5D-AB04-4E7F-96A3-0F07EA6A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A4F8C7-E145-4113-AECE-EDD10C70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5F66CD-A847-437A-93AA-C15433F6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88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D0B6A-7B87-4923-A488-9755E545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7313B-5221-4955-9EB3-6A3366E1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B5D35-C5AD-430C-97C7-994F2483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FA1F7-846D-4782-AF42-881FDAC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27B92-6A54-4D06-B31D-AD5F4EE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7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B71AC-7F18-4FF2-A81E-A84A5619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C8DA0-B95D-4B1D-AD4A-1444D6FF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90C738-EBF8-4C4B-8E9C-EF16C20A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335574-4AEC-4952-8665-B4A05AED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A1A9D7-DD23-4750-80EE-B75DFE74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5BA46B-B2AE-4FE4-9B45-D6980C35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10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783F4-06F1-452D-9278-3F5DBCC7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071498-6146-42DB-9031-32865D52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A0B6B4-08FB-48B9-AB7D-83174019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B0A991-4CF8-475B-9E18-46751B21F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520EDC-DFDC-481F-9717-A49AF8786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5F484A-92E6-4877-979A-57DF5295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B4428B-93C1-4815-9BB9-E78495FD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3E7782-DC18-4DD3-8D67-D4F7B129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41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A843C-FE50-48D4-A002-29EDFA68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867DFF-AE1F-45AF-ADC3-776243FC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AD0907-6A68-41BE-89E6-77542444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7E219B-365F-43FA-BA95-E94C01D2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49DA92-68BE-461C-A587-940D4758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818A35-7C76-4E36-B3F9-D57BD4F7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4D9B1-9AA8-418A-8A34-E0CB025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5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F4B39-0D98-4529-A23A-A20D59D2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23E3F-F6B6-4407-B262-5FC70834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40D4A-B85C-40F7-82C0-60EE0691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467C04-7D66-4DF6-8978-3756A43A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8DC955-5510-4ABF-A575-BA6B500F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25936-AE5D-49FD-A9EE-FED7676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1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20D9A-5137-49B0-9D43-17234B5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F51E58-04BB-4919-8DC4-FEB477D19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2450A8-7BC0-4D88-A69B-B2C9E77A8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88981F-23EE-4DB2-9AAE-EE9D88BF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234C59-AF53-4AC9-B0E3-BC42841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1E6C30-879C-4BCC-B8E3-711DEF04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56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B74DAB8-1A8F-4473-BAFC-CEDC17D9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488276-427F-433C-B4EB-ADC2674C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54125-B814-4849-B2C4-A75D2B6D0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D319-A14E-439B-BA99-663DD1EDB91B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5D97A-FD67-40C4-9228-EC21C427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52999A-677E-4B7A-BD2C-38B16C31F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0C1C-EC0F-4BE3-B68A-77F9E43DB5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7FB886-326B-439B-AC7E-D8E211206D6D}"/>
              </a:ext>
            </a:extLst>
          </p:cNvPr>
          <p:cNvSpPr/>
          <p:nvPr/>
        </p:nvSpPr>
        <p:spPr>
          <a:xfrm>
            <a:off x="4645741" y="235974"/>
            <a:ext cx="1789471" cy="83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N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1C23377-4E2D-44E6-B89B-D4C7D66A0BA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540476" y="1071716"/>
            <a:ext cx="1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942AF571-018A-4F72-AA69-389FA1FE12A4}"/>
              </a:ext>
            </a:extLst>
          </p:cNvPr>
          <p:cNvSpPr/>
          <p:nvPr/>
        </p:nvSpPr>
        <p:spPr>
          <a:xfrm>
            <a:off x="3888656" y="1563329"/>
            <a:ext cx="3303640" cy="18484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While()</a:t>
            </a:r>
          </a:p>
          <a:p>
            <a:pPr algn="ctr"/>
            <a:r>
              <a:rPr lang="en-US" altLang="zh-TW" dirty="0"/>
              <a:t>1.Make square numbers</a:t>
            </a:r>
          </a:p>
          <a:p>
            <a:pPr algn="ctr"/>
            <a:r>
              <a:rPr lang="en-US" altLang="zh-TW" dirty="0"/>
              <a:t>2.</a:t>
            </a:r>
            <a:r>
              <a:rPr lang="zh-TW" altLang="en-US" dirty="0"/>
              <a:t>記數字</a:t>
            </a:r>
            <a:r>
              <a:rPr lang="en-US" altLang="zh-TW" dirty="0"/>
              <a:t>a[]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534A482-167B-41ED-8B29-AE7C5DD8D964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5540476" y="3411786"/>
            <a:ext cx="0" cy="13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圖: 決策 16">
            <a:extLst>
              <a:ext uri="{FF2B5EF4-FFF2-40B4-BE49-F238E27FC236}">
                <a16:creationId xmlns:a16="http://schemas.microsoft.com/office/drawing/2014/main" id="{60BBE341-C65B-4A62-9660-CED1B27B5EA1}"/>
              </a:ext>
            </a:extLst>
          </p:cNvPr>
          <p:cNvSpPr/>
          <p:nvPr/>
        </p:nvSpPr>
        <p:spPr>
          <a:xfrm>
            <a:off x="4331108" y="4756355"/>
            <a:ext cx="2418736" cy="14256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Judje</a:t>
            </a:r>
            <a:endParaRPr lang="en-US" altLang="zh-TW" dirty="0"/>
          </a:p>
          <a:p>
            <a:pPr algn="ctr"/>
            <a:r>
              <a:rPr lang="en-US" altLang="zh-TW" dirty="0"/>
              <a:t>1 or other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E0D11F3-560F-4C77-A82D-575C7A0487BF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6749844" y="5469194"/>
            <a:ext cx="1735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FFE056-6306-4778-95FE-3B2714E0502A}"/>
              </a:ext>
            </a:extLst>
          </p:cNvPr>
          <p:cNvSpPr txBox="1"/>
          <p:nvPr/>
        </p:nvSpPr>
        <p:spPr>
          <a:xfrm>
            <a:off x="7283244" y="5099861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4445F0F9-A3DA-4595-813C-693FC1A0D355}"/>
              </a:ext>
            </a:extLst>
          </p:cNvPr>
          <p:cNvSpPr/>
          <p:nvPr/>
        </p:nvSpPr>
        <p:spPr>
          <a:xfrm>
            <a:off x="8485239" y="4835013"/>
            <a:ext cx="2182756" cy="12683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Break</a:t>
            </a:r>
          </a:p>
          <a:p>
            <a:pPr algn="ctr"/>
            <a:r>
              <a:rPr lang="en-US" altLang="zh-TW" dirty="0"/>
              <a:t>Print 1;</a:t>
            </a:r>
            <a:endParaRPr lang="zh-TW" altLang="en-US" dirty="0"/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70B1151-F2A1-45E6-A720-923DE89D2639}"/>
              </a:ext>
            </a:extLst>
          </p:cNvPr>
          <p:cNvCxnSpPr>
            <a:cxnSpLocks/>
            <a:stCxn id="17" idx="1"/>
            <a:endCxn id="7" idx="1"/>
          </p:cNvCxnSpPr>
          <p:nvPr/>
        </p:nvCxnSpPr>
        <p:spPr>
          <a:xfrm rot="10800000">
            <a:off x="3888656" y="2487558"/>
            <a:ext cx="442452" cy="2981636"/>
          </a:xfrm>
          <a:prstGeom prst="bentConnector3">
            <a:avLst>
              <a:gd name="adj1" fmla="val 513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B0AFDA-24CD-4368-B0D9-8D877C94F5C2}"/>
              </a:ext>
            </a:extLst>
          </p:cNvPr>
          <p:cNvSpPr txBox="1"/>
          <p:nvPr/>
        </p:nvSpPr>
        <p:spPr>
          <a:xfrm>
            <a:off x="1556363" y="3077186"/>
            <a:ext cx="68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</a:t>
            </a:r>
            <a:endParaRPr lang="zh-TW" altLang="en-US" dirty="0"/>
          </a:p>
        </p:txBody>
      </p: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00C06D13-EF1E-4FAF-B1B7-B2B4FC2FD588}"/>
              </a:ext>
            </a:extLst>
          </p:cNvPr>
          <p:cNvCxnSpPr>
            <a:cxnSpLocks/>
            <a:stCxn id="7" idx="3"/>
            <a:endCxn id="72" idx="1"/>
          </p:cNvCxnSpPr>
          <p:nvPr/>
        </p:nvCxnSpPr>
        <p:spPr>
          <a:xfrm flipV="1">
            <a:off x="7192296" y="1179868"/>
            <a:ext cx="1273278" cy="1307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圖: 決策 71">
            <a:extLst>
              <a:ext uri="{FF2B5EF4-FFF2-40B4-BE49-F238E27FC236}">
                <a16:creationId xmlns:a16="http://schemas.microsoft.com/office/drawing/2014/main" id="{FDB36794-2DD9-4943-B4FF-5BD337BBC6C5}"/>
              </a:ext>
            </a:extLst>
          </p:cNvPr>
          <p:cNvSpPr/>
          <p:nvPr/>
        </p:nvSpPr>
        <p:spPr>
          <a:xfrm>
            <a:off x="8465574" y="516190"/>
            <a:ext cx="2703867" cy="132735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記下的數字一樣</a:t>
            </a:r>
            <a:endParaRPr lang="en-US" altLang="zh-TW" dirty="0"/>
          </a:p>
          <a:p>
            <a:pPr algn="ctr"/>
            <a:r>
              <a:rPr lang="en-US" altLang="zh-TW" dirty="0"/>
              <a:t>Break</a:t>
            </a:r>
          </a:p>
          <a:p>
            <a:pPr algn="ctr"/>
            <a:r>
              <a:rPr lang="en-US" altLang="zh-TW" dirty="0"/>
              <a:t>print 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488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決策 3">
            <a:extLst>
              <a:ext uri="{FF2B5EF4-FFF2-40B4-BE49-F238E27FC236}">
                <a16:creationId xmlns:a16="http://schemas.microsoft.com/office/drawing/2014/main" id="{0CF02E22-69CE-450D-B591-CC9F5A36825E}"/>
              </a:ext>
            </a:extLst>
          </p:cNvPr>
          <p:cNvSpPr/>
          <p:nvPr/>
        </p:nvSpPr>
        <p:spPr>
          <a:xfrm>
            <a:off x="0" y="1112564"/>
            <a:ext cx="2369578" cy="1325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Repeated &amp;&amp;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919342-F6A6-48FF-9F3E-9F806C200744}"/>
              </a:ext>
            </a:extLst>
          </p:cNvPr>
          <p:cNvSpPr/>
          <p:nvPr/>
        </p:nvSpPr>
        <p:spPr>
          <a:xfrm>
            <a:off x="334301" y="3782962"/>
            <a:ext cx="1789471" cy="83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記數字</a:t>
            </a:r>
            <a:r>
              <a:rPr lang="en-US" altLang="zh-TW" dirty="0"/>
              <a:t>a[]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1B0EB1-5393-4135-8887-A5C283F114B9}"/>
              </a:ext>
            </a:extLst>
          </p:cNvPr>
          <p:cNvSpPr/>
          <p:nvPr/>
        </p:nvSpPr>
        <p:spPr>
          <a:xfrm>
            <a:off x="580107" y="4209433"/>
            <a:ext cx="1789471" cy="83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Make square numbers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1D65DA-F0B2-4E97-A4D2-3AAFA928CD25}"/>
              </a:ext>
            </a:extLst>
          </p:cNvPr>
          <p:cNvSpPr/>
          <p:nvPr/>
        </p:nvSpPr>
        <p:spPr>
          <a:xfrm>
            <a:off x="2571137" y="1357607"/>
            <a:ext cx="1789471" cy="835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Print 0</a:t>
            </a:r>
          </a:p>
        </p:txBody>
      </p:sp>
    </p:spTree>
    <p:extLst>
      <p:ext uri="{BB962C8B-B14F-4D97-AF65-F5344CB8AC3E}">
        <p14:creationId xmlns:p14="http://schemas.microsoft.com/office/powerpoint/2010/main" val="2012339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2022-01-05T11:24:49Z</dcterms:created>
  <dcterms:modified xsi:type="dcterms:W3CDTF">2022-01-06T14:39:06Z</dcterms:modified>
</cp:coreProperties>
</file>