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D7AE-DA36-4083-B0A3-78BE586719E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9A1A-9DE0-4645-B049-CC506D6E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1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D7AE-DA36-4083-B0A3-78BE586719E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9A1A-9DE0-4645-B049-CC506D6E1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7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8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27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9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4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84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8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0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18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60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1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16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85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16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6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56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34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ccornell</dc:creator>
  <cp:lastModifiedBy>ccornell</cp:lastModifiedBy>
  <cp:revision>1</cp:revision>
  <dcterms:created xsi:type="dcterms:W3CDTF">2017-12-11T23:19:45Z</dcterms:created>
  <dcterms:modified xsi:type="dcterms:W3CDTF">2017-12-11T23:19:45Z</dcterms:modified>
</cp:coreProperties>
</file>