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  <p:sldId id="259" r:id="rId9"/>
    <p:sldId id="266" r:id="rId10"/>
    <p:sldId id="265" r:id="rId11"/>
    <p:sldId id="261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7999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9776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70655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9342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66777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6310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4171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6360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1081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969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5289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7658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884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4905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1936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3130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6879-BCE4-49B2-AB5B-1AAF263D9FE0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CC9B99-9068-4066-B42A-A6A951DF6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4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611-0C8C-4122-835E-4A80C555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210" y="1628910"/>
            <a:ext cx="7766936" cy="1646302"/>
          </a:xfrm>
        </p:spPr>
        <p:txBody>
          <a:bodyPr/>
          <a:lstStyle/>
          <a:p>
            <a:pPr algn="ctr"/>
            <a:r>
              <a:rPr lang="en-IN" sz="7200" dirty="0"/>
              <a:t>MedXplore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86B7E-F86C-45C4-ADAA-A842F5B42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210" y="3275212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IN" sz="2200" i="1" dirty="0"/>
              <a:t>( PROTOTYPE FOR B.TECH MINOR PROJECT )</a:t>
            </a:r>
          </a:p>
          <a:p>
            <a:pPr algn="ctr"/>
            <a:endParaRPr lang="en-IN" sz="2200" i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59D84A-DAD3-4AE9-A105-5B702A90AA64}"/>
              </a:ext>
            </a:extLst>
          </p:cNvPr>
          <p:cNvSpPr txBox="1">
            <a:spLocks/>
          </p:cNvSpPr>
          <p:nvPr/>
        </p:nvSpPr>
        <p:spPr>
          <a:xfrm>
            <a:off x="336693" y="5579384"/>
            <a:ext cx="5599509" cy="878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Department of Information Technology,</a:t>
            </a:r>
          </a:p>
          <a:p>
            <a:pPr algn="l"/>
            <a:r>
              <a:rPr lang="en-IN" b="1" dirty="0"/>
              <a:t>Bhagwan Parshuram Institute of Technology, Delhi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626445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611-0C8C-4122-835E-4A80C555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210" y="1628910"/>
            <a:ext cx="7766936" cy="1646302"/>
          </a:xfrm>
        </p:spPr>
        <p:txBody>
          <a:bodyPr/>
          <a:lstStyle/>
          <a:p>
            <a:pPr algn="ctr"/>
            <a:r>
              <a:rPr lang="en-IN" sz="4800" u="sng" dirty="0"/>
              <a:t>HOW IS MEDXPLORE DEVELOPED</a:t>
            </a:r>
            <a:r>
              <a:rPr lang="en-IN" sz="4800" dirty="0"/>
              <a:t> ?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27218963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7A2E-8CCE-461F-8AC7-69DA4C6B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n-IN" sz="2200" dirty="0"/>
              <a:t>It is developed using the concepts of some widely-used present-day technologies like-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Java EE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Apache Tomcat Server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PostgreSQL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HTML5/CSS3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Bootstrap 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JavaScript &amp; JQuery </a:t>
            </a:r>
          </a:p>
        </p:txBody>
      </p:sp>
    </p:spTree>
    <p:extLst>
      <p:ext uri="{BB962C8B-B14F-4D97-AF65-F5344CB8AC3E}">
        <p14:creationId xmlns:p14="http://schemas.microsoft.com/office/powerpoint/2010/main" val="3484010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266EB1-99C0-4136-A1E6-A8221639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2" y="1450805"/>
            <a:ext cx="6640497" cy="51173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D56744-208B-4369-9C66-FD93542F7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1573" y="289822"/>
            <a:ext cx="4591893" cy="682932"/>
          </a:xfrm>
        </p:spPr>
        <p:txBody>
          <a:bodyPr/>
          <a:lstStyle/>
          <a:p>
            <a:pPr algn="ctr"/>
            <a:r>
              <a:rPr lang="en-IN" sz="4000" u="sng" dirty="0"/>
              <a:t>USE-CASE DIAGRAM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2125525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D56744-208B-4369-9C66-FD93542F7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664" y="166361"/>
            <a:ext cx="4591893" cy="682932"/>
          </a:xfrm>
        </p:spPr>
        <p:txBody>
          <a:bodyPr/>
          <a:lstStyle/>
          <a:p>
            <a:pPr algn="ctr"/>
            <a:r>
              <a:rPr lang="en-IN" sz="4000" u="sng" dirty="0"/>
              <a:t>E-R DIAGRAM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1A33A-8B76-4C2F-9532-9531FCD1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3" y="857212"/>
            <a:ext cx="10505391" cy="58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885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611-0C8C-4122-835E-4A80C555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922" y="2170447"/>
            <a:ext cx="7766936" cy="1646302"/>
          </a:xfrm>
        </p:spPr>
        <p:txBody>
          <a:bodyPr/>
          <a:lstStyle/>
          <a:p>
            <a:pPr algn="ctr"/>
            <a:r>
              <a:rPr lang="en-IN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000456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A68-F01F-4B5B-A764-BD3F3CF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u="sng" dirty="0"/>
              <a:t>TEAM MEMBERS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7A2E-8CCE-461F-8AC7-69DA4C6B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Akshita Aggarwal (00220803115)</a:t>
            </a:r>
            <a:br>
              <a:rPr lang="en-IN" sz="2800" dirty="0"/>
            </a:br>
            <a:endParaRPr lang="en-IN" sz="2800" dirty="0"/>
          </a:p>
          <a:p>
            <a:r>
              <a:rPr lang="en-IN" sz="2800" dirty="0"/>
              <a:t>Kunark Khewal (01520803115)</a:t>
            </a:r>
            <a:br>
              <a:rPr lang="en-IN" sz="2800" dirty="0"/>
            </a:br>
            <a:endParaRPr lang="en-IN" sz="2800" dirty="0"/>
          </a:p>
          <a:p>
            <a:r>
              <a:rPr lang="en-IN" sz="2800" dirty="0"/>
              <a:t>Rohit Meghwal (02720803115)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2800" dirty="0"/>
              <a:t>														</a:t>
            </a:r>
            <a:r>
              <a:rPr lang="en-IN" sz="2400" i="1" dirty="0"/>
              <a:t>IT (7</a:t>
            </a:r>
            <a:r>
              <a:rPr lang="en-IN" sz="2400" i="1" baseline="30000" dirty="0"/>
              <a:t>th</a:t>
            </a:r>
            <a:r>
              <a:rPr lang="en-IN" sz="2400" i="1" dirty="0"/>
              <a:t> Sem)</a:t>
            </a:r>
          </a:p>
        </p:txBody>
      </p:sp>
    </p:spTree>
    <p:extLst>
      <p:ext uri="{BB962C8B-B14F-4D97-AF65-F5344CB8AC3E}">
        <p14:creationId xmlns:p14="http://schemas.microsoft.com/office/powerpoint/2010/main" val="927581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A68-F01F-4B5B-A764-BD3F3CF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u="sng" dirty="0"/>
              <a:t>MENTOR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7A2E-8CCE-461F-8AC7-69DA4C6B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Mr. C.M. Sharma</a:t>
            </a:r>
            <a:br>
              <a:rPr lang="en-IN" sz="2800" b="1" dirty="0"/>
            </a:br>
            <a:br>
              <a:rPr lang="en-IN" sz="2800"/>
            </a:br>
            <a:r>
              <a:rPr lang="en-IN" sz="2200" i="1"/>
              <a:t>Assistant </a:t>
            </a:r>
            <a:r>
              <a:rPr lang="en-IN" sz="2200" i="1" dirty="0"/>
              <a:t>Professor,</a:t>
            </a:r>
            <a:br>
              <a:rPr lang="en-IN" sz="2200" i="1" dirty="0"/>
            </a:br>
            <a:r>
              <a:rPr lang="en-IN" sz="2200" i="1" dirty="0"/>
              <a:t>Department of Information Technology,</a:t>
            </a:r>
            <a:br>
              <a:rPr lang="en-IN" sz="2200" i="1" dirty="0"/>
            </a:br>
            <a:r>
              <a:rPr lang="en-IN" sz="2200" i="1" dirty="0"/>
              <a:t>BPIT, Delhi</a:t>
            </a:r>
            <a:r>
              <a:rPr lang="en-IN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829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611-0C8C-4122-835E-4A80C555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210" y="1628910"/>
            <a:ext cx="7766936" cy="1646302"/>
          </a:xfrm>
        </p:spPr>
        <p:txBody>
          <a:bodyPr/>
          <a:lstStyle/>
          <a:p>
            <a:pPr algn="ctr"/>
            <a:r>
              <a:rPr lang="en-IN" sz="5000" u="sng" dirty="0"/>
              <a:t>WHAT IS MEDXPLORE</a:t>
            </a:r>
            <a:r>
              <a:rPr lang="en-IN" sz="5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0851939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7A2E-8CCE-461F-8AC7-69DA4C6B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848407" cy="4971495"/>
          </a:xfrm>
        </p:spPr>
        <p:txBody>
          <a:bodyPr>
            <a:normAutofit/>
          </a:bodyPr>
          <a:lstStyle/>
          <a:p>
            <a:r>
              <a:rPr lang="en-IN" sz="2200" dirty="0"/>
              <a:t>MedXplore is a Web-Application.</a:t>
            </a:r>
          </a:p>
          <a:p>
            <a:r>
              <a:rPr lang="en-IN" sz="2200" dirty="0"/>
              <a:t>It aims to assist in buying prescribed medicines in your local area.</a:t>
            </a:r>
          </a:p>
          <a:p>
            <a:r>
              <a:rPr lang="en-IN" sz="2200" dirty="0"/>
              <a:t>It Lists the stores with a particular medicine available.</a:t>
            </a:r>
          </a:p>
          <a:p>
            <a:r>
              <a:rPr lang="en-IN" sz="2200" dirty="0"/>
              <a:t>The Web-App offers features like-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User Registration &amp; Login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Personal Dashboard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Search Medicine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MedBook (A Medicine Handbook)</a:t>
            </a:r>
          </a:p>
        </p:txBody>
      </p:sp>
    </p:spTree>
    <p:extLst>
      <p:ext uri="{BB962C8B-B14F-4D97-AF65-F5344CB8AC3E}">
        <p14:creationId xmlns:p14="http://schemas.microsoft.com/office/powerpoint/2010/main" val="3448249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7A2E-8CCE-461F-8AC7-69DA4C6B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3"/>
            <a:ext cx="8596668" cy="4677052"/>
          </a:xfrm>
        </p:spPr>
        <p:txBody>
          <a:bodyPr>
            <a:normAutofit/>
          </a:bodyPr>
          <a:lstStyle/>
          <a:p>
            <a:r>
              <a:rPr lang="en-IN" sz="2200" dirty="0"/>
              <a:t>There is a separate interface for Admin.</a:t>
            </a:r>
          </a:p>
          <a:p>
            <a:r>
              <a:rPr lang="en-IN" sz="2200" dirty="0"/>
              <a:t>Admin can do the following tasks-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Update Medicines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Update Stores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Add Admin</a:t>
            </a:r>
          </a:p>
        </p:txBody>
      </p:sp>
    </p:spTree>
    <p:extLst>
      <p:ext uri="{BB962C8B-B14F-4D97-AF65-F5344CB8AC3E}">
        <p14:creationId xmlns:p14="http://schemas.microsoft.com/office/powerpoint/2010/main" val="1262535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611-0C8C-4122-835E-4A80C555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210" y="1628910"/>
            <a:ext cx="7766936" cy="1646302"/>
          </a:xfrm>
        </p:spPr>
        <p:txBody>
          <a:bodyPr/>
          <a:lstStyle/>
          <a:p>
            <a:pPr algn="ctr"/>
            <a:r>
              <a:rPr lang="en-IN" sz="5000" u="sng" dirty="0"/>
              <a:t>WHY MEDXPLORE</a:t>
            </a:r>
            <a:r>
              <a:rPr lang="en-IN" sz="5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0268246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7A2E-8CCE-461F-8AC7-69DA4C6B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959"/>
            <a:ext cx="8596668" cy="4514403"/>
          </a:xfrm>
        </p:spPr>
        <p:txBody>
          <a:bodyPr>
            <a:normAutofit/>
          </a:bodyPr>
          <a:lstStyle/>
          <a:p>
            <a:r>
              <a:rPr lang="en-IN" sz="2200" dirty="0"/>
              <a:t>Every Medical Practitioner has his/her own ‘set’ of drugs to prescribe.</a:t>
            </a:r>
          </a:p>
          <a:p>
            <a:endParaRPr lang="en-IN" sz="2200" dirty="0"/>
          </a:p>
          <a:p>
            <a:r>
              <a:rPr lang="en-IN" sz="2200" dirty="0"/>
              <a:t>This ‘set’ of drugs is only available in the pharmacies near the medical practitioner.</a:t>
            </a:r>
          </a:p>
          <a:p>
            <a:endParaRPr lang="en-IN" sz="2200" dirty="0"/>
          </a:p>
          <a:p>
            <a:r>
              <a:rPr lang="en-IN" sz="2200" dirty="0"/>
              <a:t>At times, it causes a great problem to the patient in case the drug runs out of stock.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0261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7A2E-8CCE-461F-8AC7-69DA4C6B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981"/>
            <a:ext cx="8596668" cy="4443381"/>
          </a:xfrm>
        </p:spPr>
        <p:txBody>
          <a:bodyPr>
            <a:normAutofit/>
          </a:bodyPr>
          <a:lstStyle/>
          <a:p>
            <a:r>
              <a:rPr lang="en-IN" sz="2200" dirty="0"/>
              <a:t>Our app aims to help such patients find their prescribed drug in their local area.</a:t>
            </a:r>
          </a:p>
          <a:p>
            <a:endParaRPr lang="en-IN" sz="2200" dirty="0"/>
          </a:p>
          <a:p>
            <a:r>
              <a:rPr lang="en-IN" sz="2200" dirty="0"/>
              <a:t>The main purpose is to help patients get back to the best of their health instead of them getting stressed to find it.</a:t>
            </a:r>
          </a:p>
        </p:txBody>
      </p:sp>
    </p:spTree>
    <p:extLst>
      <p:ext uri="{BB962C8B-B14F-4D97-AF65-F5344CB8AC3E}">
        <p14:creationId xmlns:p14="http://schemas.microsoft.com/office/powerpoint/2010/main" val="3403524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245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MedXplore</vt:lpstr>
      <vt:lpstr>TEAM MEMBERS :</vt:lpstr>
      <vt:lpstr>MENTOR :</vt:lpstr>
      <vt:lpstr>WHAT IS MEDXPLORE ?</vt:lpstr>
      <vt:lpstr>PowerPoint Presentation</vt:lpstr>
      <vt:lpstr>PowerPoint Presentation</vt:lpstr>
      <vt:lpstr>WHY MEDXPLORE ?</vt:lpstr>
      <vt:lpstr>PowerPoint Presentation</vt:lpstr>
      <vt:lpstr>PowerPoint Presentation</vt:lpstr>
      <vt:lpstr>HOW IS MEDXPLORE DEVELOPED ?</vt:lpstr>
      <vt:lpstr>PowerPoint Presentation</vt:lpstr>
      <vt:lpstr>USE-CASE DIAGRAM</vt:lpstr>
      <vt:lpstr>E-R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MedXplore</dc:title>
  <dc:creator>Rae</dc:creator>
  <cp:lastModifiedBy>Rae</cp:lastModifiedBy>
  <cp:revision>28</cp:revision>
  <dcterms:created xsi:type="dcterms:W3CDTF">2018-10-03T19:08:43Z</dcterms:created>
  <dcterms:modified xsi:type="dcterms:W3CDTF">2018-10-05T05:16:27Z</dcterms:modified>
</cp:coreProperties>
</file>