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96" r:id="rId2"/>
    <p:sldId id="423" r:id="rId3"/>
    <p:sldId id="409" r:id="rId4"/>
    <p:sldId id="418" r:id="rId5"/>
    <p:sldId id="417" r:id="rId6"/>
    <p:sldId id="419" r:id="rId7"/>
    <p:sldId id="420" r:id="rId8"/>
    <p:sldId id="421" r:id="rId9"/>
    <p:sldId id="426" r:id="rId10"/>
    <p:sldId id="424" r:id="rId11"/>
    <p:sldId id="411" r:id="rId12"/>
    <p:sldId id="41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8542"/>
    <a:srgbClr val="F4C418"/>
    <a:srgbClr val="46F492"/>
    <a:srgbClr val="3CA3F4"/>
    <a:srgbClr val="000000"/>
    <a:srgbClr val="F7C4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44" y="-90"/>
      </p:cViewPr>
      <p:guideLst>
        <p:guide orient="horz" pos="2424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ylwin:Library:Containers:com.apple.mail:Data:Library:Mail%20Downloads:D31F54EE-DBBD-4605-AAE2-3DFAF9BB5874:Consolidated%20NRP%20Data%20UL_edit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SG"/>
  <c:style val="18"/>
  <c:chart>
    <c:autoTitleDeleted val="1"/>
    <c:plotArea>
      <c:layout/>
      <c:barChart>
        <c:barDir val="col"/>
        <c:grouping val="clustered"/>
        <c:ser>
          <c:idx val="0"/>
          <c:order val="0"/>
          <c:dPt>
            <c:idx val="9"/>
            <c:spPr>
              <a:solidFill>
                <a:srgbClr val="C0504D"/>
              </a:solidFill>
            </c:spPr>
          </c:dPt>
          <c:dPt>
            <c:idx val="10"/>
            <c:spPr>
              <a:solidFill>
                <a:srgbClr val="C0504D"/>
              </a:solidFill>
            </c:spPr>
          </c:dPt>
          <c:dPt>
            <c:idx val="11"/>
            <c:spPr>
              <a:solidFill>
                <a:srgbClr val="C0504D"/>
              </a:solidFill>
            </c:spPr>
          </c:dPt>
          <c:dPt>
            <c:idx val="12"/>
            <c:spPr>
              <a:solidFill>
                <a:srgbClr val="C0504D"/>
              </a:solidFill>
            </c:spPr>
          </c:dPt>
          <c:dPt>
            <c:idx val="21"/>
            <c:spPr>
              <a:solidFill>
                <a:srgbClr val="C0504D"/>
              </a:solidFill>
            </c:spPr>
          </c:dPt>
          <c:dPt>
            <c:idx val="22"/>
            <c:spPr>
              <a:solidFill>
                <a:srgbClr val="C0504D"/>
              </a:solidFill>
            </c:spPr>
          </c:dPt>
          <c:dPt>
            <c:idx val="23"/>
            <c:spPr>
              <a:solidFill>
                <a:srgbClr val="C0504D"/>
              </a:solidFill>
            </c:spPr>
          </c:dPt>
          <c:dPt>
            <c:idx val="24"/>
            <c:spPr>
              <a:solidFill>
                <a:srgbClr val="C0504D"/>
              </a:solidFill>
            </c:spPr>
          </c:dPt>
          <c:cat>
            <c:numRef>
              <c:f>'Total Recyclables'!$B$2:$AG$2</c:f>
              <c:numCache>
                <c:formatCode>mmm\-yy</c:formatCode>
                <c:ptCount val="32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  <c:pt idx="8">
                  <c:v>40787</c:v>
                </c:pt>
                <c:pt idx="9">
                  <c:v>40817</c:v>
                </c:pt>
                <c:pt idx="10">
                  <c:v>40848</c:v>
                </c:pt>
                <c:pt idx="11">
                  <c:v>40878</c:v>
                </c:pt>
                <c:pt idx="12">
                  <c:v>40909</c:v>
                </c:pt>
                <c:pt idx="13">
                  <c:v>40940</c:v>
                </c:pt>
                <c:pt idx="14">
                  <c:v>40969</c:v>
                </c:pt>
                <c:pt idx="15">
                  <c:v>41000</c:v>
                </c:pt>
                <c:pt idx="16">
                  <c:v>41030</c:v>
                </c:pt>
                <c:pt idx="17">
                  <c:v>41061</c:v>
                </c:pt>
                <c:pt idx="18">
                  <c:v>41091</c:v>
                </c:pt>
                <c:pt idx="19">
                  <c:v>41122</c:v>
                </c:pt>
                <c:pt idx="20">
                  <c:v>41153</c:v>
                </c:pt>
                <c:pt idx="21">
                  <c:v>41183</c:v>
                </c:pt>
                <c:pt idx="22">
                  <c:v>41214</c:v>
                </c:pt>
                <c:pt idx="23">
                  <c:v>41244</c:v>
                </c:pt>
                <c:pt idx="24">
                  <c:v>41275</c:v>
                </c:pt>
                <c:pt idx="25">
                  <c:v>41306</c:v>
                </c:pt>
                <c:pt idx="26">
                  <c:v>41334</c:v>
                </c:pt>
                <c:pt idx="27">
                  <c:v>41365</c:v>
                </c:pt>
                <c:pt idx="28">
                  <c:v>41395</c:v>
                </c:pt>
                <c:pt idx="29">
                  <c:v>41426</c:v>
                </c:pt>
                <c:pt idx="30">
                  <c:v>41456</c:v>
                </c:pt>
                <c:pt idx="31">
                  <c:v>41487</c:v>
                </c:pt>
              </c:numCache>
            </c:numRef>
          </c:cat>
          <c:val>
            <c:numRef>
              <c:f>'Total Recyclables'!$B$4:$AG$4</c:f>
              <c:numCache>
                <c:formatCode>#,##0</c:formatCode>
                <c:ptCount val="32"/>
                <c:pt idx="0">
                  <c:v>2653057.5568000004</c:v>
                </c:pt>
                <c:pt idx="1">
                  <c:v>2120999.5035547903</c:v>
                </c:pt>
                <c:pt idx="2">
                  <c:v>2190950.6762140901</c:v>
                </c:pt>
                <c:pt idx="3">
                  <c:v>2026173.1134478794</c:v>
                </c:pt>
                <c:pt idx="4">
                  <c:v>2194287.3005444901</c:v>
                </c:pt>
                <c:pt idx="5">
                  <c:v>2016520.37065401</c:v>
                </c:pt>
                <c:pt idx="6">
                  <c:v>1902929.9002735598</c:v>
                </c:pt>
                <c:pt idx="7">
                  <c:v>1881808.6129298897</c:v>
                </c:pt>
                <c:pt idx="8">
                  <c:v>1955997.0168996896</c:v>
                </c:pt>
                <c:pt idx="9">
                  <c:v>1906986.7269040798</c:v>
                </c:pt>
                <c:pt idx="10">
                  <c:v>2136545.0840908694</c:v>
                </c:pt>
                <c:pt idx="11">
                  <c:v>2321670.6960734897</c:v>
                </c:pt>
                <c:pt idx="12">
                  <c:v>2801638.5796044795</c:v>
                </c:pt>
                <c:pt idx="13">
                  <c:v>1895938.6814216599</c:v>
                </c:pt>
                <c:pt idx="14">
                  <c:v>2179869.8736371994</c:v>
                </c:pt>
                <c:pt idx="15">
                  <c:v>2801638.5796044795</c:v>
                </c:pt>
                <c:pt idx="16">
                  <c:v>2091943.3329320701</c:v>
                </c:pt>
                <c:pt idx="17">
                  <c:v>1984308.3428159598</c:v>
                </c:pt>
                <c:pt idx="18">
                  <c:v>2176439.9202308394</c:v>
                </c:pt>
                <c:pt idx="19">
                  <c:v>2102871.7159868102</c:v>
                </c:pt>
                <c:pt idx="20">
                  <c:v>2141794.5865332503</c:v>
                </c:pt>
                <c:pt idx="21">
                  <c:v>2188675.0905294903</c:v>
                </c:pt>
                <c:pt idx="22">
                  <c:v>2483474.6037020301</c:v>
                </c:pt>
                <c:pt idx="23">
                  <c:v>2650907.4291568096</c:v>
                </c:pt>
                <c:pt idx="24">
                  <c:v>2767977.8000000007</c:v>
                </c:pt>
                <c:pt idx="25">
                  <c:v>2182495.3999999994</c:v>
                </c:pt>
                <c:pt idx="26">
                  <c:v>2045299.9</c:v>
                </c:pt>
                <c:pt idx="27">
                  <c:v>2110553.1899999995</c:v>
                </c:pt>
                <c:pt idx="28">
                  <c:v>2233679.3380610002</c:v>
                </c:pt>
                <c:pt idx="29">
                  <c:v>2047258.4031056792</c:v>
                </c:pt>
                <c:pt idx="30">
                  <c:v>2193210.5189023511</c:v>
                </c:pt>
                <c:pt idx="31">
                  <c:v>2241092.6227952503</c:v>
                </c:pt>
              </c:numCache>
            </c:numRef>
          </c:val>
        </c:ser>
        <c:dLbls/>
        <c:axId val="54781440"/>
        <c:axId val="54782976"/>
      </c:barChart>
      <c:dateAx>
        <c:axId val="54781440"/>
        <c:scaling>
          <c:orientation val="minMax"/>
        </c:scaling>
        <c:axPos val="b"/>
        <c:numFmt formatCode="mmm\-yy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54782976"/>
        <c:crosses val="autoZero"/>
        <c:auto val="1"/>
        <c:lblOffset val="100"/>
        <c:baseTimeUnit val="months"/>
      </c:dateAx>
      <c:valAx>
        <c:axId val="54782976"/>
        <c:scaling>
          <c:orientation val="minMax"/>
          <c:min val="1500000"/>
        </c:scaling>
        <c:axPos val="l"/>
        <c:title>
          <c:tx>
            <c:rich>
              <a:bodyPr rot="-5400000" vert="horz"/>
              <a:lstStyle/>
              <a:p>
                <a:pPr>
                  <a:defRPr lang="en-US" sz="1800"/>
                </a:pPr>
                <a:r>
                  <a:rPr lang="en-US" sz="1800" dirty="0" smtClean="0"/>
                  <a:t>Recycled Material</a:t>
                </a:r>
                <a:r>
                  <a:rPr lang="en-US" sz="1800" baseline="0" dirty="0" smtClean="0"/>
                  <a:t> Collected (kg)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5.9197199739392517E-3"/>
              <c:y val="0.11378667367821405"/>
            </c:manualLayout>
          </c:layout>
        </c:title>
        <c:numFmt formatCode="#,##0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54781440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SG"/>
  <c:style val="1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Kg</c:v>
                </c:pt>
              </c:strCache>
            </c:strRef>
          </c:tx>
          <c:spPr>
            <a:ln w="38100">
              <a:solidFill>
                <a:schemeClr val="bg1">
                  <a:lumMod val="95000"/>
                </a:schemeClr>
              </a:solidFill>
            </a:ln>
            <a:effectLst/>
          </c:spPr>
          <c:cat>
            <c:strRef>
              <c:f>Sheet1!$A$2:$A$7</c:f>
              <c:strCache>
                <c:ptCount val="6"/>
                <c:pt idx="0">
                  <c:v>Condo</c:v>
                </c:pt>
                <c:pt idx="1">
                  <c:v>Schools</c:v>
                </c:pt>
                <c:pt idx="2">
                  <c:v>Malls</c:v>
                </c:pt>
                <c:pt idx="3">
                  <c:v>Industrial</c:v>
                </c:pt>
                <c:pt idx="4">
                  <c:v>Office</c:v>
                </c:pt>
                <c:pt idx="5">
                  <c:v>Community Centre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351</c:v>
                </c:pt>
                <c:pt idx="1">
                  <c:v>156</c:v>
                </c:pt>
                <c:pt idx="2">
                  <c:v>3141.8</c:v>
                </c:pt>
                <c:pt idx="3">
                  <c:v>1349.52</c:v>
                </c:pt>
                <c:pt idx="4">
                  <c:v>1362</c:v>
                </c:pt>
                <c:pt idx="5">
                  <c:v>1455.7</c:v>
                </c:pt>
              </c:numCache>
            </c:numRef>
          </c:val>
        </c:ser>
        <c:dLbls/>
        <c:firstSliceAng val="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53810-FC34-4DB5-B43D-72B757B92A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8936FD9-90D9-4659-B2CD-583D6CB58044}">
      <dgm:prSet phldrT="[Text]"/>
      <dgm:spPr/>
      <dgm:t>
        <a:bodyPr/>
        <a:lstStyle/>
        <a:p>
          <a:r>
            <a:rPr lang="en-US" dirty="0" smtClean="0"/>
            <a:t>Concept	</a:t>
          </a:r>
          <a:endParaRPr lang="en-SG" dirty="0"/>
        </a:p>
      </dgm:t>
    </dgm:pt>
    <dgm:pt modelId="{33F49941-32F4-488D-8749-47EEC4B129EE}" type="parTrans" cxnId="{D47B923A-3D73-497B-A434-862D65971FAB}">
      <dgm:prSet/>
      <dgm:spPr/>
      <dgm:t>
        <a:bodyPr/>
        <a:lstStyle/>
        <a:p>
          <a:endParaRPr lang="en-SG"/>
        </a:p>
      </dgm:t>
    </dgm:pt>
    <dgm:pt modelId="{BBB05BF8-C625-429B-AD9E-311916B9EFD0}" type="sibTrans" cxnId="{D47B923A-3D73-497B-A434-862D65971FAB}">
      <dgm:prSet/>
      <dgm:spPr/>
      <dgm:t>
        <a:bodyPr/>
        <a:lstStyle/>
        <a:p>
          <a:endParaRPr lang="en-SG"/>
        </a:p>
      </dgm:t>
    </dgm:pt>
    <dgm:pt modelId="{7852ACD3-7E91-45AC-8AE6-F87C15B94142}">
      <dgm:prSet phldrT="[Text]" custT="1"/>
      <dgm:spPr/>
      <dgm:t>
        <a:bodyPr/>
        <a:lstStyle/>
        <a:p>
          <a:r>
            <a:rPr lang="en-US" sz="1400" dirty="0" smtClean="0"/>
            <a:t>E-waste gamification web app </a:t>
          </a:r>
          <a:endParaRPr lang="en-SG" sz="1400" dirty="0"/>
        </a:p>
      </dgm:t>
    </dgm:pt>
    <dgm:pt modelId="{CF0948E1-469C-4017-BF0B-78D2A93F74D9}" type="parTrans" cxnId="{DBA17D91-10D6-4AD3-BBC0-43A116181581}">
      <dgm:prSet/>
      <dgm:spPr/>
      <dgm:t>
        <a:bodyPr/>
        <a:lstStyle/>
        <a:p>
          <a:endParaRPr lang="en-SG"/>
        </a:p>
      </dgm:t>
    </dgm:pt>
    <dgm:pt modelId="{35C3ED19-951E-44C3-A793-BFBD3F2745D2}" type="sibTrans" cxnId="{DBA17D91-10D6-4AD3-BBC0-43A116181581}">
      <dgm:prSet/>
      <dgm:spPr/>
      <dgm:t>
        <a:bodyPr/>
        <a:lstStyle/>
        <a:p>
          <a:endParaRPr lang="en-SG"/>
        </a:p>
      </dgm:t>
    </dgm:pt>
    <dgm:pt modelId="{391D5F76-C2C2-4E62-9126-1169B9F3CA8B}">
      <dgm:prSet phldrT="[Text]"/>
      <dgm:spPr/>
      <dgm:t>
        <a:bodyPr/>
        <a:lstStyle/>
        <a:p>
          <a:r>
            <a:rPr lang="en-US" dirty="0" smtClean="0"/>
            <a:t>Target Market</a:t>
          </a:r>
          <a:endParaRPr lang="en-SG" dirty="0"/>
        </a:p>
      </dgm:t>
    </dgm:pt>
    <dgm:pt modelId="{5DE36107-C2C3-4C8A-B6F6-E561D65BB0A3}" type="parTrans" cxnId="{1DA0F458-8CF2-432C-BA19-BBE6E6BA702B}">
      <dgm:prSet/>
      <dgm:spPr/>
      <dgm:t>
        <a:bodyPr/>
        <a:lstStyle/>
        <a:p>
          <a:endParaRPr lang="en-SG"/>
        </a:p>
      </dgm:t>
    </dgm:pt>
    <dgm:pt modelId="{926ADEA5-7087-4CE9-832E-2FF3C365C2B2}" type="sibTrans" cxnId="{1DA0F458-8CF2-432C-BA19-BBE6E6BA702B}">
      <dgm:prSet/>
      <dgm:spPr/>
      <dgm:t>
        <a:bodyPr/>
        <a:lstStyle/>
        <a:p>
          <a:endParaRPr lang="en-SG"/>
        </a:p>
      </dgm:t>
    </dgm:pt>
    <dgm:pt modelId="{586BED58-8B2B-469B-A745-9AC11583194F}">
      <dgm:prSet phldrT="[Text]" custT="1"/>
      <dgm:spPr/>
      <dgm:t>
        <a:bodyPr/>
        <a:lstStyle/>
        <a:p>
          <a:r>
            <a:rPr lang="en-US" sz="1400" dirty="0" smtClean="0"/>
            <a:t> General Rollout</a:t>
          </a:r>
          <a:endParaRPr lang="en-SG" sz="1400" dirty="0"/>
        </a:p>
      </dgm:t>
    </dgm:pt>
    <dgm:pt modelId="{47C1CA08-6248-4CB9-8A75-956E4F0C4EF8}" type="parTrans" cxnId="{4D1B35DC-98D3-4171-A0DC-EEFC00C522AC}">
      <dgm:prSet/>
      <dgm:spPr/>
      <dgm:t>
        <a:bodyPr/>
        <a:lstStyle/>
        <a:p>
          <a:endParaRPr lang="en-SG"/>
        </a:p>
      </dgm:t>
    </dgm:pt>
    <dgm:pt modelId="{D7BE87D5-E112-4A9F-BC10-BD2E1EDEF677}" type="sibTrans" cxnId="{4D1B35DC-98D3-4171-A0DC-EEFC00C522AC}">
      <dgm:prSet/>
      <dgm:spPr/>
      <dgm:t>
        <a:bodyPr/>
        <a:lstStyle/>
        <a:p>
          <a:endParaRPr lang="en-SG"/>
        </a:p>
      </dgm:t>
    </dgm:pt>
    <dgm:pt modelId="{06D66F60-124C-4880-87DC-C8E444184607}">
      <dgm:prSet phldrT="[Text]"/>
      <dgm:spPr/>
      <dgm:t>
        <a:bodyPr/>
        <a:lstStyle/>
        <a:p>
          <a:r>
            <a:rPr lang="en-US" dirty="0" smtClean="0"/>
            <a:t>USP</a:t>
          </a:r>
          <a:endParaRPr lang="en-SG" dirty="0"/>
        </a:p>
      </dgm:t>
    </dgm:pt>
    <dgm:pt modelId="{0ADD2247-CA47-40C3-B603-8DC4A3C0FD87}" type="parTrans" cxnId="{900A7544-2D8D-4711-BA02-3CEF518CE6CD}">
      <dgm:prSet/>
      <dgm:spPr/>
      <dgm:t>
        <a:bodyPr/>
        <a:lstStyle/>
        <a:p>
          <a:endParaRPr lang="en-SG"/>
        </a:p>
      </dgm:t>
    </dgm:pt>
    <dgm:pt modelId="{A2FB5282-DFA3-4FCB-87CF-62D195A4ABC9}" type="sibTrans" cxnId="{900A7544-2D8D-4711-BA02-3CEF518CE6CD}">
      <dgm:prSet/>
      <dgm:spPr/>
      <dgm:t>
        <a:bodyPr/>
        <a:lstStyle/>
        <a:p>
          <a:endParaRPr lang="en-SG"/>
        </a:p>
      </dgm:t>
    </dgm:pt>
    <dgm:pt modelId="{01FABFEB-A62A-43FF-BE23-FB2CBEE0A60F}">
      <dgm:prSet phldrT="[Text]" custT="1"/>
      <dgm:spPr/>
      <dgm:t>
        <a:bodyPr/>
        <a:lstStyle/>
        <a:p>
          <a:r>
            <a:rPr lang="en-US" sz="1400" dirty="0" smtClean="0"/>
            <a:t>Use of gamification to encourage recycling and education</a:t>
          </a:r>
          <a:endParaRPr lang="en-SG" sz="1400" dirty="0"/>
        </a:p>
      </dgm:t>
    </dgm:pt>
    <dgm:pt modelId="{98F9B277-17A3-4E72-9F29-7381A2E31652}" type="parTrans" cxnId="{AD9F1F47-D758-4292-AF07-0677220547DD}">
      <dgm:prSet/>
      <dgm:spPr/>
      <dgm:t>
        <a:bodyPr/>
        <a:lstStyle/>
        <a:p>
          <a:endParaRPr lang="en-SG"/>
        </a:p>
      </dgm:t>
    </dgm:pt>
    <dgm:pt modelId="{3E9A5E7A-D0F7-4560-89F2-6F7F945C0294}" type="sibTrans" cxnId="{AD9F1F47-D758-4292-AF07-0677220547DD}">
      <dgm:prSet/>
      <dgm:spPr/>
      <dgm:t>
        <a:bodyPr/>
        <a:lstStyle/>
        <a:p>
          <a:endParaRPr lang="en-SG"/>
        </a:p>
      </dgm:t>
    </dgm:pt>
    <dgm:pt modelId="{8735F0B8-B5A6-4AC0-BFF2-86EDE32D2E81}">
      <dgm:prSet phldrT="[Text]"/>
      <dgm:spPr/>
      <dgm:t>
        <a:bodyPr/>
        <a:lstStyle/>
        <a:p>
          <a:r>
            <a:rPr lang="en-US" dirty="0" smtClean="0"/>
            <a:t>Need &amp; Benefit</a:t>
          </a:r>
          <a:endParaRPr lang="en-SG" dirty="0"/>
        </a:p>
      </dgm:t>
    </dgm:pt>
    <dgm:pt modelId="{871F7A5E-E225-48B3-86B6-100CBC0F8B25}" type="parTrans" cxnId="{8FB783BB-71D6-405D-A652-66E74952254D}">
      <dgm:prSet/>
      <dgm:spPr/>
      <dgm:t>
        <a:bodyPr/>
        <a:lstStyle/>
        <a:p>
          <a:endParaRPr lang="en-SG"/>
        </a:p>
      </dgm:t>
    </dgm:pt>
    <dgm:pt modelId="{99F00640-BC70-4688-903A-381112ACBBE7}" type="sibTrans" cxnId="{8FB783BB-71D6-405D-A652-66E74952254D}">
      <dgm:prSet/>
      <dgm:spPr/>
      <dgm:t>
        <a:bodyPr/>
        <a:lstStyle/>
        <a:p>
          <a:endParaRPr lang="en-SG"/>
        </a:p>
      </dgm:t>
    </dgm:pt>
    <dgm:pt modelId="{90340D70-8C06-450D-8573-7B67791BA74F}">
      <dgm:prSet phldrT="[Text]" custT="1"/>
      <dgm:spPr/>
      <dgm:t>
        <a:bodyPr/>
        <a:lstStyle/>
        <a:p>
          <a:r>
            <a:rPr lang="en-US" sz="1400" dirty="0" smtClean="0"/>
            <a:t>To increase e-waste recycling and education</a:t>
          </a:r>
          <a:endParaRPr lang="en-SG" sz="1400" dirty="0"/>
        </a:p>
      </dgm:t>
    </dgm:pt>
    <dgm:pt modelId="{9F8AD792-4894-4C25-AC8E-7C190F9627B4}" type="parTrans" cxnId="{24CD6167-402D-454D-90B2-BDD4E920E5F8}">
      <dgm:prSet/>
      <dgm:spPr/>
      <dgm:t>
        <a:bodyPr/>
        <a:lstStyle/>
        <a:p>
          <a:endParaRPr lang="en-SG"/>
        </a:p>
      </dgm:t>
    </dgm:pt>
    <dgm:pt modelId="{25443545-8758-40ED-9F3C-B0FB2E9326C7}" type="sibTrans" cxnId="{24CD6167-402D-454D-90B2-BDD4E920E5F8}">
      <dgm:prSet/>
      <dgm:spPr/>
      <dgm:t>
        <a:bodyPr/>
        <a:lstStyle/>
        <a:p>
          <a:endParaRPr lang="en-SG"/>
        </a:p>
      </dgm:t>
    </dgm:pt>
    <dgm:pt modelId="{759A51B0-F3D0-4D8D-9FDA-D36F962DD8F5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SG" dirty="0"/>
        </a:p>
      </dgm:t>
    </dgm:pt>
    <dgm:pt modelId="{889E6BF4-F2CB-447B-8E36-534BE953D790}" type="parTrans" cxnId="{041CA2E1-513A-461D-86DC-DEDCFE933E69}">
      <dgm:prSet/>
      <dgm:spPr/>
      <dgm:t>
        <a:bodyPr/>
        <a:lstStyle/>
        <a:p>
          <a:endParaRPr lang="en-SG"/>
        </a:p>
      </dgm:t>
    </dgm:pt>
    <dgm:pt modelId="{89102BB9-059A-45B0-813F-A1BE5F0AE179}" type="sibTrans" cxnId="{041CA2E1-513A-461D-86DC-DEDCFE933E69}">
      <dgm:prSet/>
      <dgm:spPr/>
      <dgm:t>
        <a:bodyPr/>
        <a:lstStyle/>
        <a:p>
          <a:endParaRPr lang="en-SG"/>
        </a:p>
      </dgm:t>
    </dgm:pt>
    <dgm:pt modelId="{3DBCDD14-A8D7-4D53-A2A2-F6F30034250B}">
      <dgm:prSet phldrT="[Text]" custT="1"/>
      <dgm:spPr/>
      <dgm:t>
        <a:bodyPr/>
        <a:lstStyle/>
        <a:p>
          <a:r>
            <a:rPr lang="en-US" sz="1400" dirty="0" smtClean="0"/>
            <a:t> Advanced analytics - Bins with QR codes &amp; weighing system for individual contributors</a:t>
          </a:r>
          <a:endParaRPr lang="en-SG" sz="1400" dirty="0"/>
        </a:p>
      </dgm:t>
    </dgm:pt>
    <dgm:pt modelId="{4CE73ECD-1043-4EC1-B188-FC03DE9B087D}" type="parTrans" cxnId="{82C4118A-A676-4218-863F-7EC9B05BA33C}">
      <dgm:prSet/>
      <dgm:spPr/>
      <dgm:t>
        <a:bodyPr/>
        <a:lstStyle/>
        <a:p>
          <a:endParaRPr lang="en-SG"/>
        </a:p>
      </dgm:t>
    </dgm:pt>
    <dgm:pt modelId="{90FD7EBB-BA85-4FFE-BE8D-7F14DECD6207}" type="sibTrans" cxnId="{82C4118A-A676-4218-863F-7EC9B05BA33C}">
      <dgm:prSet/>
      <dgm:spPr/>
      <dgm:t>
        <a:bodyPr/>
        <a:lstStyle/>
        <a:p>
          <a:endParaRPr lang="en-SG"/>
        </a:p>
      </dgm:t>
    </dgm:pt>
    <dgm:pt modelId="{1710D385-B025-4338-9BF7-683B9374BC65}">
      <dgm:prSet phldrT="[Text]" custT="1"/>
      <dgm:spPr/>
      <dgm:t>
        <a:bodyPr/>
        <a:lstStyle/>
        <a:p>
          <a:r>
            <a:rPr lang="en-US" sz="1400" dirty="0" smtClean="0"/>
            <a:t>Build a give/donation scheme for working electronics for 2</a:t>
          </a:r>
          <a:r>
            <a:rPr lang="en-US" sz="1400" baseline="30000" dirty="0" smtClean="0"/>
            <a:t>nd</a:t>
          </a:r>
          <a:r>
            <a:rPr lang="en-US" sz="1400" dirty="0" smtClean="0"/>
            <a:t> hand use.</a:t>
          </a:r>
          <a:endParaRPr lang="en-SG" sz="1400" dirty="0"/>
        </a:p>
      </dgm:t>
    </dgm:pt>
    <dgm:pt modelId="{A92312EF-690A-42EB-BA2D-1A4403C5B1BB}" type="parTrans" cxnId="{32E1452D-895F-4FDC-95EA-18D2764B5281}">
      <dgm:prSet/>
      <dgm:spPr/>
      <dgm:t>
        <a:bodyPr/>
        <a:lstStyle/>
        <a:p>
          <a:endParaRPr lang="en-SG"/>
        </a:p>
      </dgm:t>
    </dgm:pt>
    <dgm:pt modelId="{4C4F8D37-17A3-44A3-AB70-8A088C54C747}" type="sibTrans" cxnId="{32E1452D-895F-4FDC-95EA-18D2764B5281}">
      <dgm:prSet/>
      <dgm:spPr/>
      <dgm:t>
        <a:bodyPr/>
        <a:lstStyle/>
        <a:p>
          <a:endParaRPr lang="en-SG"/>
        </a:p>
      </dgm:t>
    </dgm:pt>
    <dgm:pt modelId="{4DA3F048-1CB3-4FBC-A223-A31BF9BC294C}" type="pres">
      <dgm:prSet presAssocID="{AAF53810-FC34-4DB5-B43D-72B757B92A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1A52228-0504-4E95-8EA2-78C11201CDAF}" type="pres">
      <dgm:prSet presAssocID="{18936FD9-90D9-4659-B2CD-583D6CB58044}" presName="linNode" presStyleCnt="0"/>
      <dgm:spPr/>
    </dgm:pt>
    <dgm:pt modelId="{431715EB-D54F-4C31-BE61-4D934882E8AA}" type="pres">
      <dgm:prSet presAssocID="{18936FD9-90D9-4659-B2CD-583D6CB58044}" presName="parentText" presStyleLbl="node1" presStyleIdx="0" presStyleCnt="5" custScaleX="78108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43C36FF-3702-4D54-83C9-D204A2EF908E}" type="pres">
      <dgm:prSet presAssocID="{18936FD9-90D9-4659-B2CD-583D6CB58044}" presName="descendantText" presStyleLbl="alignAccFollowNode1" presStyleIdx="0" presStyleCnt="5" custScaleX="11570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FF955D4-C074-4C6E-83EA-614032665F3D}" type="pres">
      <dgm:prSet presAssocID="{BBB05BF8-C625-429B-AD9E-311916B9EFD0}" presName="sp" presStyleCnt="0"/>
      <dgm:spPr/>
    </dgm:pt>
    <dgm:pt modelId="{18E57F96-1FA6-4455-BE1B-BA041FBE0748}" type="pres">
      <dgm:prSet presAssocID="{8735F0B8-B5A6-4AC0-BFF2-86EDE32D2E81}" presName="linNode" presStyleCnt="0"/>
      <dgm:spPr/>
    </dgm:pt>
    <dgm:pt modelId="{F27317CA-411E-4E49-A034-5C6E8787FCE1}" type="pres">
      <dgm:prSet presAssocID="{8735F0B8-B5A6-4AC0-BFF2-86EDE32D2E81}" presName="parentText" presStyleLbl="node1" presStyleIdx="1" presStyleCnt="5" custScaleX="78108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0A98549-A655-4619-A91F-43DE4A167C65}" type="pres">
      <dgm:prSet presAssocID="{8735F0B8-B5A6-4AC0-BFF2-86EDE32D2E81}" presName="descendantText" presStyleLbl="alignAccFollowNode1" presStyleIdx="1" presStyleCnt="5" custScaleX="115709" custLinFactNeighborX="-808" custLinFactNeighborY="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44F2F53-3269-4E14-A270-80D734410FB3}" type="pres">
      <dgm:prSet presAssocID="{99F00640-BC70-4688-903A-381112ACBBE7}" presName="sp" presStyleCnt="0"/>
      <dgm:spPr/>
    </dgm:pt>
    <dgm:pt modelId="{F17B0373-42EA-41C9-903F-E94BC7624247}" type="pres">
      <dgm:prSet presAssocID="{391D5F76-C2C2-4E62-9126-1169B9F3CA8B}" presName="linNode" presStyleCnt="0"/>
      <dgm:spPr/>
    </dgm:pt>
    <dgm:pt modelId="{8D26E5C2-9B98-4C37-A97E-64C1255C1340}" type="pres">
      <dgm:prSet presAssocID="{391D5F76-C2C2-4E62-9126-1169B9F3CA8B}" presName="parentText" presStyleLbl="node1" presStyleIdx="2" presStyleCnt="5" custScaleX="78108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A35DF01-285D-4A23-B74C-04ADEA58CC9D}" type="pres">
      <dgm:prSet presAssocID="{391D5F76-C2C2-4E62-9126-1169B9F3CA8B}" presName="descendantText" presStyleLbl="alignAccFollowNode1" presStyleIdx="2" presStyleCnt="5" custScaleX="115709" custLinFactNeighborX="-808" custLinFactNeighborY="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F8BCDC0-72F7-4635-B535-C8EDF7D3C393}" type="pres">
      <dgm:prSet presAssocID="{926ADEA5-7087-4CE9-832E-2FF3C365C2B2}" presName="sp" presStyleCnt="0"/>
      <dgm:spPr/>
    </dgm:pt>
    <dgm:pt modelId="{8916FD6F-991D-4B82-B076-F3D0262F2DCD}" type="pres">
      <dgm:prSet presAssocID="{06D66F60-124C-4880-87DC-C8E444184607}" presName="linNode" presStyleCnt="0"/>
      <dgm:spPr/>
    </dgm:pt>
    <dgm:pt modelId="{DBB2D751-82A8-404D-B429-A331C2B55D5E}" type="pres">
      <dgm:prSet presAssocID="{06D66F60-124C-4880-87DC-C8E444184607}" presName="parentText" presStyleLbl="node1" presStyleIdx="3" presStyleCnt="5" custScaleX="78108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44C8DE1-15B0-4E51-B96A-C859D1C625BF}" type="pres">
      <dgm:prSet presAssocID="{06D66F60-124C-4880-87DC-C8E444184607}" presName="descendantText" presStyleLbl="alignAccFollowNode1" presStyleIdx="3" presStyleCnt="5" custScaleX="115709" custLinFactNeighborX="-808" custLinFactNeighborY="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4E134AA-BC3B-4F2F-8660-89C33FB20464}" type="pres">
      <dgm:prSet presAssocID="{A2FB5282-DFA3-4FCB-87CF-62D195A4ABC9}" presName="sp" presStyleCnt="0"/>
      <dgm:spPr/>
    </dgm:pt>
    <dgm:pt modelId="{39F09F8D-95DA-4F21-B5DC-300420B24C7B}" type="pres">
      <dgm:prSet presAssocID="{759A51B0-F3D0-4D8D-9FDA-D36F962DD8F5}" presName="linNode" presStyleCnt="0"/>
      <dgm:spPr/>
    </dgm:pt>
    <dgm:pt modelId="{1C422DFF-D5D4-4889-8C55-3FFB80E149EC}" type="pres">
      <dgm:prSet presAssocID="{759A51B0-F3D0-4D8D-9FDA-D36F962DD8F5}" presName="parentText" presStyleLbl="node1" presStyleIdx="4" presStyleCnt="5" custScaleX="78108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6D07C77-EF38-41D4-A1EF-34D594A3DE90}" type="pres">
      <dgm:prSet presAssocID="{759A51B0-F3D0-4D8D-9FDA-D36F962DD8F5}" presName="descendantText" presStyleLbl="alignAccFollowNode1" presStyleIdx="4" presStyleCnt="5" custScaleX="115709" custLinFactNeighborX="-808" custLinFactNeighborY="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0926BA64-B41E-4732-9EF8-B7A7059C5EE0}" type="presOf" srcId="{06D66F60-124C-4880-87DC-C8E444184607}" destId="{DBB2D751-82A8-404D-B429-A331C2B55D5E}" srcOrd="0" destOrd="0" presId="urn:microsoft.com/office/officeart/2005/8/layout/vList5"/>
    <dgm:cxn modelId="{3C2F7282-7934-447C-8D5F-0994EBD0DDEB}" type="presOf" srcId="{759A51B0-F3D0-4D8D-9FDA-D36F962DD8F5}" destId="{1C422DFF-D5D4-4889-8C55-3FFB80E149EC}" srcOrd="0" destOrd="0" presId="urn:microsoft.com/office/officeart/2005/8/layout/vList5"/>
    <dgm:cxn modelId="{A19CC28B-C507-493F-A876-5DEA621859FC}" type="presOf" srcId="{586BED58-8B2B-469B-A745-9AC11583194F}" destId="{8A35DF01-285D-4A23-B74C-04ADEA58CC9D}" srcOrd="0" destOrd="0" presId="urn:microsoft.com/office/officeart/2005/8/layout/vList5"/>
    <dgm:cxn modelId="{DBA17D91-10D6-4AD3-BBC0-43A116181581}" srcId="{18936FD9-90D9-4659-B2CD-583D6CB58044}" destId="{7852ACD3-7E91-45AC-8AE6-F87C15B94142}" srcOrd="0" destOrd="0" parTransId="{CF0948E1-469C-4017-BF0B-78D2A93F74D9}" sibTransId="{35C3ED19-951E-44C3-A793-BFBD3F2745D2}"/>
    <dgm:cxn modelId="{4D1B35DC-98D3-4171-A0DC-EEFC00C522AC}" srcId="{391D5F76-C2C2-4E62-9126-1169B9F3CA8B}" destId="{586BED58-8B2B-469B-A745-9AC11583194F}" srcOrd="0" destOrd="0" parTransId="{47C1CA08-6248-4CB9-8A75-956E4F0C4EF8}" sibTransId="{D7BE87D5-E112-4A9F-BC10-BD2E1EDEF677}"/>
    <dgm:cxn modelId="{1DA0F458-8CF2-432C-BA19-BBE6E6BA702B}" srcId="{AAF53810-FC34-4DB5-B43D-72B757B92AE1}" destId="{391D5F76-C2C2-4E62-9126-1169B9F3CA8B}" srcOrd="2" destOrd="0" parTransId="{5DE36107-C2C3-4C8A-B6F6-E561D65BB0A3}" sibTransId="{926ADEA5-7087-4CE9-832E-2FF3C365C2B2}"/>
    <dgm:cxn modelId="{32E1452D-895F-4FDC-95EA-18D2764B5281}" srcId="{759A51B0-F3D0-4D8D-9FDA-D36F962DD8F5}" destId="{1710D385-B025-4338-9BF7-683B9374BC65}" srcOrd="1" destOrd="0" parTransId="{A92312EF-690A-42EB-BA2D-1A4403C5B1BB}" sibTransId="{4C4F8D37-17A3-44A3-AB70-8A088C54C747}"/>
    <dgm:cxn modelId="{24CD6167-402D-454D-90B2-BDD4E920E5F8}" srcId="{8735F0B8-B5A6-4AC0-BFF2-86EDE32D2E81}" destId="{90340D70-8C06-450D-8573-7B67791BA74F}" srcOrd="0" destOrd="0" parTransId="{9F8AD792-4894-4C25-AC8E-7C190F9627B4}" sibTransId="{25443545-8758-40ED-9F3C-B0FB2E9326C7}"/>
    <dgm:cxn modelId="{BAE69724-2492-420E-8E7C-C7AA0EEA75C5}" type="presOf" srcId="{3DBCDD14-A8D7-4D53-A2A2-F6F30034250B}" destId="{96D07C77-EF38-41D4-A1EF-34D594A3DE90}" srcOrd="0" destOrd="0" presId="urn:microsoft.com/office/officeart/2005/8/layout/vList5"/>
    <dgm:cxn modelId="{82C4118A-A676-4218-863F-7EC9B05BA33C}" srcId="{759A51B0-F3D0-4D8D-9FDA-D36F962DD8F5}" destId="{3DBCDD14-A8D7-4D53-A2A2-F6F30034250B}" srcOrd="0" destOrd="0" parTransId="{4CE73ECD-1043-4EC1-B188-FC03DE9B087D}" sibTransId="{90FD7EBB-BA85-4FFE-BE8D-7F14DECD6207}"/>
    <dgm:cxn modelId="{1A869DAB-6321-4C64-BC91-1C61358B1C03}" type="presOf" srcId="{90340D70-8C06-450D-8573-7B67791BA74F}" destId="{30A98549-A655-4619-A91F-43DE4A167C65}" srcOrd="0" destOrd="0" presId="urn:microsoft.com/office/officeart/2005/8/layout/vList5"/>
    <dgm:cxn modelId="{E301B15C-90F2-47FA-8D32-0671361D41A4}" type="presOf" srcId="{AAF53810-FC34-4DB5-B43D-72B757B92AE1}" destId="{4DA3F048-1CB3-4FBC-A223-A31BF9BC294C}" srcOrd="0" destOrd="0" presId="urn:microsoft.com/office/officeart/2005/8/layout/vList5"/>
    <dgm:cxn modelId="{1ED6DD7B-37C9-44E3-86F6-8BAA46EA6AD2}" type="presOf" srcId="{7852ACD3-7E91-45AC-8AE6-F87C15B94142}" destId="{343C36FF-3702-4D54-83C9-D204A2EF908E}" srcOrd="0" destOrd="0" presId="urn:microsoft.com/office/officeart/2005/8/layout/vList5"/>
    <dgm:cxn modelId="{AD9F1F47-D758-4292-AF07-0677220547DD}" srcId="{06D66F60-124C-4880-87DC-C8E444184607}" destId="{01FABFEB-A62A-43FF-BE23-FB2CBEE0A60F}" srcOrd="0" destOrd="0" parTransId="{98F9B277-17A3-4E72-9F29-7381A2E31652}" sibTransId="{3E9A5E7A-D0F7-4560-89F2-6F7F945C0294}"/>
    <dgm:cxn modelId="{8FB783BB-71D6-405D-A652-66E74952254D}" srcId="{AAF53810-FC34-4DB5-B43D-72B757B92AE1}" destId="{8735F0B8-B5A6-4AC0-BFF2-86EDE32D2E81}" srcOrd="1" destOrd="0" parTransId="{871F7A5E-E225-48B3-86B6-100CBC0F8B25}" sibTransId="{99F00640-BC70-4688-903A-381112ACBBE7}"/>
    <dgm:cxn modelId="{B87E10E7-95BD-4A39-8CD6-223DB0BD41D2}" type="presOf" srcId="{391D5F76-C2C2-4E62-9126-1169B9F3CA8B}" destId="{8D26E5C2-9B98-4C37-A97E-64C1255C1340}" srcOrd="0" destOrd="0" presId="urn:microsoft.com/office/officeart/2005/8/layout/vList5"/>
    <dgm:cxn modelId="{D47B923A-3D73-497B-A434-862D65971FAB}" srcId="{AAF53810-FC34-4DB5-B43D-72B757B92AE1}" destId="{18936FD9-90D9-4659-B2CD-583D6CB58044}" srcOrd="0" destOrd="0" parTransId="{33F49941-32F4-488D-8749-47EEC4B129EE}" sibTransId="{BBB05BF8-C625-429B-AD9E-311916B9EFD0}"/>
    <dgm:cxn modelId="{900A7544-2D8D-4711-BA02-3CEF518CE6CD}" srcId="{AAF53810-FC34-4DB5-B43D-72B757B92AE1}" destId="{06D66F60-124C-4880-87DC-C8E444184607}" srcOrd="3" destOrd="0" parTransId="{0ADD2247-CA47-40C3-B603-8DC4A3C0FD87}" sibTransId="{A2FB5282-DFA3-4FCB-87CF-62D195A4ABC9}"/>
    <dgm:cxn modelId="{73167CF7-C48A-41DB-8C88-C3824579069A}" type="presOf" srcId="{1710D385-B025-4338-9BF7-683B9374BC65}" destId="{96D07C77-EF38-41D4-A1EF-34D594A3DE90}" srcOrd="0" destOrd="1" presId="urn:microsoft.com/office/officeart/2005/8/layout/vList5"/>
    <dgm:cxn modelId="{041CA2E1-513A-461D-86DC-DEDCFE933E69}" srcId="{AAF53810-FC34-4DB5-B43D-72B757B92AE1}" destId="{759A51B0-F3D0-4D8D-9FDA-D36F962DD8F5}" srcOrd="4" destOrd="0" parTransId="{889E6BF4-F2CB-447B-8E36-534BE953D790}" sibTransId="{89102BB9-059A-45B0-813F-A1BE5F0AE179}"/>
    <dgm:cxn modelId="{02BA3070-9E37-4545-8AB1-07FF8228556A}" type="presOf" srcId="{18936FD9-90D9-4659-B2CD-583D6CB58044}" destId="{431715EB-D54F-4C31-BE61-4D934882E8AA}" srcOrd="0" destOrd="0" presId="urn:microsoft.com/office/officeart/2005/8/layout/vList5"/>
    <dgm:cxn modelId="{25E4E301-3859-4083-8208-FBD686BA8022}" type="presOf" srcId="{01FABFEB-A62A-43FF-BE23-FB2CBEE0A60F}" destId="{344C8DE1-15B0-4E51-B96A-C859D1C625BF}" srcOrd="0" destOrd="0" presId="urn:microsoft.com/office/officeart/2005/8/layout/vList5"/>
    <dgm:cxn modelId="{DDFCC9A7-EE22-4430-81F7-F51E2D6AD56C}" type="presOf" srcId="{8735F0B8-B5A6-4AC0-BFF2-86EDE32D2E81}" destId="{F27317CA-411E-4E49-A034-5C6E8787FCE1}" srcOrd="0" destOrd="0" presId="urn:microsoft.com/office/officeart/2005/8/layout/vList5"/>
    <dgm:cxn modelId="{4A8BCB5F-0E5C-4A9B-A31A-B4E383259124}" type="presParOf" srcId="{4DA3F048-1CB3-4FBC-A223-A31BF9BC294C}" destId="{C1A52228-0504-4E95-8EA2-78C11201CDAF}" srcOrd="0" destOrd="0" presId="urn:microsoft.com/office/officeart/2005/8/layout/vList5"/>
    <dgm:cxn modelId="{8C479E8A-AD48-4B8E-9617-31DBC4FFDD05}" type="presParOf" srcId="{C1A52228-0504-4E95-8EA2-78C11201CDAF}" destId="{431715EB-D54F-4C31-BE61-4D934882E8AA}" srcOrd="0" destOrd="0" presId="urn:microsoft.com/office/officeart/2005/8/layout/vList5"/>
    <dgm:cxn modelId="{1C6F2341-2A5C-4C6D-861C-BA2493E42BD2}" type="presParOf" srcId="{C1A52228-0504-4E95-8EA2-78C11201CDAF}" destId="{343C36FF-3702-4D54-83C9-D204A2EF908E}" srcOrd="1" destOrd="0" presId="urn:microsoft.com/office/officeart/2005/8/layout/vList5"/>
    <dgm:cxn modelId="{82670AA2-0785-4809-90D5-7E2410C4AAAC}" type="presParOf" srcId="{4DA3F048-1CB3-4FBC-A223-A31BF9BC294C}" destId="{EFF955D4-C074-4C6E-83EA-614032665F3D}" srcOrd="1" destOrd="0" presId="urn:microsoft.com/office/officeart/2005/8/layout/vList5"/>
    <dgm:cxn modelId="{A83B2A8B-EB6B-43F8-926F-128DCDFF539F}" type="presParOf" srcId="{4DA3F048-1CB3-4FBC-A223-A31BF9BC294C}" destId="{18E57F96-1FA6-4455-BE1B-BA041FBE0748}" srcOrd="2" destOrd="0" presId="urn:microsoft.com/office/officeart/2005/8/layout/vList5"/>
    <dgm:cxn modelId="{70B8FDDC-B822-4DAD-83DF-72D3269B1E75}" type="presParOf" srcId="{18E57F96-1FA6-4455-BE1B-BA041FBE0748}" destId="{F27317CA-411E-4E49-A034-5C6E8787FCE1}" srcOrd="0" destOrd="0" presId="urn:microsoft.com/office/officeart/2005/8/layout/vList5"/>
    <dgm:cxn modelId="{8180B66A-D32C-4CBC-A899-27A1A899820E}" type="presParOf" srcId="{18E57F96-1FA6-4455-BE1B-BA041FBE0748}" destId="{30A98549-A655-4619-A91F-43DE4A167C65}" srcOrd="1" destOrd="0" presId="urn:microsoft.com/office/officeart/2005/8/layout/vList5"/>
    <dgm:cxn modelId="{8BDBAB23-8449-47D2-8A75-E4DE94B2AB24}" type="presParOf" srcId="{4DA3F048-1CB3-4FBC-A223-A31BF9BC294C}" destId="{944F2F53-3269-4E14-A270-80D734410FB3}" srcOrd="3" destOrd="0" presId="urn:microsoft.com/office/officeart/2005/8/layout/vList5"/>
    <dgm:cxn modelId="{8BE237FC-61EC-4CDA-9687-0127867B2E7E}" type="presParOf" srcId="{4DA3F048-1CB3-4FBC-A223-A31BF9BC294C}" destId="{F17B0373-42EA-41C9-903F-E94BC7624247}" srcOrd="4" destOrd="0" presId="urn:microsoft.com/office/officeart/2005/8/layout/vList5"/>
    <dgm:cxn modelId="{F090E3FB-8855-4523-95C5-142C24A435C8}" type="presParOf" srcId="{F17B0373-42EA-41C9-903F-E94BC7624247}" destId="{8D26E5C2-9B98-4C37-A97E-64C1255C1340}" srcOrd="0" destOrd="0" presId="urn:microsoft.com/office/officeart/2005/8/layout/vList5"/>
    <dgm:cxn modelId="{0D304C85-8D85-426B-B981-C38B5BAAE8D7}" type="presParOf" srcId="{F17B0373-42EA-41C9-903F-E94BC7624247}" destId="{8A35DF01-285D-4A23-B74C-04ADEA58CC9D}" srcOrd="1" destOrd="0" presId="urn:microsoft.com/office/officeart/2005/8/layout/vList5"/>
    <dgm:cxn modelId="{ADF80288-D491-465E-BB7E-2D8C953D54C7}" type="presParOf" srcId="{4DA3F048-1CB3-4FBC-A223-A31BF9BC294C}" destId="{AF8BCDC0-72F7-4635-B535-C8EDF7D3C393}" srcOrd="5" destOrd="0" presId="urn:microsoft.com/office/officeart/2005/8/layout/vList5"/>
    <dgm:cxn modelId="{2FA5B2BE-524D-4472-B513-2F576B7E01BE}" type="presParOf" srcId="{4DA3F048-1CB3-4FBC-A223-A31BF9BC294C}" destId="{8916FD6F-991D-4B82-B076-F3D0262F2DCD}" srcOrd="6" destOrd="0" presId="urn:microsoft.com/office/officeart/2005/8/layout/vList5"/>
    <dgm:cxn modelId="{ED958B2D-E6F0-48A8-A5C5-E177802A8625}" type="presParOf" srcId="{8916FD6F-991D-4B82-B076-F3D0262F2DCD}" destId="{DBB2D751-82A8-404D-B429-A331C2B55D5E}" srcOrd="0" destOrd="0" presId="urn:microsoft.com/office/officeart/2005/8/layout/vList5"/>
    <dgm:cxn modelId="{BBCCCAA2-284A-452F-AF88-D44F7E998F3F}" type="presParOf" srcId="{8916FD6F-991D-4B82-B076-F3D0262F2DCD}" destId="{344C8DE1-15B0-4E51-B96A-C859D1C625BF}" srcOrd="1" destOrd="0" presId="urn:microsoft.com/office/officeart/2005/8/layout/vList5"/>
    <dgm:cxn modelId="{50BB22B8-53C1-4A6D-80EB-40683312285E}" type="presParOf" srcId="{4DA3F048-1CB3-4FBC-A223-A31BF9BC294C}" destId="{A4E134AA-BC3B-4F2F-8660-89C33FB20464}" srcOrd="7" destOrd="0" presId="urn:microsoft.com/office/officeart/2005/8/layout/vList5"/>
    <dgm:cxn modelId="{4EB3C09E-CD76-462A-9ED6-92710E27222D}" type="presParOf" srcId="{4DA3F048-1CB3-4FBC-A223-A31BF9BC294C}" destId="{39F09F8D-95DA-4F21-B5DC-300420B24C7B}" srcOrd="8" destOrd="0" presId="urn:microsoft.com/office/officeart/2005/8/layout/vList5"/>
    <dgm:cxn modelId="{259A3109-B129-4975-B021-893300C78E74}" type="presParOf" srcId="{39F09F8D-95DA-4F21-B5DC-300420B24C7B}" destId="{1C422DFF-D5D4-4889-8C55-3FFB80E149EC}" srcOrd="0" destOrd="0" presId="urn:microsoft.com/office/officeart/2005/8/layout/vList5"/>
    <dgm:cxn modelId="{E535A781-E921-4B4F-99C5-74909A8B736E}" type="presParOf" srcId="{39F09F8D-95DA-4F21-B5DC-300420B24C7B}" destId="{96D07C77-EF38-41D4-A1EF-34D594A3DE90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1B24-033F-DB46-9CEB-2FBB8CA8C414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5EFC5-0322-F94E-B02E-38671FA3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0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6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20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89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720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167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529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46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01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7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535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855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2F56-B802-5D42-A6B6-7971C2DFD8A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311A-0B3D-D64A-AD6D-C15970850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43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12" Type="http://schemas.microsoft.com/office/2007/relationships/hdphoto" Target="../media/hdphoto6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3" Type="http://schemas.openxmlformats.org/officeDocument/2006/relationships/image" Target="../media/image6.jpeg"/><Relationship Id="rId7" Type="http://schemas.microsoft.com/office/2007/relationships/hdphoto" Target="../media/hdphoto7.wdp"/><Relationship Id="rId12" Type="http://schemas.openxmlformats.org/officeDocument/2006/relationships/image" Target="../media/image13.png"/><Relationship Id="rId17" Type="http://schemas.microsoft.com/office/2007/relationships/hdphoto" Target="../media/hdphoto12.wdp"/><Relationship Id="rId2" Type="http://schemas.openxmlformats.org/officeDocument/2006/relationships/image" Target="../media/image5.jpeg"/><Relationship Id="rId16" Type="http://schemas.microsoft.com/office/2007/relationships/hdphoto" Target="../media/hdphoto1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microsoft.com/office/2007/relationships/hdphoto" Target="../media/hdphoto1.wdp"/><Relationship Id="rId15" Type="http://schemas.microsoft.com/office/2007/relationships/hdphoto" Target="../media/hdphoto10.wdp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microsoft.com/office/2007/relationships/hdphoto" Target="../media/hdphoto14.wdp"/><Relationship Id="rId4" Type="http://schemas.openxmlformats.org/officeDocument/2006/relationships/image" Target="../media/image9.png"/><Relationship Id="rId9" Type="http://schemas.microsoft.com/office/2007/relationships/hdphoto" Target="../media/hdphoto1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1149935"/>
            <a:ext cx="9150278" cy="3001800"/>
            <a:chOff x="1" y="1596173"/>
            <a:chExt cx="9150278" cy="3001800"/>
          </a:xfrm>
        </p:grpSpPr>
        <p:pic>
          <p:nvPicPr>
            <p:cNvPr id="9" name="Picture 8" descr="aq@2x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96763" y="2952387"/>
              <a:ext cx="1821201" cy="1645586"/>
            </a:xfrm>
            <a:prstGeom prst="rect">
              <a:avLst/>
            </a:prstGeom>
          </p:spPr>
        </p:pic>
        <p:pic>
          <p:nvPicPr>
            <p:cNvPr id="10" name="Picture 9" descr="dengue@2x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776178" y="2952387"/>
              <a:ext cx="1821201" cy="1645586"/>
            </a:xfrm>
            <a:prstGeom prst="rect">
              <a:avLst/>
            </a:prstGeom>
          </p:spPr>
        </p:pic>
        <p:pic>
          <p:nvPicPr>
            <p:cNvPr id="11" name="Picture 10" descr="pc@2x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614178" y="2952387"/>
              <a:ext cx="1821201" cy="1645586"/>
            </a:xfrm>
            <a:prstGeom prst="rect">
              <a:avLst/>
            </a:prstGeom>
          </p:spPr>
        </p:pic>
        <p:pic>
          <p:nvPicPr>
            <p:cNvPr id="12" name="Picture 11" descr="recycle@2x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486555" y="2951734"/>
              <a:ext cx="1821201" cy="16455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" y="1596173"/>
              <a:ext cx="9150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3"/>
                  </a:solidFill>
                  <a:latin typeface="Helvetica Neue"/>
                  <a:cs typeface="Helvetica Neue"/>
                </a:rPr>
                <a:t>CLEAN &amp; GREEN HACKATHON</a:t>
              </a:r>
              <a:endParaRPr lang="en-US" sz="4000" b="1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3200" dirty="0" smtClean="0">
                  <a:solidFill>
                    <a:schemeClr val="accent6"/>
                  </a:solidFill>
                  <a:latin typeface="Helvetica Neue"/>
                  <a:cs typeface="Helvetica Neue"/>
                </a:rPr>
                <a:t>8 – 10 NOV 2013</a:t>
              </a:r>
              <a:r>
                <a:rPr lang="en-US" sz="3200" dirty="0" smtClean="0">
                  <a:latin typeface="Helvetica Neue"/>
                  <a:cs typeface="Helvetica Neue"/>
                </a:rPr>
                <a:t>  </a:t>
              </a:r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|</a:t>
              </a:r>
              <a:r>
                <a:rPr lang="en-US" sz="3200" dirty="0" smtClean="0">
                  <a:latin typeface="Helvetica Neue"/>
                  <a:cs typeface="Helvetica Neue"/>
                </a:rPr>
                <a:t>  </a:t>
              </a:r>
              <a:r>
                <a:rPr lang="en-US" sz="3200" dirty="0" smtClean="0">
                  <a:solidFill>
                    <a:srgbClr val="9BBB59"/>
                  </a:solidFill>
                  <a:latin typeface="Helvetica Neue"/>
                  <a:cs typeface="Helvetica Neue"/>
                </a:rPr>
                <a:t>NUS UTOWN</a:t>
              </a:r>
              <a:endParaRPr lang="en-US" sz="3200" dirty="0">
                <a:solidFill>
                  <a:srgbClr val="9BBB59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4" name="Picture 13" descr="CGS'14 Logo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15" name="Picture 14" descr="NEA 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3211" y="6188700"/>
            <a:ext cx="1675015" cy="627611"/>
          </a:xfrm>
          <a:prstGeom prst="rect">
            <a:avLst/>
          </a:prstGeom>
        </p:spPr>
      </p:pic>
      <p:pic>
        <p:nvPicPr>
          <p:cNvPr id="6" name="Picture 5" descr="Screen shot 2013-11-10 at AM 02.29.5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1790" y="4665388"/>
            <a:ext cx="4533900" cy="1130300"/>
          </a:xfrm>
          <a:prstGeom prst="rect">
            <a:avLst/>
          </a:prstGeom>
        </p:spPr>
      </p:pic>
      <p:pic>
        <p:nvPicPr>
          <p:cNvPr id="2" name="Picture 1" descr="HCG13_logo_noword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7136" y="4210525"/>
            <a:ext cx="1906994" cy="20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32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0" y="492755"/>
            <a:ext cx="9116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latin typeface="Futura Std Book" charset="0"/>
                <a:ea typeface="ヒラギノ角ゴ ProN W3" charset="0"/>
                <a:cs typeface="ヒラギノ角ゴ ProN W3" charset="0"/>
                <a:sym typeface="Gill Sans" charset="0"/>
              </a:rPr>
              <a:t>Biz Model</a:t>
            </a:r>
            <a:endParaRPr lang="en-US" sz="4000" b="1" dirty="0">
              <a:latin typeface="Futura Std Book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 descr="CGS'14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9" name="Picture 8" descr="NE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7016" y="6216312"/>
            <a:ext cx="1675015" cy="627611"/>
          </a:xfrm>
          <a:prstGeom prst="rect">
            <a:avLst/>
          </a:prstGeom>
        </p:spPr>
      </p:pic>
      <p:pic>
        <p:nvPicPr>
          <p:cNvPr id="2" name="Picture 1" descr="bizmod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3521" y="1315060"/>
            <a:ext cx="5331835" cy="53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5352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488551"/>
            <a:ext cx="9150279" cy="94704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5600" b="1" dirty="0" smtClean="0">
                <a:solidFill>
                  <a:srgbClr val="3CA3F4"/>
                </a:solidFill>
                <a:latin typeface="Futura Std Book"/>
                <a:cs typeface="Futura Std Book"/>
              </a:rPr>
              <a:t>DEMO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" y="1596173"/>
            <a:ext cx="9150278" cy="3001800"/>
            <a:chOff x="1" y="1596173"/>
            <a:chExt cx="9150278" cy="3001800"/>
          </a:xfrm>
        </p:grpSpPr>
        <p:pic>
          <p:nvPicPr>
            <p:cNvPr id="9" name="Picture 8" descr="aq@2x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96763" y="2952387"/>
              <a:ext cx="1821201" cy="1645586"/>
            </a:xfrm>
            <a:prstGeom prst="rect">
              <a:avLst/>
            </a:prstGeom>
          </p:spPr>
        </p:pic>
        <p:pic>
          <p:nvPicPr>
            <p:cNvPr id="10" name="Picture 9" descr="dengue@2x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776178" y="2952387"/>
              <a:ext cx="1821201" cy="1645586"/>
            </a:xfrm>
            <a:prstGeom prst="rect">
              <a:avLst/>
            </a:prstGeom>
          </p:spPr>
        </p:pic>
        <p:pic>
          <p:nvPicPr>
            <p:cNvPr id="11" name="Picture 10" descr="pc@2x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614178" y="2952387"/>
              <a:ext cx="1821201" cy="1645586"/>
            </a:xfrm>
            <a:prstGeom prst="rect">
              <a:avLst/>
            </a:prstGeom>
          </p:spPr>
        </p:pic>
        <p:pic>
          <p:nvPicPr>
            <p:cNvPr id="12" name="Picture 11" descr="recycle@2x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486555" y="2951734"/>
              <a:ext cx="1821201" cy="16455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" y="1596173"/>
              <a:ext cx="9150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3"/>
                  </a:solidFill>
                  <a:latin typeface="Helvetica Neue"/>
                  <a:cs typeface="Helvetica Neue"/>
                </a:rPr>
                <a:t>CLEAN &amp; GREEN HACKATHON</a:t>
              </a:r>
              <a:endParaRPr lang="en-US" sz="4000" b="1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3200" dirty="0" smtClean="0">
                  <a:solidFill>
                    <a:schemeClr val="accent6"/>
                  </a:solidFill>
                  <a:latin typeface="Helvetica Neue"/>
                  <a:cs typeface="Helvetica Neue"/>
                </a:rPr>
                <a:t>8 – 10 NOV 2013</a:t>
              </a:r>
              <a:r>
                <a:rPr lang="en-US" sz="3200" dirty="0" smtClean="0">
                  <a:latin typeface="Helvetica Neue"/>
                  <a:cs typeface="Helvetica Neue"/>
                </a:rPr>
                <a:t>  </a:t>
              </a:r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|</a:t>
              </a:r>
              <a:r>
                <a:rPr lang="en-US" sz="3200" dirty="0" smtClean="0">
                  <a:latin typeface="Helvetica Neue"/>
                  <a:cs typeface="Helvetica Neue"/>
                </a:rPr>
                <a:t>  </a:t>
              </a:r>
              <a:r>
                <a:rPr lang="en-US" sz="3200" dirty="0" smtClean="0">
                  <a:solidFill>
                    <a:srgbClr val="9BBB59"/>
                  </a:solidFill>
                  <a:latin typeface="Helvetica Neue"/>
                  <a:cs typeface="Helvetica Neue"/>
                </a:rPr>
                <a:t>NUS UTOWN</a:t>
              </a:r>
              <a:endParaRPr lang="en-US" sz="3200" dirty="0">
                <a:solidFill>
                  <a:srgbClr val="9BBB59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4" name="Picture 13" descr="CGS'14 Logo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15" name="Picture 14" descr="NEA 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3211" y="6188700"/>
            <a:ext cx="1675015" cy="6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53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488551"/>
            <a:ext cx="9150279" cy="94704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5600" b="1" dirty="0" smtClean="0">
                <a:solidFill>
                  <a:srgbClr val="3CA3F4"/>
                </a:solidFill>
                <a:latin typeface="Futura Std Book"/>
                <a:cs typeface="Futura Std Book"/>
              </a:rPr>
              <a:t>Thank you!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" y="1596173"/>
            <a:ext cx="9150278" cy="3001800"/>
            <a:chOff x="1" y="1596173"/>
            <a:chExt cx="9150278" cy="3001800"/>
          </a:xfrm>
        </p:grpSpPr>
        <p:pic>
          <p:nvPicPr>
            <p:cNvPr id="9" name="Picture 8" descr="aq@2x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96763" y="2952387"/>
              <a:ext cx="1821201" cy="1645586"/>
            </a:xfrm>
            <a:prstGeom prst="rect">
              <a:avLst/>
            </a:prstGeom>
          </p:spPr>
        </p:pic>
        <p:pic>
          <p:nvPicPr>
            <p:cNvPr id="10" name="Picture 9" descr="dengue@2x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776178" y="2952387"/>
              <a:ext cx="1821201" cy="1645586"/>
            </a:xfrm>
            <a:prstGeom prst="rect">
              <a:avLst/>
            </a:prstGeom>
          </p:spPr>
        </p:pic>
        <p:pic>
          <p:nvPicPr>
            <p:cNvPr id="11" name="Picture 10" descr="pc@2x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614178" y="2952387"/>
              <a:ext cx="1821201" cy="1645586"/>
            </a:xfrm>
            <a:prstGeom prst="rect">
              <a:avLst/>
            </a:prstGeom>
          </p:spPr>
        </p:pic>
        <p:pic>
          <p:nvPicPr>
            <p:cNvPr id="12" name="Picture 11" descr="recycle@2x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486555" y="2951734"/>
              <a:ext cx="1821201" cy="16455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" y="1596173"/>
              <a:ext cx="9150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3"/>
                  </a:solidFill>
                  <a:latin typeface="Helvetica Neue"/>
                  <a:cs typeface="Helvetica Neue"/>
                </a:rPr>
                <a:t>CLEAN &amp; GREEN HACKATHON</a:t>
              </a:r>
              <a:endParaRPr lang="en-US" sz="4000" b="1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3200" dirty="0" smtClean="0">
                  <a:solidFill>
                    <a:schemeClr val="accent6"/>
                  </a:solidFill>
                  <a:latin typeface="Helvetica Neue"/>
                  <a:cs typeface="Helvetica Neue"/>
                </a:rPr>
                <a:t>8 – 10 NOV 2013</a:t>
              </a:r>
              <a:r>
                <a:rPr lang="en-US" sz="3200" dirty="0" smtClean="0">
                  <a:latin typeface="Helvetica Neue"/>
                  <a:cs typeface="Helvetica Neue"/>
                </a:rPr>
                <a:t>  </a:t>
              </a:r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|</a:t>
              </a:r>
              <a:r>
                <a:rPr lang="en-US" sz="3200" dirty="0" smtClean="0">
                  <a:latin typeface="Helvetica Neue"/>
                  <a:cs typeface="Helvetica Neue"/>
                </a:rPr>
                <a:t>  </a:t>
              </a:r>
              <a:r>
                <a:rPr lang="en-US" sz="3200" dirty="0" smtClean="0">
                  <a:solidFill>
                    <a:srgbClr val="9BBB59"/>
                  </a:solidFill>
                  <a:latin typeface="Helvetica Neue"/>
                  <a:cs typeface="Helvetica Neue"/>
                </a:rPr>
                <a:t>NUS UTOWN</a:t>
              </a:r>
              <a:endParaRPr lang="en-US" sz="3200" dirty="0">
                <a:solidFill>
                  <a:srgbClr val="9BBB59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4" name="Picture 13" descr="CGS'14 Logo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15" name="Picture 14" descr="NEA 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3211" y="6188700"/>
            <a:ext cx="1675015" cy="6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3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8676" y="452567"/>
            <a:ext cx="9116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latin typeface="Futura Std Book" charset="0"/>
                <a:ea typeface="ヒラギノ角ゴ ProN W3" charset="0"/>
                <a:cs typeface="ヒラギノ角ゴ ProN W3" charset="0"/>
                <a:sym typeface="Gill Sans" charset="0"/>
              </a:rPr>
              <a:t>Team</a:t>
            </a:r>
            <a:endParaRPr lang="en-US" sz="4800" b="1" dirty="0">
              <a:latin typeface="Futura Std Book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 descr="CGS'14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9" name="Picture 8" descr="NE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7016" y="6216312"/>
            <a:ext cx="1675015" cy="62761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0869"/>
            <a:ext cx="8229600" cy="446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 smtClean="0">
                <a:latin typeface="Futura Std Book"/>
                <a:cs typeface="Futura Std Book"/>
              </a:rPr>
              <a:t>Team Members</a:t>
            </a:r>
            <a:endParaRPr lang="en-US" sz="3500" dirty="0" smtClean="0">
              <a:latin typeface="Futura Std Book"/>
              <a:cs typeface="Futura Std Book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Futura Std Book"/>
                <a:cs typeface="Futura Std Book"/>
              </a:rPr>
              <a:t>Team leader: Ku</a:t>
            </a:r>
          </a:p>
          <a:p>
            <a:pPr>
              <a:buFontTx/>
              <a:buChar char="-"/>
            </a:pPr>
            <a:r>
              <a:rPr lang="en-US" dirty="0" smtClean="0">
                <a:latin typeface="Futura Std Book"/>
                <a:cs typeface="Futura Std Book"/>
              </a:rPr>
              <a:t>Phil</a:t>
            </a:r>
          </a:p>
          <a:p>
            <a:pPr>
              <a:buFontTx/>
              <a:buChar char="-"/>
            </a:pPr>
            <a:r>
              <a:rPr lang="en-US" dirty="0" smtClean="0">
                <a:latin typeface="Futura Std Book"/>
                <a:cs typeface="Futura Std Book"/>
              </a:rPr>
              <a:t>Zhen</a:t>
            </a:r>
          </a:p>
          <a:p>
            <a:pPr>
              <a:buFontTx/>
              <a:buChar char="-"/>
            </a:pPr>
            <a:r>
              <a:rPr lang="en-US" dirty="0" smtClean="0">
                <a:latin typeface="Futura Std Book"/>
                <a:cs typeface="Futura Std Book"/>
              </a:rPr>
              <a:t>Ian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Futura Std Book"/>
                <a:cs typeface="Futura Std Book"/>
              </a:rPr>
              <a:t>Aylwin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820242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0" y="492755"/>
            <a:ext cx="9116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latin typeface="Futura Std Book" charset="0"/>
                <a:ea typeface="ヒラギノ角ゴ ProN W3" charset="0"/>
                <a:cs typeface="ヒラギノ角ゴ ProN W3" charset="0"/>
                <a:sym typeface="Gill Sans" charset="0"/>
              </a:rPr>
              <a:t>Meet Tom</a:t>
            </a:r>
            <a:endParaRPr lang="en-US" sz="4800" b="1" dirty="0">
              <a:latin typeface="Futura Std Book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 descr="CGS'14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9" name="Picture 8" descr="NE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7016" y="6216312"/>
            <a:ext cx="1675015" cy="627611"/>
          </a:xfrm>
          <a:prstGeom prst="rect">
            <a:avLst/>
          </a:prstGeom>
        </p:spPr>
      </p:pic>
      <p:pic>
        <p:nvPicPr>
          <p:cNvPr id="5" name="Picture 4" descr="Screen Shot 2013-11-10 at 01.57.02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3279" b="93716" l="7418" r="93769">
                        <a14:foregroundMark x1="44510" y1="11202" x2="44510" y2="11202"/>
                        <a14:foregroundMark x1="53116" y1="26776" x2="53116" y2="26776"/>
                        <a14:foregroundMark x1="43620" y1="28962" x2="43620" y2="28962"/>
                        <a14:foregroundMark x1="48665" y1="38798" x2="48665" y2="38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9308" y="2264109"/>
            <a:ext cx="2761535" cy="2999174"/>
          </a:xfrm>
          <a:prstGeom prst="rect">
            <a:avLst/>
          </a:prstGeom>
        </p:spPr>
      </p:pic>
      <p:pic>
        <p:nvPicPr>
          <p:cNvPr id="7" name="Picture 6" descr="Screen Shot 2013-11-10 at 01.58.17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370" b="93973" l="6250" r="91667">
                        <a14:foregroundMark x1="48333" y1="56438" x2="48333" y2="5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4599" y="2757502"/>
            <a:ext cx="795370" cy="1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9023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0" y="492755"/>
            <a:ext cx="9116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latin typeface="Futura Std Book" charset="0"/>
                <a:ea typeface="ヒラギノ角ゴ ProN W3" charset="0"/>
                <a:cs typeface="ヒラギノ角ゴ ProN W3" charset="0"/>
                <a:sym typeface="Gill Sans" charset="0"/>
              </a:rPr>
              <a:t>Meet Tom</a:t>
            </a:r>
            <a:endParaRPr lang="en-US" sz="4800" b="1" dirty="0">
              <a:latin typeface="Futura Std Book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 descr="CGS'14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9" name="Picture 8" descr="NE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7016" y="6216312"/>
            <a:ext cx="1675015" cy="627611"/>
          </a:xfrm>
          <a:prstGeom prst="rect">
            <a:avLst/>
          </a:prstGeom>
        </p:spPr>
      </p:pic>
      <p:pic>
        <p:nvPicPr>
          <p:cNvPr id="5" name="Picture 4" descr="Screen Shot 2013-11-10 at 01.57.02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3279" b="93716" l="7418" r="93769">
                        <a14:foregroundMark x1="44510" y1="11202" x2="44510" y2="11202"/>
                        <a14:foregroundMark x1="53116" y1="26776" x2="53116" y2="26776"/>
                        <a14:foregroundMark x1="43620" y1="28962" x2="43620" y2="28962"/>
                        <a14:foregroundMark x1="48665" y1="38798" x2="48665" y2="38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8804" y="3217138"/>
            <a:ext cx="2761535" cy="2999174"/>
          </a:xfrm>
          <a:prstGeom prst="rect">
            <a:avLst/>
          </a:prstGeom>
        </p:spPr>
      </p:pic>
      <p:pic>
        <p:nvPicPr>
          <p:cNvPr id="7" name="Picture 6" descr="Screen Shot 2013-11-10 at 01.58.17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370" b="93973" l="6250" r="91667">
                        <a14:foregroundMark x1="48333" y1="56438" x2="48333" y2="5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2654" y="3862552"/>
            <a:ext cx="795370" cy="1209625"/>
          </a:xfrm>
          <a:prstGeom prst="rect">
            <a:avLst/>
          </a:prstGeom>
        </p:spPr>
      </p:pic>
      <p:pic>
        <p:nvPicPr>
          <p:cNvPr id="3" name="Picture 2" descr="Screen Shot 2013-11-10 at 02.00.39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9945" b="98619" l="5922" r="97124">
                        <a14:foregroundMark x1="16074" y1="85083" x2="16074" y2="85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40681" y="1242353"/>
            <a:ext cx="4277728" cy="2620199"/>
          </a:xfrm>
          <a:prstGeom prst="rect">
            <a:avLst/>
          </a:prstGeom>
        </p:spPr>
      </p:pic>
      <p:pic>
        <p:nvPicPr>
          <p:cNvPr id="4" name="Picture 3" descr="Screen Shot 2013-11-10 at 02.02.01.png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ackgroundRemoval t="5220" b="97253" l="3802" r="96578">
                        <a14:foregroundMark x1="66920" y1="12637" x2="66920" y2="126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3129" y="1992721"/>
            <a:ext cx="800590" cy="1108040"/>
          </a:xfrm>
          <a:prstGeom prst="rect">
            <a:avLst/>
          </a:prstGeom>
        </p:spPr>
      </p:pic>
      <p:pic>
        <p:nvPicPr>
          <p:cNvPr id="10" name="Picture 9" descr="Screen Shot 2013-11-10 at 01.58.17.png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1370" b="93973" l="6250" r="91667">
                        <a14:foregroundMark x1="48333" y1="56438" x2="48333" y2="5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3719" y="2293562"/>
            <a:ext cx="538285" cy="8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3271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0" y="492755"/>
            <a:ext cx="9116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latin typeface="Futura Std Book" charset="0"/>
                <a:ea typeface="ヒラギノ角ゴ ProN W3" charset="0"/>
                <a:cs typeface="ヒラギノ角ゴ ProN W3" charset="0"/>
                <a:sym typeface="Gill Sans" charset="0"/>
              </a:rPr>
              <a:t>Meet Tom</a:t>
            </a:r>
            <a:endParaRPr lang="en-US" sz="4800" b="1" dirty="0">
              <a:latin typeface="Futura Std Book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 descr="CGS'14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9" name="Picture 8" descr="NE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7016" y="6216312"/>
            <a:ext cx="1675015" cy="627611"/>
          </a:xfrm>
          <a:prstGeom prst="rect">
            <a:avLst/>
          </a:prstGeom>
        </p:spPr>
      </p:pic>
      <p:pic>
        <p:nvPicPr>
          <p:cNvPr id="5" name="Picture 4" descr="Screen Shot 2013-11-10 at 01.57.02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3279" b="93716" l="7418" r="93769">
                        <a14:foregroundMark x1="44510" y1="11202" x2="44510" y2="11202"/>
                        <a14:foregroundMark x1="53116" y1="26776" x2="53116" y2="26776"/>
                        <a14:foregroundMark x1="43620" y1="28962" x2="43620" y2="28962"/>
                        <a14:foregroundMark x1="48665" y1="38798" x2="48665" y2="38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8804" y="3217138"/>
            <a:ext cx="2761535" cy="2999174"/>
          </a:xfrm>
          <a:prstGeom prst="rect">
            <a:avLst/>
          </a:prstGeom>
        </p:spPr>
      </p:pic>
      <p:pic>
        <p:nvPicPr>
          <p:cNvPr id="3" name="Picture 2" descr="Screen Shot 2013-11-10 at 02.00.39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9945" b="98619" l="5922" r="97124">
                        <a14:foregroundMark x1="16074" y1="85083" x2="16074" y2="85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40681" y="1242353"/>
            <a:ext cx="4277728" cy="2620199"/>
          </a:xfrm>
          <a:prstGeom prst="rect">
            <a:avLst/>
          </a:prstGeom>
        </p:spPr>
      </p:pic>
      <p:pic>
        <p:nvPicPr>
          <p:cNvPr id="4" name="Picture 3" descr="Screen Shot 2013-11-10 at 02.02.01.png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5220" b="97253" l="3802" r="96578">
                        <a14:foregroundMark x1="66920" y1="12637" x2="66920" y2="126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3129" y="1992721"/>
            <a:ext cx="800590" cy="1108040"/>
          </a:xfrm>
          <a:prstGeom prst="rect">
            <a:avLst/>
          </a:prstGeom>
        </p:spPr>
      </p:pic>
      <p:pic>
        <p:nvPicPr>
          <p:cNvPr id="10" name="Picture 9" descr="Screen Shot 2013-11-10 at 01.58.17.png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ackgroundRemoval t="1370" b="93973" l="6250" r="91667">
                        <a14:foregroundMark x1="48333" y1="56438" x2="48333" y2="5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3719" y="2293562"/>
            <a:ext cx="538285" cy="818641"/>
          </a:xfrm>
          <a:prstGeom prst="rect">
            <a:avLst/>
          </a:prstGeom>
        </p:spPr>
      </p:pic>
      <p:pic>
        <p:nvPicPr>
          <p:cNvPr id="8" name="Picture 7" descr="Screen Shot 2013-11-10 at 02.03.54.png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ackgroundRemoval t="4270" b="97509" l="994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83247" flipH="1">
            <a:off x="5893565" y="2961344"/>
            <a:ext cx="1427339" cy="2099907"/>
          </a:xfrm>
          <a:prstGeom prst="rect">
            <a:avLst/>
          </a:prstGeom>
        </p:spPr>
      </p:pic>
      <p:pic>
        <p:nvPicPr>
          <p:cNvPr id="11" name="Picture 10" descr="Screen Shot 2013-11-10 at 02.05.26.png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ackgroundRemoval t="5094" b="96247" l="9778" r="97778">
                        <a14:foregroundMark x1="52444" y1="87399" x2="52444" y2="87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8468">
            <a:off x="4919453" y="2012240"/>
            <a:ext cx="738589" cy="1224417"/>
          </a:xfrm>
          <a:prstGeom prst="rect">
            <a:avLst/>
          </a:prstGeom>
        </p:spPr>
      </p:pic>
      <p:pic>
        <p:nvPicPr>
          <p:cNvPr id="13" name="Picture 12" descr="Screen Shot 2013-11-10 at 02.05.26.png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backgroundRemoval t="5094" b="96247" l="9778" r="97778">
                        <a14:foregroundMark x1="52444" y1="87399" x2="52444" y2="87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75830">
            <a:off x="6558471" y="1494449"/>
            <a:ext cx="1226062" cy="2032539"/>
          </a:xfrm>
          <a:prstGeom prst="rect">
            <a:avLst/>
          </a:prstGeom>
        </p:spPr>
      </p:pic>
      <p:pic>
        <p:nvPicPr>
          <p:cNvPr id="14" name="Picture 13" descr="Screen Shot 2013-11-10 at 02.05.26.png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7">
                    <a14:imgEffect>
                      <a14:backgroundRemoval t="5094" b="96247" l="9778" r="97778">
                        <a14:foregroundMark x1="52444" y1="87399" x2="52444" y2="87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480544">
            <a:off x="7535654" y="3793495"/>
            <a:ext cx="738589" cy="1224417"/>
          </a:xfrm>
          <a:prstGeom prst="rect">
            <a:avLst/>
          </a:prstGeom>
        </p:spPr>
      </p:pic>
      <p:pic>
        <p:nvPicPr>
          <p:cNvPr id="15" name="Picture 14" descr="Screen Shot 2013-11-10 at 02.05.26.png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7">
                    <a14:imgEffect>
                      <a14:backgroundRemoval t="5094" b="96247" l="9778" r="97778">
                        <a14:foregroundMark x1="52444" y1="87399" x2="52444" y2="87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3769" y="4027472"/>
            <a:ext cx="738589" cy="1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3528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0" y="492755"/>
            <a:ext cx="9116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latin typeface="Futura Std Book" charset="0"/>
                <a:ea typeface="ヒラギノ角ゴ ProN W3" charset="0"/>
                <a:cs typeface="ヒラギノ角ゴ ProN W3" charset="0"/>
                <a:sym typeface="Gill Sans" charset="0"/>
              </a:rPr>
              <a:t>Meet Tom</a:t>
            </a:r>
            <a:endParaRPr lang="en-US" sz="4800" b="1" dirty="0">
              <a:latin typeface="Futura Std Book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 descr="CGS'14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9" name="Picture 8" descr="NE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7016" y="6216312"/>
            <a:ext cx="1675015" cy="627611"/>
          </a:xfrm>
          <a:prstGeom prst="rect">
            <a:avLst/>
          </a:prstGeom>
        </p:spPr>
      </p:pic>
      <p:pic>
        <p:nvPicPr>
          <p:cNvPr id="5" name="Picture 4" descr="Screen Shot 2013-11-10 at 01.57.02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3279" b="93716" l="7418" r="93769">
                        <a14:foregroundMark x1="44510" y1="11202" x2="44510" y2="11202"/>
                        <a14:foregroundMark x1="53116" y1="26776" x2="53116" y2="26776"/>
                        <a14:foregroundMark x1="43620" y1="28962" x2="43620" y2="28962"/>
                        <a14:foregroundMark x1="48665" y1="38798" x2="48665" y2="38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8447" y="2049366"/>
            <a:ext cx="2761535" cy="2999174"/>
          </a:xfrm>
          <a:prstGeom prst="rect">
            <a:avLst/>
          </a:prstGeom>
        </p:spPr>
      </p:pic>
      <p:pic>
        <p:nvPicPr>
          <p:cNvPr id="7" name="Picture 6" descr="Screen Shot 2013-11-10 at 01.58.17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370" b="93973" l="6250" r="91667">
                        <a14:foregroundMark x1="48333" y1="56438" x2="48333" y2="5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869363">
            <a:off x="3028343" y="2381906"/>
            <a:ext cx="1013379" cy="1541181"/>
          </a:xfrm>
          <a:prstGeom prst="rect">
            <a:avLst/>
          </a:prstGeom>
        </p:spPr>
      </p:pic>
      <p:pic>
        <p:nvPicPr>
          <p:cNvPr id="2" name="Picture 1" descr="Screen Shot 2013-11-10 at 02.07.37.png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113" b="93830" l="2020" r="93266">
                        <a14:foregroundMark x1="71717" y1="20308" x2="71717" y2="20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371"/>
          <a:stretch/>
        </p:blipFill>
        <p:spPr>
          <a:xfrm>
            <a:off x="2116186" y="3875329"/>
            <a:ext cx="2569841" cy="2478283"/>
          </a:xfrm>
          <a:prstGeom prst="rect">
            <a:avLst/>
          </a:prstGeom>
        </p:spPr>
      </p:pic>
      <p:pic>
        <p:nvPicPr>
          <p:cNvPr id="11" name="Picture 10" descr="Screen Shot 2013-11-10 at 02.07.37.png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ackgroundRemoval t="4113" b="93830" l="2020" r="93266">
                        <a14:foregroundMark x1="71717" y1="20308" x2="71717" y2="20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3609"/>
          <a:stretch/>
        </p:blipFill>
        <p:spPr>
          <a:xfrm rot="17105992">
            <a:off x="1098494" y="2212216"/>
            <a:ext cx="2569841" cy="8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7741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0" y="492755"/>
            <a:ext cx="9116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latin typeface="Futura Std Book" charset="0"/>
                <a:ea typeface="ヒラギノ角ゴ ProN W3" charset="0"/>
                <a:cs typeface="ヒラギノ角ゴ ProN W3" charset="0"/>
                <a:sym typeface="Gill Sans" charset="0"/>
              </a:rPr>
              <a:t>Data say…</a:t>
            </a:r>
            <a:endParaRPr lang="en-US" sz="4800" b="1" dirty="0">
              <a:latin typeface="Futura Std Book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 descr="CGS'14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9" name="Picture 8" descr="NE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7016" y="6216312"/>
            <a:ext cx="1675015" cy="627611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14819330"/>
              </p:ext>
            </p:extLst>
          </p:nvPr>
        </p:nvGraphicFramePr>
        <p:xfrm>
          <a:off x="250752" y="1464566"/>
          <a:ext cx="8581487" cy="456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5578" y="6343315"/>
            <a:ext cx="343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Analysis done 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recycling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940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0" y="492755"/>
            <a:ext cx="9116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latin typeface="Futura Std Book" charset="0"/>
                <a:ea typeface="ヒラギノ角ゴ ProN W3" charset="0"/>
                <a:cs typeface="ヒラギノ角ゴ ProN W3" charset="0"/>
                <a:sym typeface="Gill Sans" charset="0"/>
              </a:rPr>
              <a:t>and…</a:t>
            </a:r>
            <a:endParaRPr lang="en-US" sz="4800" b="1" dirty="0">
              <a:latin typeface="Futura Std Book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 descr="CGS'14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9" name="Picture 8" descr="NE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7016" y="6216312"/>
            <a:ext cx="1675015" cy="627611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xmlns="" val="1785414506"/>
              </p:ext>
            </p:extLst>
          </p:nvPr>
        </p:nvGraphicFramePr>
        <p:xfrm>
          <a:off x="1041687" y="1694530"/>
          <a:ext cx="7071942" cy="4375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14683" y="1483782"/>
            <a:ext cx="13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Condos (4%)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2885" y="1706288"/>
            <a:ext cx="13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Schools (2%)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1760" y="3612721"/>
            <a:ext cx="13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Malls (40%)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9474" y="5434078"/>
            <a:ext cx="18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Industrial (17%)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2383" y="3278663"/>
            <a:ext cx="18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Offices (17%)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4043" y="1914017"/>
            <a:ext cx="232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C88542"/>
                </a:solidFill>
              </a:rPr>
              <a:t>Community </a:t>
            </a:r>
            <a:r>
              <a:rPr lang="en-US" sz="1800" dirty="0" err="1" smtClean="0">
                <a:solidFill>
                  <a:srgbClr val="C88542"/>
                </a:solidFill>
              </a:rPr>
              <a:t>Centres</a:t>
            </a:r>
            <a:r>
              <a:rPr lang="en-US" sz="1800" dirty="0" smtClean="0">
                <a:solidFill>
                  <a:srgbClr val="C88542"/>
                </a:solidFill>
              </a:rPr>
              <a:t>    </a:t>
            </a:r>
          </a:p>
          <a:p>
            <a:r>
              <a:rPr lang="en-US" sz="1800" dirty="0">
                <a:solidFill>
                  <a:srgbClr val="C88542"/>
                </a:solidFill>
              </a:rPr>
              <a:t> </a:t>
            </a:r>
            <a:r>
              <a:rPr lang="en-US" sz="1800" dirty="0" smtClean="0">
                <a:solidFill>
                  <a:srgbClr val="C88542"/>
                </a:solidFill>
              </a:rPr>
              <a:t>                  (19%)</a:t>
            </a:r>
            <a:endParaRPr lang="en-US" sz="1800" dirty="0">
              <a:solidFill>
                <a:srgbClr val="C8854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5578" y="6343315"/>
            <a:ext cx="343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Analysis done on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StarHub’s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98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0" y="492755"/>
            <a:ext cx="9116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latin typeface="Futura Std Book" charset="0"/>
                <a:ea typeface="ヒラギノ角ゴ ProN W3" charset="0"/>
                <a:cs typeface="ヒラギノ角ゴ ProN W3" charset="0"/>
                <a:sym typeface="Gill Sans" charset="0"/>
              </a:rPr>
              <a:t>Idea</a:t>
            </a:r>
            <a:endParaRPr lang="en-US" sz="4800" b="1" dirty="0">
              <a:latin typeface="Futura Std Book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 descr="CGS'14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0" y="82836"/>
            <a:ext cx="2277803" cy="920612"/>
          </a:xfrm>
          <a:prstGeom prst="rect">
            <a:avLst/>
          </a:prstGeom>
        </p:spPr>
      </p:pic>
      <p:pic>
        <p:nvPicPr>
          <p:cNvPr id="9" name="Picture 8" descr="NE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16" y="6216312"/>
            <a:ext cx="1675015" cy="627611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25001" y="1506490"/>
          <a:ext cx="8338188" cy="4709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1019023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166</Words>
  <Application>Microsoft Macintosh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lilinphng@gmail.com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Lilin Phng</dc:creator>
  <cp:lastModifiedBy>Jessica</cp:lastModifiedBy>
  <cp:revision>135</cp:revision>
  <dcterms:created xsi:type="dcterms:W3CDTF">2013-05-07T08:26:48Z</dcterms:created>
  <dcterms:modified xsi:type="dcterms:W3CDTF">2013-11-10T01:27:51Z</dcterms:modified>
</cp:coreProperties>
</file>