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9" r:id="rId13"/>
    <p:sldId id="270" r:id="rId14"/>
    <p:sldId id="271" r:id="rId15"/>
    <p:sldId id="272" r:id="rId16"/>
    <p:sldId id="273" r:id="rId17"/>
    <p:sldId id="274" r:id="rId18"/>
    <p:sldId id="268" r:id="rId19"/>
    <p:sldId id="275" r:id="rId20"/>
    <p:sldId id="27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131D75-7765-4621-A5CF-9C123B3F5782}" type="datetimeFigureOut">
              <a:rPr lang="en-US" smtClean="0"/>
              <a:pPr/>
              <a:t>4/10/2018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1D3300-D489-4A07-9412-BC3BC74FD66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82D2C6BE-F75D-43B8-9A26-9E3D93E1457D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492547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492548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3225" cy="4111625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CA310F12-4AE9-4D01-B73F-D01BF949434C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493571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493572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3225" cy="4111625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E42A545-25DF-4087-9FF8-E8E03084901D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494595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494596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3225" cy="4111625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Indexer &amp; Event </a:t>
            </a:r>
            <a:r>
              <a:rPr lang="en-US" dirty="0" err="1" smtClean="0"/>
              <a:t>trong</a:t>
            </a:r>
            <a:r>
              <a:rPr lang="en-US" dirty="0" smtClean="0"/>
              <a:t> C#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Lee </a:t>
            </a:r>
            <a:r>
              <a:rPr lang="en-US" dirty="0" err="1" smtClean="0"/>
              <a:t>Nguyễn</a:t>
            </a:r>
            <a:endParaRPr lang="en-US" dirty="0" smtClean="0"/>
          </a:p>
          <a:p>
            <a:r>
              <a:rPr lang="en-US" dirty="0" smtClean="0"/>
              <a:t>Email: khanhtran201215@gmail.com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FC19A-DD27-480F-AC09-20422128EC9B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14234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228600"/>
            <a:ext cx="8686800" cy="6019801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000" dirty="0" smtClean="0"/>
              <a:t>private </a:t>
            </a:r>
            <a:r>
              <a:rPr lang="en-US" sz="2000" dirty="0" err="1" smtClean="0"/>
              <a:t>ListSV</a:t>
            </a:r>
            <a:r>
              <a:rPr lang="en-US" sz="2000" dirty="0" smtClean="0"/>
              <a:t> </a:t>
            </a:r>
            <a:r>
              <a:rPr lang="en-US" sz="2000" dirty="0" err="1" smtClean="0"/>
              <a:t>ds</a:t>
            </a:r>
            <a:r>
              <a:rPr lang="en-US" sz="2000" dirty="0" smtClean="0"/>
              <a:t>;</a:t>
            </a:r>
          </a:p>
          <a:p>
            <a:pPr>
              <a:buNone/>
            </a:pPr>
            <a:r>
              <a:rPr lang="en-US" sz="2000" dirty="0" err="1" smtClean="0"/>
              <a:t>int</a:t>
            </a:r>
            <a:r>
              <a:rPr lang="en-US" sz="2000" dirty="0" smtClean="0"/>
              <a:t> count = 0;</a:t>
            </a:r>
          </a:p>
          <a:p>
            <a:pPr>
              <a:buNone/>
            </a:pPr>
            <a:r>
              <a:rPr lang="en-US" sz="2000" dirty="0" smtClean="0"/>
              <a:t>public Form1()</a:t>
            </a:r>
          </a:p>
          <a:p>
            <a:pPr>
              <a:buNone/>
            </a:pPr>
            <a:r>
              <a:rPr lang="en-US" sz="2000" dirty="0" smtClean="0"/>
              <a:t>{</a:t>
            </a:r>
          </a:p>
          <a:p>
            <a:pPr>
              <a:buNone/>
            </a:pPr>
            <a:r>
              <a:rPr lang="en-US" sz="2000" dirty="0" smtClean="0"/>
              <a:t>            </a:t>
            </a:r>
            <a:r>
              <a:rPr lang="en-US" sz="2000" dirty="0" err="1" smtClean="0"/>
              <a:t>InitializeComponent</a:t>
            </a:r>
            <a:r>
              <a:rPr lang="en-US" sz="2000" dirty="0" smtClean="0"/>
              <a:t>();</a:t>
            </a:r>
          </a:p>
          <a:p>
            <a:pPr>
              <a:buNone/>
            </a:pPr>
            <a:r>
              <a:rPr lang="en-US" sz="2000" dirty="0" smtClean="0"/>
              <a:t>            </a:t>
            </a:r>
            <a:r>
              <a:rPr lang="en-US" sz="2000" dirty="0" err="1" smtClean="0"/>
              <a:t>ds</a:t>
            </a:r>
            <a:r>
              <a:rPr lang="en-US" sz="2000" dirty="0" smtClean="0"/>
              <a:t> = new </a:t>
            </a:r>
            <a:r>
              <a:rPr lang="en-US" sz="2000" dirty="0" err="1" smtClean="0"/>
              <a:t>ListSV</a:t>
            </a:r>
            <a:r>
              <a:rPr lang="en-US" sz="2000" dirty="0" smtClean="0"/>
              <a:t>(5);</a:t>
            </a:r>
          </a:p>
          <a:p>
            <a:pPr>
              <a:buNone/>
            </a:pPr>
            <a:r>
              <a:rPr lang="en-US" sz="2000" dirty="0" smtClean="0"/>
              <a:t>}</a:t>
            </a:r>
            <a:endParaRPr lang="en-GB" sz="2000" dirty="0" smtClean="0"/>
          </a:p>
          <a:p>
            <a:pPr>
              <a:buNone/>
            </a:pPr>
            <a:r>
              <a:rPr lang="en-GB" sz="2000" dirty="0" smtClean="0"/>
              <a:t>private void </a:t>
            </a:r>
            <a:r>
              <a:rPr lang="en-GB" sz="2000" dirty="0" err="1" smtClean="0"/>
              <a:t>TinhDiem_Click</a:t>
            </a:r>
            <a:r>
              <a:rPr lang="en-GB" sz="2000" dirty="0" smtClean="0"/>
              <a:t>(object sender, </a:t>
            </a:r>
            <a:r>
              <a:rPr lang="en-GB" sz="2000" dirty="0" err="1" smtClean="0"/>
              <a:t>EventArgs</a:t>
            </a:r>
            <a:r>
              <a:rPr lang="en-GB" sz="2000" dirty="0" smtClean="0"/>
              <a:t> e)</a:t>
            </a:r>
          </a:p>
          <a:p>
            <a:pPr>
              <a:buNone/>
            </a:pPr>
            <a:r>
              <a:rPr lang="en-US" sz="2000" dirty="0" smtClean="0"/>
              <a:t>{</a:t>
            </a:r>
          </a:p>
          <a:p>
            <a:pPr>
              <a:buNone/>
            </a:pPr>
            <a:r>
              <a:rPr lang="en-US" sz="2000" dirty="0" smtClean="0"/>
              <a:t>	     …</a:t>
            </a:r>
          </a:p>
          <a:p>
            <a:pPr>
              <a:buNone/>
            </a:pPr>
            <a:r>
              <a:rPr lang="en-US" sz="2000" dirty="0" smtClean="0"/>
              <a:t>            </a:t>
            </a:r>
            <a:r>
              <a:rPr lang="en-US" sz="2000" dirty="0" err="1" smtClean="0"/>
              <a:t>ds</a:t>
            </a:r>
            <a:r>
              <a:rPr lang="en-US" sz="2000" dirty="0" smtClean="0"/>
              <a:t>[count++] = </a:t>
            </a:r>
            <a:r>
              <a:rPr lang="en-US" sz="2000" dirty="0" err="1" smtClean="0"/>
              <a:t>sv</a:t>
            </a:r>
            <a:r>
              <a:rPr lang="en-US" sz="2000" dirty="0" smtClean="0"/>
              <a:t>;            </a:t>
            </a:r>
          </a:p>
          <a:p>
            <a:pPr>
              <a:buNone/>
            </a:pPr>
            <a:r>
              <a:rPr lang="en-US" sz="2000" dirty="0" smtClean="0"/>
              <a:t>}</a:t>
            </a:r>
          </a:p>
          <a:p>
            <a:pPr>
              <a:buNone/>
            </a:pPr>
            <a:r>
              <a:rPr lang="en-GB" sz="2000" dirty="0" smtClean="0"/>
              <a:t>private void button2_Click(object sender, </a:t>
            </a:r>
            <a:r>
              <a:rPr lang="en-GB" sz="2000" dirty="0" err="1" smtClean="0"/>
              <a:t>EventArgs</a:t>
            </a:r>
            <a:r>
              <a:rPr lang="en-GB" sz="2000" dirty="0" smtClean="0"/>
              <a:t> e)</a:t>
            </a:r>
          </a:p>
          <a:p>
            <a:pPr>
              <a:buNone/>
            </a:pPr>
            <a:r>
              <a:rPr lang="en-US" sz="2000" dirty="0" smtClean="0"/>
              <a:t>{</a:t>
            </a:r>
          </a:p>
          <a:p>
            <a:pPr>
              <a:buNone/>
            </a:pPr>
            <a:r>
              <a:rPr lang="en-US" sz="2000" dirty="0" smtClean="0"/>
              <a:t>            richTextBox1.Clear();</a:t>
            </a:r>
          </a:p>
          <a:p>
            <a:pPr>
              <a:buNone/>
            </a:pPr>
            <a:r>
              <a:rPr lang="nn-NO" sz="2000" dirty="0" smtClean="0"/>
              <a:t>            for(int i= 0; i&lt;count; i++)</a:t>
            </a:r>
          </a:p>
          <a:p>
            <a:pPr>
              <a:buNone/>
            </a:pPr>
            <a:r>
              <a:rPr lang="en-US" sz="2000" dirty="0" smtClean="0"/>
              <a:t>            {</a:t>
            </a:r>
          </a:p>
          <a:p>
            <a:pPr>
              <a:buNone/>
            </a:pPr>
            <a:r>
              <a:rPr lang="en-US" sz="2000" dirty="0" smtClean="0"/>
              <a:t>                richTextBox1.AppendText(</a:t>
            </a:r>
            <a:r>
              <a:rPr lang="en-US" sz="2000" dirty="0" err="1" smtClean="0"/>
              <a:t>ds</a:t>
            </a:r>
            <a:r>
              <a:rPr lang="en-US" sz="2000" dirty="0" smtClean="0"/>
              <a:t>[</a:t>
            </a:r>
            <a:r>
              <a:rPr lang="en-US" sz="2000" dirty="0" err="1" smtClean="0"/>
              <a:t>i</a:t>
            </a:r>
            <a:r>
              <a:rPr lang="en-US" sz="2000" dirty="0" smtClean="0"/>
              <a:t>].</a:t>
            </a:r>
            <a:r>
              <a:rPr lang="en-US" sz="2000" dirty="0" err="1" smtClean="0"/>
              <a:t>HoTen</a:t>
            </a:r>
            <a:r>
              <a:rPr lang="en-US" sz="2000" dirty="0" smtClean="0"/>
              <a:t> + "\n");</a:t>
            </a:r>
          </a:p>
          <a:p>
            <a:pPr>
              <a:buNone/>
            </a:pPr>
            <a:r>
              <a:rPr lang="en-US" sz="2000" dirty="0" smtClean="0"/>
              <a:t>            }</a:t>
            </a:r>
          </a:p>
          <a:p>
            <a:pPr>
              <a:buNone/>
            </a:pPr>
            <a:r>
              <a:rPr lang="en-US" sz="2000" dirty="0" smtClean="0"/>
              <a:t>}</a:t>
            </a:r>
            <a:endParaRPr lang="en-US" sz="2000" b="1" i="1" dirty="0" smtClean="0">
              <a:solidFill>
                <a:srgbClr val="006400"/>
              </a:solidFill>
              <a:latin typeface="Courier New" pitchFamily="49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1EF1C-069C-4D67-9774-D2DC176D690F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143364" name="Rectangle 1"/>
          <p:cNvSpPr>
            <a:spLocks noGrp="1" noChangeArrowheads="1"/>
          </p:cNvSpPr>
          <p:nvPr>
            <p:ph type="title"/>
          </p:nvPr>
        </p:nvSpPr>
        <p:spPr>
          <a:xfrm>
            <a:off x="228600" y="180975"/>
            <a:ext cx="8305800" cy="703263"/>
          </a:xfr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000" b="1" dirty="0" err="1" smtClean="0">
                <a:latin typeface="Arial Narrow" pitchFamily="34" charset="0"/>
              </a:rPr>
              <a:t>Phương</a:t>
            </a:r>
            <a:r>
              <a:rPr lang="en-US" sz="4000" b="1" dirty="0" smtClean="0">
                <a:latin typeface="Arial Narrow" pitchFamily="34" charset="0"/>
              </a:rPr>
              <a:t> </a:t>
            </a:r>
            <a:r>
              <a:rPr lang="en-US" sz="4000" b="1" dirty="0" err="1" smtClean="0">
                <a:latin typeface="Arial Narrow" pitchFamily="34" charset="0"/>
              </a:rPr>
              <a:t>pháp</a:t>
            </a:r>
            <a:r>
              <a:rPr lang="en-US" sz="4000" b="1" dirty="0" smtClean="0">
                <a:latin typeface="Arial Narrow" pitchFamily="34" charset="0"/>
              </a:rPr>
              <a:t> Collection</a:t>
            </a:r>
          </a:p>
        </p:txBody>
      </p:sp>
      <p:sp>
        <p:nvSpPr>
          <p:cNvPr id="14336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86800" cy="5638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public class </a:t>
            </a:r>
            <a:r>
              <a:rPr lang="en-US" sz="2000" dirty="0" err="1" smtClean="0"/>
              <a:t>StudentCollection</a:t>
            </a:r>
            <a:r>
              <a:rPr lang="en-US" sz="2000" dirty="0" smtClean="0"/>
              <a:t>&lt;T&gt;</a:t>
            </a:r>
          </a:p>
          <a:p>
            <a:pPr>
              <a:buNone/>
            </a:pPr>
            <a:r>
              <a:rPr lang="en-US" sz="2000" dirty="0" smtClean="0"/>
              <a:t>{</a:t>
            </a:r>
          </a:p>
          <a:p>
            <a:pPr>
              <a:buNone/>
            </a:pPr>
            <a:r>
              <a:rPr lang="en-US" sz="2000" dirty="0" smtClean="0"/>
              <a:t>        private T[] </a:t>
            </a:r>
            <a:r>
              <a:rPr lang="en-US" sz="2000" dirty="0" err="1" smtClean="0"/>
              <a:t>arr</a:t>
            </a:r>
            <a:r>
              <a:rPr lang="en-US" sz="2000" dirty="0" smtClean="0"/>
              <a:t> = new T[100];</a:t>
            </a:r>
          </a:p>
          <a:p>
            <a:pPr>
              <a:buNone/>
            </a:pPr>
            <a:r>
              <a:rPr lang="en-US" sz="2000" dirty="0" smtClean="0"/>
              <a:t>        public T this[</a:t>
            </a:r>
            <a:r>
              <a:rPr lang="en-US" sz="2000" dirty="0" err="1" smtClean="0"/>
              <a:t>int</a:t>
            </a:r>
            <a:r>
              <a:rPr lang="en-US" sz="2000" dirty="0" smtClean="0"/>
              <a:t> index]</a:t>
            </a:r>
          </a:p>
          <a:p>
            <a:pPr>
              <a:buNone/>
            </a:pPr>
            <a:r>
              <a:rPr lang="en-US" sz="2000" dirty="0" smtClean="0"/>
              <a:t>        {</a:t>
            </a:r>
          </a:p>
          <a:p>
            <a:pPr>
              <a:buNone/>
            </a:pPr>
            <a:r>
              <a:rPr lang="en-US" sz="2000" dirty="0" smtClean="0"/>
              <a:t>            get { return </a:t>
            </a:r>
            <a:r>
              <a:rPr lang="en-US" sz="2000" dirty="0" err="1" smtClean="0"/>
              <a:t>arr</a:t>
            </a:r>
            <a:r>
              <a:rPr lang="en-US" sz="2000" dirty="0" smtClean="0"/>
              <a:t>[index]; }</a:t>
            </a:r>
          </a:p>
          <a:p>
            <a:pPr>
              <a:buNone/>
            </a:pPr>
            <a:r>
              <a:rPr lang="en-US" sz="2000" dirty="0" smtClean="0"/>
              <a:t>            set { </a:t>
            </a:r>
            <a:r>
              <a:rPr lang="en-US" sz="2000" dirty="0" err="1" smtClean="0"/>
              <a:t>arr</a:t>
            </a:r>
            <a:r>
              <a:rPr lang="en-US" sz="2000" dirty="0" smtClean="0"/>
              <a:t>[index] = value; }</a:t>
            </a:r>
          </a:p>
          <a:p>
            <a:pPr>
              <a:buNone/>
            </a:pPr>
            <a:r>
              <a:rPr lang="en-US" sz="2000" dirty="0" smtClean="0"/>
              <a:t>        }</a:t>
            </a:r>
          </a:p>
          <a:p>
            <a:pPr>
              <a:buNone/>
            </a:pPr>
            <a:r>
              <a:rPr lang="en-US" sz="2000" dirty="0" smtClean="0"/>
              <a:t>}</a:t>
            </a:r>
          </a:p>
          <a:p>
            <a:pPr>
              <a:buNone/>
            </a:pPr>
            <a:endParaRPr lang="en-US" sz="2000" dirty="0" smtClean="0"/>
          </a:p>
          <a:p>
            <a:r>
              <a:rPr lang="en-US" sz="2000" dirty="0" err="1" smtClean="0"/>
              <a:t>Khai</a:t>
            </a:r>
            <a:r>
              <a:rPr lang="en-US" sz="2000" dirty="0" smtClean="0"/>
              <a:t> </a:t>
            </a:r>
            <a:r>
              <a:rPr lang="en-US" sz="2000" dirty="0" err="1" smtClean="0"/>
              <a:t>báo</a:t>
            </a:r>
            <a:r>
              <a:rPr lang="en-US" sz="2000" dirty="0" smtClean="0"/>
              <a:t>: </a:t>
            </a:r>
          </a:p>
          <a:p>
            <a:pPr>
              <a:buNone/>
            </a:pPr>
            <a:r>
              <a:rPr lang="en-US" sz="2000" dirty="0" smtClean="0"/>
              <a:t>		</a:t>
            </a:r>
            <a:r>
              <a:rPr lang="en-US" sz="2000" dirty="0" err="1" smtClean="0"/>
              <a:t>StudentCollection</a:t>
            </a:r>
            <a:r>
              <a:rPr lang="en-US" sz="2000" dirty="0" smtClean="0"/>
              <a:t>&lt;student&gt; </a:t>
            </a:r>
            <a:r>
              <a:rPr lang="en-US" sz="2000" dirty="0" err="1" smtClean="0"/>
              <a:t>DsSv</a:t>
            </a:r>
            <a:r>
              <a:rPr lang="en-US" sz="2000" dirty="0" smtClean="0"/>
              <a:t> = new </a:t>
            </a:r>
            <a:r>
              <a:rPr lang="en-US" sz="2000" dirty="0" err="1" smtClean="0"/>
              <a:t>StudentCollection</a:t>
            </a:r>
            <a:r>
              <a:rPr lang="en-US" sz="2000" dirty="0" smtClean="0"/>
              <a:t>&lt;student&gt;();</a:t>
            </a:r>
          </a:p>
          <a:p>
            <a:r>
              <a:rPr lang="en-US" sz="2000" dirty="0" err="1" smtClean="0"/>
              <a:t>Sử</a:t>
            </a:r>
            <a:r>
              <a:rPr lang="en-US" sz="2000" dirty="0" smtClean="0"/>
              <a:t> </a:t>
            </a:r>
            <a:r>
              <a:rPr lang="en-US" sz="2000" dirty="0" err="1" smtClean="0"/>
              <a:t>dụng</a:t>
            </a:r>
            <a:r>
              <a:rPr lang="en-US" sz="2000" dirty="0" smtClean="0"/>
              <a:t>: </a:t>
            </a:r>
          </a:p>
          <a:p>
            <a:pPr>
              <a:buNone/>
            </a:pPr>
            <a:r>
              <a:rPr lang="en-US" sz="2000" dirty="0" err="1" smtClean="0"/>
              <a:t>DsSv</a:t>
            </a:r>
            <a:r>
              <a:rPr lang="en-US" sz="2000" dirty="0" smtClean="0"/>
              <a:t>[count] = </a:t>
            </a:r>
            <a:r>
              <a:rPr lang="en-US" sz="2000" dirty="0" err="1" smtClean="0"/>
              <a:t>sv</a:t>
            </a:r>
            <a:r>
              <a:rPr lang="en-US" sz="2000" dirty="0" smtClean="0"/>
              <a:t>;</a:t>
            </a:r>
            <a:endParaRPr lang="en-US" sz="2000" b="1" dirty="0" smtClean="0">
              <a:solidFill>
                <a:srgbClr val="006400"/>
              </a:solidFill>
              <a:latin typeface="Courier New" pitchFamily="49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Delegates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dirty="0" err="1" smtClean="0">
                <a:cs typeface="Times New Roman" pitchFamily="18" charset="0"/>
              </a:rPr>
              <a:t>L</a:t>
            </a:r>
            <a:r>
              <a:rPr lang="en-US" dirty="0" err="1" smtClean="0"/>
              <a:t>à</a:t>
            </a:r>
            <a:r>
              <a:rPr lang="en-US" dirty="0" smtClean="0"/>
              <a:t> 1 con </a:t>
            </a:r>
            <a:r>
              <a:rPr lang="en-US" dirty="0" err="1" smtClean="0"/>
              <a:t>trỏ</a:t>
            </a:r>
            <a:r>
              <a:rPr lang="en-US" dirty="0" smtClean="0"/>
              <a:t> </a:t>
            </a:r>
            <a:r>
              <a:rPr lang="en-US" dirty="0" err="1" smtClean="0"/>
              <a:t>trỏ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1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.</a:t>
            </a:r>
          </a:p>
          <a:p>
            <a:pPr algn="just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dirty="0" err="1" smtClean="0">
                <a:cs typeface="Times New Roman" pitchFamily="18" charset="0"/>
              </a:rPr>
              <a:t>K</a:t>
            </a:r>
            <a:r>
              <a:rPr lang="en-US" dirty="0" err="1" smtClean="0"/>
              <a:t>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1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endParaRPr lang="en-US" dirty="0" smtClean="0"/>
          </a:p>
          <a:p>
            <a:pPr algn="just">
              <a:lnSpc>
                <a:spcPct val="12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dirty="0" err="1" smtClean="0">
                <a:cs typeface="Times New Roman" pitchFamily="18" charset="0"/>
              </a:rPr>
              <a:t>S</a:t>
            </a:r>
            <a:r>
              <a:rPr lang="en-US" dirty="0" err="1" smtClean="0"/>
              <a:t>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con </a:t>
            </a:r>
            <a:r>
              <a:rPr lang="en-US" dirty="0" err="1" smtClean="0"/>
              <a:t>trỏ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,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đóng</a:t>
            </a:r>
            <a:r>
              <a:rPr lang="en-US" dirty="0" smtClean="0"/>
              <a:t> </a:t>
            </a:r>
            <a:r>
              <a:rPr lang="en-US" dirty="0" err="1" smtClean="0"/>
              <a:t>phù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kia</a:t>
            </a:r>
            <a:r>
              <a:rPr lang="en-US" dirty="0" smtClean="0"/>
              <a:t>, </a:t>
            </a:r>
            <a:r>
              <a:rPr lang="en-US" dirty="0" err="1" smtClean="0"/>
              <a:t>từ</a:t>
            </a:r>
            <a:r>
              <a:rPr lang="en-US" dirty="0" smtClean="0"/>
              <a:t> thread </a:t>
            </a:r>
            <a:r>
              <a:rPr lang="en-US" dirty="0" err="1" smtClean="0"/>
              <a:t>này</a:t>
            </a:r>
            <a:r>
              <a:rPr lang="en-US" dirty="0" smtClean="0"/>
              <a:t> sang thread </a:t>
            </a:r>
            <a:r>
              <a:rPr lang="en-US" dirty="0" err="1" smtClean="0"/>
              <a:t>kia</a:t>
            </a:r>
            <a:r>
              <a:rPr lang="en-US" dirty="0" smtClean="0"/>
              <a:t>.</a:t>
            </a:r>
          </a:p>
          <a:p>
            <a:pPr algn="just">
              <a:lnSpc>
                <a:spcPct val="12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</a:t>
            </a:r>
            <a:r>
              <a:rPr lang="en-US" dirty="0" err="1" smtClean="0"/>
              <a:t>System.Delegate</a:t>
            </a:r>
            <a:endParaRPr lang="en-US" dirty="0" smtClean="0"/>
          </a:p>
          <a:p>
            <a:pPr algn="just">
              <a:lnSpc>
                <a:spcPct val="12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dirty="0" err="1" smtClean="0"/>
              <a:t>Tạo</a:t>
            </a:r>
            <a:r>
              <a:rPr lang="en-US" dirty="0" smtClean="0"/>
              <a:t> Event –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Cross-thread operation not valid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221163"/>
          </a:xfrm>
        </p:spPr>
        <p:txBody>
          <a:bodyPr/>
          <a:lstStyle/>
          <a:p>
            <a:r>
              <a:rPr lang="en-US" dirty="0" smtClean="0"/>
              <a:t>delegate &lt;</a:t>
            </a:r>
            <a:r>
              <a:rPr lang="en-US" dirty="0" err="1" smtClean="0"/>
              <a:t>kiểu_trả_về</a:t>
            </a:r>
            <a:r>
              <a:rPr lang="en-US" dirty="0" smtClean="0"/>
              <a:t>&gt; &lt;</a:t>
            </a:r>
            <a:r>
              <a:rPr lang="en-US" dirty="0" err="1" smtClean="0"/>
              <a:t>tên_delegate</a:t>
            </a:r>
            <a:r>
              <a:rPr lang="en-US" dirty="0" smtClean="0"/>
              <a:t>&gt; &lt;</a:t>
            </a:r>
            <a:r>
              <a:rPr lang="en-US" dirty="0" err="1" smtClean="0"/>
              <a:t>danh_sách_tham_số</a:t>
            </a:r>
            <a:r>
              <a:rPr lang="en-US" dirty="0" smtClean="0"/>
              <a:t>&gt;</a:t>
            </a:r>
          </a:p>
          <a:p>
            <a:r>
              <a:rPr lang="en-US" dirty="0" err="1" smtClean="0"/>
              <a:t>vd</a:t>
            </a:r>
            <a:r>
              <a:rPr lang="en-US" dirty="0" smtClean="0"/>
              <a:t>: public delegate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LayDiem</a:t>
            </a:r>
            <a:r>
              <a:rPr lang="en-US" dirty="0" smtClean="0"/>
              <a:t>(string s);</a:t>
            </a:r>
          </a:p>
          <a:p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ta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delegate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đại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cứ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1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string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Delegate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lnSpcReduction="10000"/>
          </a:bodyPr>
          <a:lstStyle/>
          <a:p>
            <a:r>
              <a:rPr lang="en-US" sz="2400" dirty="0" err="1" smtClean="0"/>
              <a:t>Giả</a:t>
            </a:r>
            <a:r>
              <a:rPr lang="en-US" sz="2400" dirty="0" smtClean="0"/>
              <a:t> </a:t>
            </a:r>
            <a:r>
              <a:rPr lang="en-US" sz="2400" dirty="0" err="1" smtClean="0"/>
              <a:t>sử</a:t>
            </a:r>
            <a:r>
              <a:rPr lang="en-US" sz="2400" dirty="0" smtClean="0"/>
              <a:t> </a:t>
            </a:r>
            <a:r>
              <a:rPr lang="en-US" sz="2400" dirty="0" err="1" smtClean="0"/>
              <a:t>ta</a:t>
            </a:r>
            <a:r>
              <a:rPr lang="en-US" sz="2400" dirty="0" smtClean="0"/>
              <a:t>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hai</a:t>
            </a:r>
            <a:r>
              <a:rPr lang="en-US" sz="2400" dirty="0" smtClean="0"/>
              <a:t> method</a:t>
            </a:r>
          </a:p>
          <a:p>
            <a:pPr lvl="1"/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DiemAn</a:t>
            </a:r>
            <a:r>
              <a:rPr lang="en-US" sz="2000" dirty="0" smtClean="0"/>
              <a:t>(string name);</a:t>
            </a:r>
          </a:p>
          <a:p>
            <a:pPr lvl="1"/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DiemChoi</a:t>
            </a:r>
            <a:r>
              <a:rPr lang="en-US" sz="2000" dirty="0" smtClean="0"/>
              <a:t>(string name);</a:t>
            </a:r>
          </a:p>
          <a:p>
            <a:r>
              <a:rPr lang="en-US" sz="2400" dirty="0" err="1" smtClean="0"/>
              <a:t>Khởi</a:t>
            </a:r>
            <a:r>
              <a:rPr lang="en-US" sz="2400" dirty="0" smtClean="0"/>
              <a:t> </a:t>
            </a:r>
            <a:r>
              <a:rPr lang="en-US" sz="2400" dirty="0" err="1" smtClean="0"/>
              <a:t>tạo</a:t>
            </a:r>
            <a:r>
              <a:rPr lang="en-US" sz="2400" dirty="0" smtClean="0"/>
              <a:t> delegate </a:t>
            </a:r>
            <a:r>
              <a:rPr lang="en-US" sz="2400" dirty="0" err="1" smtClean="0"/>
              <a:t>từ</a:t>
            </a:r>
            <a:r>
              <a:rPr lang="en-US" sz="2400" dirty="0" smtClean="0"/>
              <a:t> method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sẵn</a:t>
            </a:r>
            <a:r>
              <a:rPr lang="en-US" sz="2400" dirty="0" smtClean="0"/>
              <a:t> </a:t>
            </a:r>
            <a:r>
              <a:rPr lang="en-US" sz="2400" dirty="0" err="1" smtClean="0"/>
              <a:t>đó</a:t>
            </a:r>
            <a:r>
              <a:rPr lang="en-US" sz="2400" dirty="0" smtClean="0"/>
              <a:t>, </a:t>
            </a:r>
            <a:r>
              <a:rPr lang="en-US" sz="2400" dirty="0" err="1" smtClean="0"/>
              <a:t>ta</a:t>
            </a:r>
            <a:r>
              <a:rPr lang="en-US" sz="2400" dirty="0" smtClean="0"/>
              <a:t> </a:t>
            </a:r>
            <a:r>
              <a:rPr lang="en-US" sz="2400" dirty="0" err="1" smtClean="0"/>
              <a:t>cần</a:t>
            </a:r>
            <a:r>
              <a:rPr lang="en-US" sz="2400" dirty="0" smtClean="0"/>
              <a:t> </a:t>
            </a:r>
            <a:r>
              <a:rPr lang="en-US" sz="2400" dirty="0" err="1" smtClean="0"/>
              <a:t>truyền</a:t>
            </a:r>
            <a:r>
              <a:rPr lang="en-US" sz="2400" dirty="0" smtClean="0"/>
              <a:t> </a:t>
            </a:r>
            <a:r>
              <a:rPr lang="en-US" sz="2400" dirty="0" err="1" smtClean="0"/>
              <a:t>vào</a:t>
            </a:r>
            <a:r>
              <a:rPr lang="en-US" sz="2400" dirty="0" smtClean="0"/>
              <a:t> </a:t>
            </a:r>
            <a:r>
              <a:rPr lang="en-US" sz="2400" dirty="0" err="1" smtClean="0"/>
              <a:t>trong</a:t>
            </a:r>
            <a:r>
              <a:rPr lang="en-US" sz="2400" dirty="0" smtClean="0"/>
              <a:t> constructor</a:t>
            </a:r>
          </a:p>
          <a:p>
            <a:pPr lvl="1"/>
            <a:r>
              <a:rPr lang="en-US" sz="2000" dirty="0" err="1" smtClean="0"/>
              <a:t>LayDiem</a:t>
            </a:r>
            <a:r>
              <a:rPr lang="en-US" sz="2000" dirty="0" smtClean="0"/>
              <a:t> </a:t>
            </a:r>
            <a:r>
              <a:rPr lang="en-US" sz="2000" dirty="0" err="1" smtClean="0"/>
              <a:t>delegateAn</a:t>
            </a:r>
            <a:r>
              <a:rPr lang="en-US" sz="2000" dirty="0" smtClean="0"/>
              <a:t> = new </a:t>
            </a:r>
            <a:r>
              <a:rPr lang="en-US" sz="2000" dirty="0" err="1" smtClean="0"/>
              <a:t>LayDiem</a:t>
            </a:r>
            <a:r>
              <a:rPr lang="en-US" sz="2000" dirty="0" smtClean="0"/>
              <a:t> (</a:t>
            </a:r>
            <a:r>
              <a:rPr lang="en-US" sz="2000" dirty="0" err="1" smtClean="0"/>
              <a:t>DiemAn</a:t>
            </a:r>
            <a:r>
              <a:rPr lang="en-US" sz="2000" dirty="0" smtClean="0"/>
              <a:t>)</a:t>
            </a:r>
          </a:p>
          <a:p>
            <a:pPr lvl="1"/>
            <a:r>
              <a:rPr lang="en-US" sz="2000" dirty="0" err="1" smtClean="0"/>
              <a:t>LayDiem</a:t>
            </a:r>
            <a:r>
              <a:rPr lang="en-US" sz="2000" dirty="0" smtClean="0"/>
              <a:t> </a:t>
            </a:r>
            <a:r>
              <a:rPr lang="en-US" sz="2000" dirty="0" err="1" smtClean="0"/>
              <a:t>delegateChoi</a:t>
            </a:r>
            <a:r>
              <a:rPr lang="en-US" sz="2000" dirty="0" smtClean="0"/>
              <a:t> = new </a:t>
            </a:r>
            <a:r>
              <a:rPr lang="en-US" sz="2000" dirty="0" err="1" smtClean="0"/>
              <a:t>LayDiem</a:t>
            </a:r>
            <a:r>
              <a:rPr lang="en-US" sz="2000" dirty="0" smtClean="0"/>
              <a:t> </a:t>
            </a:r>
            <a:r>
              <a:rPr lang="en-US" sz="2000" dirty="0" smtClean="0"/>
              <a:t>(</a:t>
            </a:r>
            <a:r>
              <a:rPr lang="en-US" sz="2000" dirty="0" err="1" smtClean="0"/>
              <a:t>DiemChoi</a:t>
            </a:r>
            <a:r>
              <a:rPr lang="en-US" sz="2000" dirty="0" smtClean="0"/>
              <a:t>)</a:t>
            </a:r>
            <a:endParaRPr lang="en-US" sz="2000" dirty="0" smtClean="0"/>
          </a:p>
          <a:p>
            <a:r>
              <a:rPr lang="en-US" sz="2400" dirty="0" err="1" smtClean="0"/>
              <a:t>Cách</a:t>
            </a:r>
            <a:r>
              <a:rPr lang="en-US" sz="2400" dirty="0" smtClean="0"/>
              <a:t> 2:</a:t>
            </a:r>
          </a:p>
          <a:p>
            <a:pPr lvl="1"/>
            <a:r>
              <a:rPr lang="en-US" sz="2000" dirty="0" err="1" smtClean="0"/>
              <a:t>LayDiem</a:t>
            </a:r>
            <a:r>
              <a:rPr lang="en-US" sz="2000" dirty="0" smtClean="0"/>
              <a:t> </a:t>
            </a:r>
            <a:r>
              <a:rPr lang="en-US" sz="2000" dirty="0" err="1" smtClean="0"/>
              <a:t>delegateAn</a:t>
            </a:r>
            <a:r>
              <a:rPr lang="en-US" sz="2000" dirty="0" smtClean="0"/>
              <a:t> = </a:t>
            </a:r>
            <a:r>
              <a:rPr lang="en-US" sz="2000" dirty="0" err="1" smtClean="0"/>
              <a:t>DiemAn</a:t>
            </a:r>
            <a:r>
              <a:rPr lang="en-US" sz="2000" dirty="0" smtClean="0"/>
              <a:t>;</a:t>
            </a:r>
          </a:p>
          <a:p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thể</a:t>
            </a:r>
            <a:r>
              <a:rPr lang="en-US" sz="2400" dirty="0" smtClean="0"/>
              <a:t> </a:t>
            </a:r>
            <a:r>
              <a:rPr lang="en-US" sz="2400" dirty="0" err="1" smtClean="0"/>
              <a:t>tạo</a:t>
            </a:r>
            <a:r>
              <a:rPr lang="en-US" sz="2400" dirty="0" smtClean="0"/>
              <a:t> delegate </a:t>
            </a:r>
            <a:r>
              <a:rPr lang="en-US" sz="2400" dirty="0" err="1" smtClean="0"/>
              <a:t>từ</a:t>
            </a:r>
            <a:r>
              <a:rPr lang="en-US" sz="2400" dirty="0" smtClean="0"/>
              <a:t> method “</a:t>
            </a:r>
            <a:r>
              <a:rPr lang="en-US" sz="2400" dirty="0" err="1" smtClean="0"/>
              <a:t>ảo</a:t>
            </a:r>
            <a:r>
              <a:rPr lang="en-US" sz="2400" dirty="0" smtClean="0"/>
              <a:t>”:</a:t>
            </a:r>
          </a:p>
          <a:p>
            <a:pPr lvl="1"/>
            <a:r>
              <a:rPr lang="en-US" sz="2000" dirty="0" err="1" smtClean="0"/>
              <a:t>LayDiem</a:t>
            </a:r>
            <a:r>
              <a:rPr lang="en-US" sz="2000" dirty="0" smtClean="0"/>
              <a:t> </a:t>
            </a:r>
            <a:r>
              <a:rPr lang="en-US" sz="2000" dirty="0" err="1" smtClean="0"/>
              <a:t>delegateNgu</a:t>
            </a:r>
            <a:r>
              <a:rPr lang="en-US" sz="2000" dirty="0" smtClean="0"/>
              <a:t> = delegate(sting s) {</a:t>
            </a:r>
          </a:p>
          <a:p>
            <a:pPr lvl="1">
              <a:buNone/>
            </a:pPr>
            <a:r>
              <a:rPr lang="en-US" sz="2000" dirty="0" smtClean="0"/>
              <a:t>	return 3;</a:t>
            </a:r>
          </a:p>
          <a:p>
            <a:pPr lvl="1">
              <a:buNone/>
            </a:pPr>
            <a:r>
              <a:rPr lang="en-US" sz="2000" dirty="0" smtClean="0"/>
              <a:t>}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 Delegate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334000"/>
          </a:xfrm>
        </p:spPr>
        <p:txBody>
          <a:bodyPr/>
          <a:lstStyle/>
          <a:p>
            <a:r>
              <a:rPr lang="en-US" dirty="0" err="1" smtClean="0"/>
              <a:t>Có</a:t>
            </a:r>
            <a:r>
              <a:rPr lang="en-US" dirty="0" smtClean="0"/>
              <a:t> 2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 delegate</a:t>
            </a:r>
          </a:p>
          <a:p>
            <a:pPr lvl="1"/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:</a:t>
            </a:r>
          </a:p>
          <a:p>
            <a:pPr lvl="2"/>
            <a:r>
              <a:rPr lang="en-US" dirty="0" err="1" smtClean="0"/>
              <a:t>LayDiem</a:t>
            </a:r>
            <a:r>
              <a:rPr lang="en-US" dirty="0" smtClean="0"/>
              <a:t>(“Name”);</a:t>
            </a:r>
          </a:p>
          <a:p>
            <a:pPr lvl="1"/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,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Invoke() :</a:t>
            </a:r>
          </a:p>
          <a:p>
            <a:pPr lvl="2"/>
            <a:r>
              <a:rPr lang="en-US" dirty="0" err="1" smtClean="0"/>
              <a:t>LayDiem.Invoke</a:t>
            </a:r>
            <a:r>
              <a:rPr lang="en-US" dirty="0" smtClean="0"/>
              <a:t>(“Name”);</a:t>
            </a:r>
          </a:p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double diem = </a:t>
            </a:r>
            <a:r>
              <a:rPr lang="en-US" dirty="0" err="1" smtClean="0"/>
              <a:t>delegateAn</a:t>
            </a:r>
            <a:r>
              <a:rPr lang="en-US" dirty="0" smtClean="0"/>
              <a:t>(“</a:t>
            </a:r>
            <a:r>
              <a:rPr lang="en-US" dirty="0" err="1" smtClean="0"/>
              <a:t>NgocLan</a:t>
            </a:r>
            <a:r>
              <a:rPr lang="en-US" dirty="0" smtClean="0"/>
              <a:t>");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Multicast </a:t>
            </a:r>
            <a:r>
              <a:rPr lang="en-US" dirty="0" err="1" smtClean="0"/>
              <a:t>một</a:t>
            </a:r>
            <a:r>
              <a:rPr lang="en-US" dirty="0" smtClean="0"/>
              <a:t> Delegate </a:t>
            </a:r>
            <a:r>
              <a:rPr lang="en-US" dirty="0" err="1" smtClean="0"/>
              <a:t>trong</a:t>
            </a:r>
            <a:r>
              <a:rPr lang="en-US" dirty="0" smtClean="0"/>
              <a:t>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delegate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+.</a:t>
            </a:r>
          </a:p>
          <a:p>
            <a:r>
              <a:rPr lang="en-US" dirty="0" err="1" smtClean="0"/>
              <a:t>Một</a:t>
            </a:r>
            <a:r>
              <a:rPr lang="en-US" dirty="0" smtClean="0"/>
              <a:t> delegate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 delegate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delegate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-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gỡ</a:t>
            </a:r>
            <a:r>
              <a:rPr lang="en-US" dirty="0" smtClean="0"/>
              <a:t> </a:t>
            </a:r>
            <a:r>
              <a:rPr lang="en-US" dirty="0" err="1" smtClean="0"/>
              <a:t>bỏ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delegate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delegate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delegate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TinhDiem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n); </a:t>
            </a:r>
          </a:p>
          <a:p>
            <a:pPr>
              <a:buNone/>
            </a:pPr>
            <a:r>
              <a:rPr lang="en-US" dirty="0" smtClean="0"/>
              <a:t>static </a:t>
            </a:r>
            <a:r>
              <a:rPr lang="en-US" dirty="0" err="1" smtClean="0"/>
              <a:t>int</a:t>
            </a:r>
            <a:r>
              <a:rPr lang="en-US" dirty="0" smtClean="0"/>
              <a:t> num = 10;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public </a:t>
            </a:r>
            <a:r>
              <a:rPr lang="en-US" dirty="0" err="1" smtClean="0"/>
              <a:t>int</a:t>
            </a:r>
            <a:r>
              <a:rPr lang="en-US" dirty="0" smtClean="0"/>
              <a:t> Cong(</a:t>
            </a:r>
            <a:r>
              <a:rPr lang="en-US" dirty="0" err="1" smtClean="0"/>
              <a:t>int</a:t>
            </a:r>
            <a:r>
              <a:rPr lang="en-US" dirty="0" smtClean="0"/>
              <a:t> p) </a:t>
            </a:r>
          </a:p>
          <a:p>
            <a:pPr>
              <a:buNone/>
            </a:pPr>
            <a:r>
              <a:rPr lang="en-US" dirty="0" smtClean="0"/>
              <a:t>{ num += p; return num; }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public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Nhan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q) </a:t>
            </a:r>
          </a:p>
          <a:p>
            <a:pPr>
              <a:buNone/>
            </a:pPr>
            <a:r>
              <a:rPr lang="en-US" dirty="0" smtClean="0"/>
              <a:t>{ num *= q; return num; }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TinhDiem</a:t>
            </a:r>
            <a:r>
              <a:rPr lang="en-US" dirty="0" smtClean="0"/>
              <a:t> </a:t>
            </a:r>
            <a:r>
              <a:rPr lang="en-US" dirty="0" err="1" smtClean="0"/>
              <a:t>nc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err="1" smtClean="0"/>
              <a:t>TinhDiem</a:t>
            </a:r>
            <a:r>
              <a:rPr lang="en-US" dirty="0" smtClean="0"/>
              <a:t> nc1 = new </a:t>
            </a:r>
            <a:r>
              <a:rPr lang="en-US" dirty="0" err="1" smtClean="0"/>
              <a:t>TinhDiem</a:t>
            </a:r>
            <a:r>
              <a:rPr lang="en-US" dirty="0" smtClean="0"/>
              <a:t>(Cong); </a:t>
            </a:r>
          </a:p>
          <a:p>
            <a:pPr>
              <a:buNone/>
            </a:pPr>
            <a:r>
              <a:rPr lang="en-US" dirty="0" err="1" smtClean="0"/>
              <a:t>TinhDiem</a:t>
            </a:r>
            <a:r>
              <a:rPr lang="en-US" dirty="0" smtClean="0"/>
              <a:t> nc2 = new </a:t>
            </a:r>
            <a:r>
              <a:rPr lang="en-US" dirty="0" err="1" smtClean="0"/>
              <a:t>TinhDiem</a:t>
            </a:r>
            <a:r>
              <a:rPr lang="en-US" dirty="0" smtClean="0"/>
              <a:t>(</a:t>
            </a:r>
            <a:r>
              <a:rPr lang="en-US" dirty="0" err="1" smtClean="0"/>
              <a:t>Nhan</a:t>
            </a:r>
            <a:r>
              <a:rPr lang="en-US" dirty="0" smtClean="0"/>
              <a:t>); </a:t>
            </a:r>
          </a:p>
          <a:p>
            <a:pPr>
              <a:buNone/>
            </a:pPr>
            <a:r>
              <a:rPr lang="en-US" dirty="0" err="1" smtClean="0"/>
              <a:t>nc</a:t>
            </a:r>
            <a:r>
              <a:rPr lang="en-US" dirty="0" smtClean="0"/>
              <a:t> = nc1; </a:t>
            </a:r>
          </a:p>
          <a:p>
            <a:pPr>
              <a:buNone/>
            </a:pPr>
            <a:r>
              <a:rPr lang="en-US" dirty="0" err="1" smtClean="0"/>
              <a:t>nc</a:t>
            </a:r>
            <a:r>
              <a:rPr lang="en-US" dirty="0" smtClean="0"/>
              <a:t> += nc2; </a:t>
            </a:r>
          </a:p>
          <a:p>
            <a:pPr>
              <a:buNone/>
            </a:pPr>
            <a:r>
              <a:rPr lang="en-US" dirty="0" smtClean="0"/>
              <a:t>//</a:t>
            </a:r>
            <a:r>
              <a:rPr lang="en-US" dirty="0" err="1" smtClean="0"/>
              <a:t>goi</a:t>
            </a:r>
            <a:r>
              <a:rPr lang="en-US" dirty="0" smtClean="0"/>
              <a:t> multicast </a:t>
            </a:r>
          </a:p>
          <a:p>
            <a:pPr>
              <a:buNone/>
            </a:pPr>
            <a:r>
              <a:rPr lang="en-US" dirty="0" err="1" smtClean="0"/>
              <a:t>nc</a:t>
            </a:r>
            <a:r>
              <a:rPr lang="en-US" dirty="0" smtClean="0"/>
              <a:t>(5);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=&gt;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: num = 10 + 5 =&gt;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* 5 =&gt; 75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</a:t>
            </a:r>
            <a:endParaRPr lang="en-US" dirty="0"/>
          </a:p>
        </p:txBody>
      </p:sp>
      <p:pic>
        <p:nvPicPr>
          <p:cNvPr id="1026" name="Picture 2" descr="https://www.codeproject.com/KB/cs/1009930/image0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524000"/>
            <a:ext cx="7517768" cy="4495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68362"/>
          </a:xfrm>
        </p:spPr>
        <p:txBody>
          <a:bodyPr/>
          <a:lstStyle/>
          <a:p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Event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10200"/>
          </a:xfrm>
        </p:spPr>
        <p:txBody>
          <a:bodyPr/>
          <a:lstStyle/>
          <a:p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event </a:t>
            </a:r>
            <a:r>
              <a:rPr lang="en-US" dirty="0" err="1" smtClean="0"/>
              <a:t>trong</a:t>
            </a:r>
            <a:r>
              <a:rPr lang="en-US" dirty="0" smtClean="0"/>
              <a:t> class, </a:t>
            </a:r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hết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delegate</a:t>
            </a:r>
          </a:p>
          <a:p>
            <a:pPr lvl="1"/>
            <a:r>
              <a:rPr lang="en-US" dirty="0" smtClean="0"/>
              <a:t>public delegate double </a:t>
            </a:r>
            <a:r>
              <a:rPr lang="en-US" dirty="0" err="1" smtClean="0"/>
              <a:t>LayDiem</a:t>
            </a:r>
            <a:r>
              <a:rPr lang="en-US" dirty="0" smtClean="0"/>
              <a:t>(string s);</a:t>
            </a:r>
          </a:p>
          <a:p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,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event:</a:t>
            </a:r>
          </a:p>
          <a:p>
            <a:pPr lvl="1"/>
            <a:r>
              <a:rPr lang="en-US" dirty="0" smtClean="0"/>
              <a:t>public event </a:t>
            </a:r>
            <a:r>
              <a:rPr lang="en-US" dirty="0" err="1" smtClean="0"/>
              <a:t>LayDiem</a:t>
            </a:r>
            <a:r>
              <a:rPr lang="en-US" dirty="0" smtClean="0"/>
              <a:t> </a:t>
            </a:r>
            <a:r>
              <a:rPr lang="en-US" dirty="0" err="1" smtClean="0"/>
              <a:t>eventLayDiem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event </a:t>
            </a:r>
            <a:r>
              <a:rPr lang="en-US" dirty="0" err="1" smtClean="0"/>
              <a:t>vào</a:t>
            </a:r>
            <a:r>
              <a:rPr lang="en-US" dirty="0" smtClean="0"/>
              <a:t> method qua delegate:</a:t>
            </a:r>
          </a:p>
          <a:p>
            <a:pPr lvl="1"/>
            <a:r>
              <a:rPr lang="en-US" dirty="0" err="1" smtClean="0"/>
              <a:t>eventLayDiem</a:t>
            </a:r>
            <a:r>
              <a:rPr lang="en-US" dirty="0" smtClean="0"/>
              <a:t> += new </a:t>
            </a:r>
            <a:r>
              <a:rPr lang="en-US" dirty="0" err="1" smtClean="0"/>
              <a:t>LayDiem</a:t>
            </a:r>
            <a:r>
              <a:rPr lang="en-US" dirty="0" smtClean="0"/>
              <a:t>(</a:t>
            </a:r>
            <a:r>
              <a:rPr lang="en-US" dirty="0" err="1" smtClean="0"/>
              <a:t>DiemAn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Gọi</a:t>
            </a:r>
            <a:r>
              <a:rPr lang="en-US" dirty="0" smtClean="0"/>
              <a:t> event;</a:t>
            </a:r>
          </a:p>
          <a:p>
            <a:pPr lvl="1">
              <a:buNone/>
            </a:pPr>
            <a:r>
              <a:rPr lang="en-US" dirty="0" smtClean="0"/>
              <a:t>if(</a:t>
            </a:r>
            <a:r>
              <a:rPr lang="en-US" dirty="0" err="1" smtClean="0"/>
              <a:t>eventLayDiem</a:t>
            </a:r>
            <a:r>
              <a:rPr lang="en-US" dirty="0" smtClean="0"/>
              <a:t> != null)</a:t>
            </a:r>
            <a:br>
              <a:rPr lang="en-US" dirty="0" smtClean="0"/>
            </a:br>
            <a:r>
              <a:rPr lang="en-US" dirty="0" err="1" smtClean="0"/>
              <a:t>eventLayDiem</a:t>
            </a:r>
            <a:r>
              <a:rPr lang="en-US" dirty="0" smtClean="0"/>
              <a:t>(“Name”);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in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dirty="0" err="1" smtClean="0">
                <a:cs typeface="Times New Roman" pitchFamily="18" charset="0"/>
              </a:rPr>
              <a:t>Thu</a:t>
            </a:r>
            <a:r>
              <a:rPr lang="en-US" dirty="0" err="1" smtClean="0"/>
              <a:t>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1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.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2 </a:t>
            </a:r>
            <a:r>
              <a:rPr lang="en-US" dirty="0" err="1" smtClean="0"/>
              <a:t>khối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: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dirty="0" smtClean="0"/>
              <a:t>Get: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endParaRPr lang="en-US" dirty="0" smtClean="0"/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dirty="0" smtClean="0"/>
              <a:t>Set: </a:t>
            </a:r>
            <a:r>
              <a:rPr lang="en-US" dirty="0" err="1" smtClean="0"/>
              <a:t>Gán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endParaRPr lang="en-US" dirty="0" smtClean="0"/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khoá</a:t>
            </a:r>
            <a:r>
              <a:rPr lang="en-US" dirty="0" smtClean="0"/>
              <a:t> value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gán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khối</a:t>
            </a:r>
            <a:r>
              <a:rPr lang="en-US" dirty="0" smtClean="0"/>
              <a:t> set. </a:t>
            </a:r>
          </a:p>
          <a:p>
            <a:pPr algn="just">
              <a:lnSpc>
                <a:spcPct val="11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dirty="0" err="1" smtClean="0">
                <a:cs typeface="Arial" charset="0"/>
              </a:rPr>
              <a:t>Gi</a:t>
            </a:r>
            <a:r>
              <a:rPr lang="en-US" dirty="0" err="1" smtClean="0"/>
              <a:t>ống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bổ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smtClean="0">
                <a:cs typeface="Times New Roman" pitchFamily="18" charset="0"/>
              </a:rPr>
              <a:t>virtual</a:t>
            </a:r>
            <a:r>
              <a:rPr lang="en-US" dirty="0" smtClean="0">
                <a:cs typeface="Arial" charset="0"/>
              </a:rPr>
              <a:t>, </a:t>
            </a:r>
            <a:r>
              <a:rPr lang="en-US" dirty="0" smtClean="0">
                <a:cs typeface="Times New Roman" pitchFamily="18" charset="0"/>
              </a:rPr>
              <a:t>override</a:t>
            </a:r>
            <a:r>
              <a:rPr lang="en-US" dirty="0" smtClean="0">
                <a:cs typeface="Arial" charset="0"/>
              </a:rPr>
              <a:t>, </a:t>
            </a:r>
            <a:r>
              <a:rPr lang="en-US" dirty="0" smtClean="0">
                <a:cs typeface="Times New Roman" pitchFamily="18" charset="0"/>
              </a:rPr>
              <a:t>abstract, static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Class </a:t>
            </a:r>
            <a:r>
              <a:rPr lang="en-US" dirty="0" err="1" smtClean="0"/>
              <a:t>ListSV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Indexer</a:t>
            </a:r>
          </a:p>
          <a:p>
            <a:r>
              <a:rPr lang="en-US" dirty="0" smtClean="0"/>
              <a:t>1.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form</a:t>
            </a:r>
          </a:p>
          <a:p>
            <a:r>
              <a:rPr lang="en-US" dirty="0" smtClean="0"/>
              <a:t>2. </a:t>
            </a:r>
            <a:r>
              <a:rPr lang="en-US" dirty="0" err="1" smtClean="0"/>
              <a:t>Bổ</a:t>
            </a:r>
            <a:r>
              <a:rPr lang="en-US" dirty="0" smtClean="0"/>
              <a:t> sung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vừa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ListView</a:t>
            </a:r>
            <a:endParaRPr lang="en-US" dirty="0" smtClean="0"/>
          </a:p>
          <a:p>
            <a:r>
              <a:rPr lang="en-US" dirty="0" smtClean="0"/>
              <a:t>3.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event show dialog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“</a:t>
            </a:r>
            <a:r>
              <a:rPr lang="en-US" dirty="0" err="1" smtClean="0"/>
              <a:t>Vừa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XXX”</a:t>
            </a:r>
          </a:p>
          <a:p>
            <a:endParaRPr lang="vi-V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9530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 	  </a:t>
            </a:r>
            <a:r>
              <a:rPr lang="en-GB" dirty="0" smtClean="0"/>
              <a:t>public string </a:t>
            </a:r>
            <a:r>
              <a:rPr lang="en-GB" dirty="0" err="1" smtClean="0"/>
              <a:t>hoten</a:t>
            </a:r>
            <a:r>
              <a:rPr lang="en-GB" dirty="0" smtClean="0"/>
              <a:t> { get; set; }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public string </a:t>
            </a:r>
            <a:r>
              <a:rPr lang="en-US" dirty="0" err="1" smtClean="0"/>
              <a:t>gioitinh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{</a:t>
            </a:r>
          </a:p>
          <a:p>
            <a:pPr>
              <a:buNone/>
            </a:pPr>
            <a:r>
              <a:rPr lang="en-US" dirty="0" smtClean="0"/>
              <a:t>            get</a:t>
            </a:r>
          </a:p>
          <a:p>
            <a:pPr>
              <a:buNone/>
            </a:pPr>
            <a:r>
              <a:rPr lang="en-US" dirty="0" smtClean="0"/>
              <a:t>            {</a:t>
            </a:r>
          </a:p>
          <a:p>
            <a:pPr>
              <a:buNone/>
            </a:pPr>
            <a:r>
              <a:rPr lang="en-US" dirty="0" smtClean="0"/>
              <a:t>                switch (</a:t>
            </a:r>
            <a:r>
              <a:rPr lang="en-US" dirty="0" err="1" smtClean="0"/>
              <a:t>uutien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                {</a:t>
            </a:r>
          </a:p>
          <a:p>
            <a:pPr>
              <a:buNone/>
            </a:pPr>
            <a:r>
              <a:rPr lang="en-US" dirty="0" smtClean="0"/>
              <a:t>                    case 0: return "Nam";</a:t>
            </a:r>
          </a:p>
          <a:p>
            <a:pPr>
              <a:buNone/>
            </a:pPr>
            <a:r>
              <a:rPr lang="en-US" dirty="0" smtClean="0"/>
              <a:t>                    case 1: return "</a:t>
            </a:r>
            <a:r>
              <a:rPr lang="en-US" dirty="0" err="1" smtClean="0"/>
              <a:t>Nữ</a:t>
            </a:r>
            <a:r>
              <a:rPr lang="en-US" dirty="0" smtClean="0"/>
              <a:t>";</a:t>
            </a:r>
          </a:p>
          <a:p>
            <a:pPr>
              <a:buNone/>
            </a:pPr>
            <a:r>
              <a:rPr lang="en-US" dirty="0" smtClean="0"/>
              <a:t>                    case 2: return "Gay";</a:t>
            </a:r>
          </a:p>
          <a:p>
            <a:pPr>
              <a:buNone/>
            </a:pPr>
            <a:r>
              <a:rPr lang="en-US" dirty="0" smtClean="0"/>
              <a:t>                    case 3: return "Lesbian";</a:t>
            </a:r>
          </a:p>
          <a:p>
            <a:pPr>
              <a:buNone/>
            </a:pPr>
            <a:r>
              <a:rPr lang="en-US" dirty="0" smtClean="0"/>
              <a:t>                    default: return "No-Comment";</a:t>
            </a:r>
          </a:p>
          <a:p>
            <a:pPr>
              <a:buNone/>
            </a:pPr>
            <a:r>
              <a:rPr lang="en-US" dirty="0" smtClean="0"/>
              <a:t>                }</a:t>
            </a:r>
          </a:p>
          <a:p>
            <a:pPr>
              <a:buNone/>
            </a:pPr>
            <a:r>
              <a:rPr lang="en-US" dirty="0" smtClean="0"/>
              <a:t>            }</a:t>
            </a:r>
          </a:p>
          <a:p>
            <a:pPr>
              <a:buNone/>
            </a:pPr>
            <a:r>
              <a:rPr lang="en-US" dirty="0" smtClean="0"/>
              <a:t>        }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Get </a:t>
            </a:r>
            <a:r>
              <a:rPr lang="en-US" dirty="0" err="1" smtClean="0"/>
              <a:t>accessor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Set </a:t>
            </a:r>
            <a:r>
              <a:rPr lang="en-US" dirty="0" err="1" smtClean="0"/>
              <a:t>accessor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private string </a:t>
            </a:r>
            <a:r>
              <a:rPr lang="en-US" dirty="0" err="1" smtClean="0"/>
              <a:t>hoten</a:t>
            </a:r>
            <a:r>
              <a:rPr lang="en-US" dirty="0" smtClean="0"/>
              <a:t>; 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public string </a:t>
            </a:r>
            <a:r>
              <a:rPr lang="en-US" dirty="0" err="1" smtClean="0"/>
              <a:t>HoTen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{</a:t>
            </a:r>
          </a:p>
          <a:p>
            <a:pPr>
              <a:buNone/>
            </a:pPr>
            <a:r>
              <a:rPr lang="en-US" dirty="0" smtClean="0"/>
              <a:t>            get { return </a:t>
            </a:r>
            <a:r>
              <a:rPr lang="en-US" dirty="0" err="1" smtClean="0"/>
              <a:t>hoten</a:t>
            </a:r>
            <a:r>
              <a:rPr lang="en-US" dirty="0" smtClean="0"/>
              <a:t>; }</a:t>
            </a:r>
          </a:p>
          <a:p>
            <a:pPr>
              <a:buNone/>
            </a:pPr>
            <a:r>
              <a:rPr lang="en-US" dirty="0" smtClean="0"/>
              <a:t>            set</a:t>
            </a:r>
          </a:p>
          <a:p>
            <a:pPr>
              <a:buNone/>
            </a:pPr>
            <a:r>
              <a:rPr lang="en-US" dirty="0" smtClean="0"/>
              <a:t>            {</a:t>
            </a:r>
          </a:p>
          <a:p>
            <a:pPr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hoten</a:t>
            </a:r>
            <a:r>
              <a:rPr lang="en-US" dirty="0" smtClean="0"/>
              <a:t> = value;</a:t>
            </a:r>
          </a:p>
          <a:p>
            <a:pPr>
              <a:buNone/>
            </a:pPr>
            <a:r>
              <a:rPr lang="en-US" dirty="0" smtClean="0"/>
              <a:t>            }</a:t>
            </a:r>
          </a:p>
          <a:p>
            <a:pPr>
              <a:buNone/>
            </a:pPr>
            <a:r>
              <a:rPr lang="en-US" dirty="0" smtClean="0"/>
              <a:t>        }</a:t>
            </a:r>
          </a:p>
          <a:p>
            <a:pPr>
              <a:buNone/>
            </a:pPr>
            <a:r>
              <a:rPr lang="en-US" dirty="0" smtClean="0"/>
              <a:t>     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Automatic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Nếu</a:t>
            </a:r>
            <a:r>
              <a:rPr lang="en-US" dirty="0" smtClean="0"/>
              <a:t> property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,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, </a:t>
            </a:r>
            <a:r>
              <a:rPr lang="en-US" dirty="0" err="1" smtClean="0"/>
              <a:t>ta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get/set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giản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private string </a:t>
            </a:r>
            <a:r>
              <a:rPr lang="en-US" dirty="0" err="1" smtClean="0"/>
              <a:t>hoten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public string </a:t>
            </a:r>
            <a:r>
              <a:rPr lang="en-US" dirty="0" err="1" smtClean="0"/>
              <a:t>HoTen</a:t>
            </a:r>
            <a:r>
              <a:rPr lang="en-US" dirty="0" smtClean="0"/>
              <a:t> { get; set; 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700"/>
              </a:spcBef>
              <a:tabLst>
                <a:tab pos="338138" algn="l"/>
                <a:tab pos="904875" algn="l"/>
                <a:tab pos="1819275" algn="l"/>
                <a:tab pos="2733675" algn="l"/>
                <a:tab pos="3648075" algn="l"/>
                <a:tab pos="4562475" algn="l"/>
                <a:tab pos="5476875" algn="l"/>
                <a:tab pos="6391275" algn="l"/>
                <a:tab pos="7305675" algn="l"/>
                <a:tab pos="8220075" algn="l"/>
                <a:tab pos="9134475" algn="l"/>
                <a:tab pos="10048875" algn="l"/>
                <a:tab pos="10052050" algn="l"/>
                <a:tab pos="10509250" algn="l"/>
                <a:tab pos="10512425" algn="l"/>
              </a:tabLst>
            </a:pPr>
            <a:r>
              <a:rPr lang="en-US" dirty="0" smtClean="0">
                <a:cs typeface="Times New Roman" pitchFamily="18" charset="0"/>
              </a:rPr>
              <a:t>Read/Write: </a:t>
            </a:r>
            <a:r>
              <a:rPr lang="en-US" dirty="0" err="1" smtClean="0">
                <a:cs typeface="Times New Roman" pitchFamily="18" charset="0"/>
              </a:rPr>
              <a:t>Thu</a:t>
            </a:r>
            <a:r>
              <a:rPr lang="en-US" dirty="0" err="1" smtClean="0"/>
              <a:t>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>
                <a:cs typeface="Times New Roman" pitchFamily="18" charset="0"/>
              </a:rPr>
              <a:t> get </a:t>
            </a:r>
            <a:r>
              <a:rPr lang="en-US" dirty="0" err="1" smtClean="0">
                <a:cs typeface="Times New Roman" pitchFamily="18" charset="0"/>
              </a:rPr>
              <a:t>v</a:t>
            </a:r>
            <a:r>
              <a:rPr lang="en-US" dirty="0" err="1" smtClean="0"/>
              <a:t>à</a:t>
            </a:r>
            <a:r>
              <a:rPr lang="en-US" dirty="0" smtClean="0">
                <a:cs typeface="Times New Roman" pitchFamily="18" charset="0"/>
              </a:rPr>
              <a:t> set.</a:t>
            </a:r>
          </a:p>
          <a:p>
            <a:pPr>
              <a:lnSpc>
                <a:spcPct val="120000"/>
              </a:lnSpc>
              <a:spcBef>
                <a:spcPts val="700"/>
              </a:spcBef>
              <a:tabLst>
                <a:tab pos="338138" algn="l"/>
                <a:tab pos="904875" algn="l"/>
                <a:tab pos="1819275" algn="l"/>
                <a:tab pos="2733675" algn="l"/>
                <a:tab pos="3648075" algn="l"/>
                <a:tab pos="4562475" algn="l"/>
                <a:tab pos="5476875" algn="l"/>
                <a:tab pos="6391275" algn="l"/>
                <a:tab pos="7305675" algn="l"/>
                <a:tab pos="8220075" algn="l"/>
                <a:tab pos="9134475" algn="l"/>
                <a:tab pos="10048875" algn="l"/>
                <a:tab pos="10052050" algn="l"/>
                <a:tab pos="10509250" algn="l"/>
                <a:tab pos="10512425" algn="l"/>
              </a:tabLst>
            </a:pPr>
            <a:r>
              <a:rPr lang="en-US" dirty="0" smtClean="0">
                <a:cs typeface="Times New Roman" pitchFamily="18" charset="0"/>
              </a:rPr>
              <a:t>Read-Only: </a:t>
            </a:r>
            <a:r>
              <a:rPr lang="en-US" dirty="0" err="1" smtClean="0">
                <a:cs typeface="Times New Roman" pitchFamily="18" charset="0"/>
              </a:rPr>
              <a:t>Thu</a:t>
            </a:r>
            <a:r>
              <a:rPr lang="en-US" dirty="0" err="1" smtClean="0"/>
              <a:t>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>
                <a:cs typeface="Times New Roman" pitchFamily="18" charset="0"/>
              </a:rPr>
              <a:t> get.</a:t>
            </a:r>
          </a:p>
          <a:p>
            <a:pPr>
              <a:lnSpc>
                <a:spcPct val="120000"/>
              </a:lnSpc>
              <a:spcBef>
                <a:spcPts val="700"/>
              </a:spcBef>
              <a:tabLst>
                <a:tab pos="338138" algn="l"/>
                <a:tab pos="904875" algn="l"/>
                <a:tab pos="1819275" algn="l"/>
                <a:tab pos="2733675" algn="l"/>
                <a:tab pos="3648075" algn="l"/>
                <a:tab pos="4562475" algn="l"/>
                <a:tab pos="5476875" algn="l"/>
                <a:tab pos="6391275" algn="l"/>
                <a:tab pos="7305675" algn="l"/>
                <a:tab pos="8220075" algn="l"/>
                <a:tab pos="9134475" algn="l"/>
                <a:tab pos="10048875" algn="l"/>
                <a:tab pos="10052050" algn="l"/>
                <a:tab pos="10509250" algn="l"/>
                <a:tab pos="10512425" algn="l"/>
              </a:tabLst>
            </a:pPr>
            <a:r>
              <a:rPr lang="en-US" dirty="0" smtClean="0">
                <a:cs typeface="Times New Roman" pitchFamily="18" charset="0"/>
              </a:rPr>
              <a:t>Write-Only: </a:t>
            </a:r>
            <a:r>
              <a:rPr lang="en-US" dirty="0" err="1" smtClean="0">
                <a:cs typeface="Times New Roman" pitchFamily="18" charset="0"/>
              </a:rPr>
              <a:t>Thu</a:t>
            </a:r>
            <a:r>
              <a:rPr lang="en-US" dirty="0" err="1" smtClean="0"/>
              <a:t>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>
                <a:cs typeface="Times New Roman" pitchFamily="18" charset="0"/>
              </a:rPr>
              <a:t> set.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Property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Var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1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dirty="0" err="1" smtClean="0">
                <a:cs typeface="Times New Roman" pitchFamily="18" charset="0"/>
              </a:rPr>
              <a:t>Thu</a:t>
            </a:r>
            <a:r>
              <a:rPr lang="en-US" dirty="0" err="1" smtClean="0"/>
              <a:t>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cục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endParaRPr lang="en-US" dirty="0" smtClean="0"/>
          </a:p>
          <a:p>
            <a:pPr algn="just">
              <a:lnSpc>
                <a:spcPct val="11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dirty="0" err="1" smtClean="0">
                <a:cs typeface="Times New Roman" pitchFamily="18" charset="0"/>
              </a:rPr>
              <a:t>Thu</a:t>
            </a:r>
            <a:r>
              <a:rPr lang="en-US" dirty="0" err="1" smtClean="0"/>
              <a:t>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rộng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endParaRPr lang="en-US" dirty="0" smtClean="0"/>
          </a:p>
          <a:p>
            <a:pPr algn="just">
              <a:lnSpc>
                <a:spcPct val="11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dirty="0" err="1" smtClean="0">
                <a:cs typeface="Times New Roman" pitchFamily="18" charset="0"/>
              </a:rPr>
              <a:t>Kh</a:t>
            </a:r>
            <a:r>
              <a:rPr lang="en-US" dirty="0" err="1" smtClean="0"/>
              <a:t>ông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,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vùng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r>
              <a:rPr lang="en-US" dirty="0" smtClean="0"/>
              <a:t>.</a:t>
            </a:r>
          </a:p>
          <a:p>
            <a:pPr algn="just">
              <a:lnSpc>
                <a:spcPct val="11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linh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Đọc</a:t>
            </a:r>
            <a:r>
              <a:rPr lang="en-US" dirty="0" smtClean="0"/>
              <a:t>/</a:t>
            </a:r>
            <a:r>
              <a:rPr lang="en-US" dirty="0" err="1" smtClean="0"/>
              <a:t>Ghi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>
              <a:spcBef>
                <a:spcPts val="9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dirty="0" smtClean="0">
                <a:cs typeface="Times New Roman" pitchFamily="18" charset="0"/>
              </a:rPr>
              <a:t>Cho </a:t>
            </a:r>
            <a:r>
              <a:rPr lang="en-US" dirty="0" err="1" smtClean="0">
                <a:cs typeface="Times New Roman" pitchFamily="18" charset="0"/>
              </a:rPr>
              <a:t>phép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</a:rPr>
              <a:t>các</a:t>
            </a:r>
            <a:r>
              <a:rPr lang="en-US" dirty="0" smtClean="0">
                <a:cs typeface="Times New Roman" pitchFamily="18" charset="0"/>
              </a:rPr>
              <a:t> instance </a:t>
            </a:r>
            <a:r>
              <a:rPr lang="en-US" dirty="0" err="1" smtClean="0">
                <a:cs typeface="Times New Roman" pitchFamily="18" charset="0"/>
              </a:rPr>
              <a:t>của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</a:rPr>
              <a:t>một</a:t>
            </a:r>
            <a:r>
              <a:rPr lang="en-US" dirty="0" smtClean="0">
                <a:cs typeface="Times New Roman" pitchFamily="18" charset="0"/>
              </a:rPr>
              <a:t> class </a:t>
            </a:r>
            <a:r>
              <a:rPr lang="en-US" dirty="0" err="1" smtClean="0">
                <a:cs typeface="Times New Roman" pitchFamily="18" charset="0"/>
              </a:rPr>
              <a:t>hoặc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</a:rPr>
              <a:t>struct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</a:rPr>
              <a:t>có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</a:rPr>
              <a:t>thể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</a:rPr>
              <a:t>đánh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</a:rPr>
              <a:t>chỉ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</a:rPr>
              <a:t>mục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</a:rPr>
              <a:t>như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</a:rPr>
              <a:t>mảng</a:t>
            </a:r>
            <a:r>
              <a:rPr lang="en-US" dirty="0" smtClean="0">
                <a:cs typeface="Times New Roman" pitchFamily="18" charset="0"/>
              </a:rPr>
              <a:t>.</a:t>
            </a:r>
          </a:p>
          <a:p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:</a:t>
            </a:r>
          </a:p>
          <a:p>
            <a:pPr lvl="1" algn="just">
              <a:spcBef>
                <a:spcPts val="750"/>
              </a:spcBef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600" b="1" i="1" dirty="0" err="1" smtClean="0">
                <a:cs typeface="Times New Roman" pitchFamily="18" charset="0"/>
              </a:rPr>
              <a:t>Mức</a:t>
            </a:r>
            <a:r>
              <a:rPr lang="en-US" sz="2600" b="1" i="1" dirty="0" smtClean="0">
                <a:cs typeface="Times New Roman" pitchFamily="18" charset="0"/>
              </a:rPr>
              <a:t> </a:t>
            </a:r>
            <a:r>
              <a:rPr lang="en-US" sz="2600" b="1" i="1" dirty="0" err="1" smtClean="0">
                <a:cs typeface="Times New Roman" pitchFamily="18" charset="0"/>
              </a:rPr>
              <a:t>truy</a:t>
            </a:r>
            <a:r>
              <a:rPr lang="en-US" sz="2600" b="1" i="1" dirty="0" smtClean="0">
                <a:cs typeface="Times New Roman" pitchFamily="18" charset="0"/>
              </a:rPr>
              <a:t> </a:t>
            </a:r>
            <a:r>
              <a:rPr lang="en-US" sz="2600" b="1" i="1" dirty="0" err="1" smtClean="0">
                <a:cs typeface="Times New Roman" pitchFamily="18" charset="0"/>
              </a:rPr>
              <a:t>cập</a:t>
            </a:r>
            <a:r>
              <a:rPr lang="en-US" sz="2600" b="1" dirty="0" smtClean="0">
                <a:cs typeface="Times New Roman" pitchFamily="18" charset="0"/>
              </a:rPr>
              <a:t> &lt;</a:t>
            </a:r>
            <a:r>
              <a:rPr lang="en-US" sz="2600" b="1" dirty="0" err="1" smtClean="0">
                <a:cs typeface="Times New Roman" pitchFamily="18" charset="0"/>
              </a:rPr>
              <a:t>Kiểu</a:t>
            </a:r>
            <a:r>
              <a:rPr lang="en-US" sz="2600" b="1" dirty="0" smtClean="0">
                <a:cs typeface="Times New Roman" pitchFamily="18" charset="0"/>
              </a:rPr>
              <a:t> </a:t>
            </a:r>
            <a:r>
              <a:rPr lang="en-US" sz="2600" b="1" dirty="0" err="1" smtClean="0">
                <a:cs typeface="Times New Roman" pitchFamily="18" charset="0"/>
              </a:rPr>
              <a:t>trả</a:t>
            </a:r>
            <a:r>
              <a:rPr lang="en-US" sz="2600" b="1" dirty="0" smtClean="0">
                <a:cs typeface="Times New Roman" pitchFamily="18" charset="0"/>
              </a:rPr>
              <a:t> </a:t>
            </a:r>
            <a:r>
              <a:rPr lang="en-US" sz="2600" b="1" dirty="0" err="1" smtClean="0">
                <a:cs typeface="Times New Roman" pitchFamily="18" charset="0"/>
              </a:rPr>
              <a:t>về</a:t>
            </a:r>
            <a:r>
              <a:rPr lang="en-US" sz="2600" b="1" dirty="0" smtClean="0">
                <a:cs typeface="Times New Roman" pitchFamily="18" charset="0"/>
              </a:rPr>
              <a:t>&gt; </a:t>
            </a:r>
            <a:r>
              <a:rPr lang="en-US" sz="2600" b="1" dirty="0" smtClean="0">
                <a:solidFill>
                  <a:srgbClr val="009999"/>
                </a:solidFill>
                <a:cs typeface="Times New Roman" pitchFamily="18" charset="0"/>
              </a:rPr>
              <a:t>this</a:t>
            </a:r>
            <a:r>
              <a:rPr lang="en-US" sz="2600" b="1" dirty="0" smtClean="0">
                <a:cs typeface="Times New Roman" pitchFamily="18" charset="0"/>
              </a:rPr>
              <a:t>[</a:t>
            </a:r>
            <a:r>
              <a:rPr lang="en-US" sz="2600" b="1" i="1" dirty="0" err="1" smtClean="0">
                <a:cs typeface="Times New Roman" pitchFamily="18" charset="0"/>
              </a:rPr>
              <a:t>tham</a:t>
            </a:r>
            <a:r>
              <a:rPr lang="en-US" sz="2600" b="1" i="1" dirty="0" smtClean="0">
                <a:cs typeface="Times New Roman" pitchFamily="18" charset="0"/>
              </a:rPr>
              <a:t> </a:t>
            </a:r>
            <a:r>
              <a:rPr lang="en-US" sz="2600" b="1" i="1" dirty="0" err="1" smtClean="0">
                <a:cs typeface="Times New Roman" pitchFamily="18" charset="0"/>
              </a:rPr>
              <a:t>số</a:t>
            </a:r>
            <a:r>
              <a:rPr lang="en-US" sz="2600" b="1" dirty="0" smtClean="0">
                <a:cs typeface="Times New Roman" pitchFamily="18" charset="0"/>
              </a:rPr>
              <a:t>]</a:t>
            </a:r>
          </a:p>
          <a:p>
            <a:pPr lvl="1" algn="just">
              <a:spcBef>
                <a:spcPts val="750"/>
              </a:spcBef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600" b="1" dirty="0" smtClean="0">
                <a:cs typeface="Times New Roman" pitchFamily="18" charset="0"/>
              </a:rPr>
              <a:t>	{ 	</a:t>
            </a:r>
          </a:p>
          <a:p>
            <a:pPr lvl="1" algn="just">
              <a:spcBef>
                <a:spcPts val="750"/>
              </a:spcBef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600" b="1" dirty="0" smtClean="0">
                <a:cs typeface="Times New Roman" pitchFamily="18" charset="0"/>
              </a:rPr>
              <a:t>	   Get {...}</a:t>
            </a:r>
          </a:p>
          <a:p>
            <a:pPr lvl="1" algn="just">
              <a:spcBef>
                <a:spcPts val="750"/>
              </a:spcBef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600" b="1" dirty="0" smtClean="0">
                <a:cs typeface="Times New Roman" pitchFamily="18" charset="0"/>
              </a:rPr>
              <a:t>  		Set {...}</a:t>
            </a:r>
          </a:p>
          <a:p>
            <a:pPr lvl="1" algn="just">
              <a:spcBef>
                <a:spcPts val="750"/>
              </a:spcBef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600" b="1" dirty="0" smtClean="0">
                <a:cs typeface="Times New Roman" pitchFamily="18" charset="0"/>
              </a:rPr>
              <a:t>	}</a:t>
            </a:r>
            <a:endParaRPr lang="en-US" sz="3000" b="1" dirty="0" smtClean="0">
              <a:cs typeface="Times New Roman" pitchFamily="18" charset="0"/>
            </a:endParaRPr>
          </a:p>
          <a:p>
            <a:pPr algn="just">
              <a:spcBef>
                <a:spcPts val="75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3000" b="1" dirty="0" err="1" smtClean="0">
                <a:cs typeface="Times New Roman" pitchFamily="18" charset="0"/>
              </a:rPr>
              <a:t>Chú</a:t>
            </a:r>
            <a:r>
              <a:rPr lang="en-US" sz="3000" b="1" dirty="0" smtClean="0">
                <a:cs typeface="Times New Roman" pitchFamily="18" charset="0"/>
              </a:rPr>
              <a:t> ý:</a:t>
            </a:r>
          </a:p>
          <a:p>
            <a:pPr lvl="1" algn="just">
              <a:spcBef>
                <a:spcPts val="75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3000" b="1" dirty="0" err="1" smtClean="0">
                <a:cs typeface="Times New Roman" pitchFamily="18" charset="0"/>
              </a:rPr>
              <a:t>Chỉ</a:t>
            </a:r>
            <a:r>
              <a:rPr lang="en-US" sz="3000" b="1" dirty="0" smtClean="0">
                <a:cs typeface="Times New Roman" pitchFamily="18" charset="0"/>
              </a:rPr>
              <a:t> </a:t>
            </a:r>
            <a:r>
              <a:rPr lang="en-US" sz="3000" b="1" dirty="0" err="1" smtClean="0">
                <a:cs typeface="Times New Roman" pitchFamily="18" charset="0"/>
              </a:rPr>
              <a:t>mục</a:t>
            </a:r>
            <a:r>
              <a:rPr lang="en-US" sz="3000" b="1" dirty="0" smtClean="0">
                <a:cs typeface="Times New Roman" pitchFamily="18" charset="0"/>
              </a:rPr>
              <a:t> </a:t>
            </a:r>
            <a:r>
              <a:rPr lang="en-US" sz="3000" b="1" dirty="0" err="1" smtClean="0">
                <a:cs typeface="Times New Roman" pitchFamily="18" charset="0"/>
              </a:rPr>
              <a:t>phải</a:t>
            </a:r>
            <a:r>
              <a:rPr lang="en-US" sz="3000" b="1" dirty="0" smtClean="0">
                <a:cs typeface="Times New Roman" pitchFamily="18" charset="0"/>
              </a:rPr>
              <a:t> </a:t>
            </a:r>
            <a:r>
              <a:rPr lang="en-US" sz="3000" b="1" dirty="0" err="1" smtClean="0">
                <a:cs typeface="Times New Roman" pitchFamily="18" charset="0"/>
              </a:rPr>
              <a:t>có</a:t>
            </a:r>
            <a:r>
              <a:rPr lang="en-US" sz="3000" b="1" dirty="0" smtClean="0">
                <a:cs typeface="Times New Roman" pitchFamily="18" charset="0"/>
              </a:rPr>
              <a:t> </a:t>
            </a:r>
            <a:r>
              <a:rPr lang="en-US" sz="3000" b="1" dirty="0" err="1" smtClean="0">
                <a:cs typeface="Times New Roman" pitchFamily="18" charset="0"/>
              </a:rPr>
              <a:t>ít</a:t>
            </a:r>
            <a:r>
              <a:rPr lang="en-US" sz="3000" b="1" dirty="0" smtClean="0">
                <a:cs typeface="Times New Roman" pitchFamily="18" charset="0"/>
              </a:rPr>
              <a:t> </a:t>
            </a:r>
            <a:r>
              <a:rPr lang="en-US" sz="3000" b="1" dirty="0" err="1" smtClean="0">
                <a:cs typeface="Times New Roman" pitchFamily="18" charset="0"/>
              </a:rPr>
              <a:t>nhất</a:t>
            </a:r>
            <a:r>
              <a:rPr lang="en-US" sz="3000" b="1" dirty="0" smtClean="0">
                <a:cs typeface="Times New Roman" pitchFamily="18" charset="0"/>
              </a:rPr>
              <a:t> </a:t>
            </a:r>
            <a:r>
              <a:rPr lang="en-US" sz="3000" b="1" dirty="0" err="1" smtClean="0">
                <a:cs typeface="Times New Roman" pitchFamily="18" charset="0"/>
              </a:rPr>
              <a:t>một</a:t>
            </a:r>
            <a:r>
              <a:rPr lang="en-US" sz="3000" b="1" dirty="0" smtClean="0">
                <a:cs typeface="Times New Roman" pitchFamily="18" charset="0"/>
              </a:rPr>
              <a:t> </a:t>
            </a:r>
            <a:r>
              <a:rPr lang="en-US" sz="3000" b="1" dirty="0" err="1" smtClean="0">
                <a:cs typeface="Times New Roman" pitchFamily="18" charset="0"/>
              </a:rPr>
              <a:t>tham</a:t>
            </a:r>
            <a:r>
              <a:rPr lang="en-US" sz="3000" b="1" dirty="0" smtClean="0">
                <a:cs typeface="Times New Roman" pitchFamily="18" charset="0"/>
              </a:rPr>
              <a:t> </a:t>
            </a:r>
            <a:r>
              <a:rPr lang="en-US" sz="3000" b="1" dirty="0" err="1" smtClean="0">
                <a:cs typeface="Times New Roman" pitchFamily="18" charset="0"/>
              </a:rPr>
              <a:t>số</a:t>
            </a:r>
            <a:endParaRPr lang="en-US" sz="3000" b="1" dirty="0" smtClean="0">
              <a:cs typeface="Times New Roman" pitchFamily="18" charset="0"/>
            </a:endParaRPr>
          </a:p>
          <a:p>
            <a:pPr lvl="1" algn="just">
              <a:spcBef>
                <a:spcPts val="75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3000" b="1" dirty="0" err="1" smtClean="0">
                <a:cs typeface="Times New Roman" pitchFamily="18" charset="0"/>
              </a:rPr>
              <a:t>Các</a:t>
            </a:r>
            <a:r>
              <a:rPr lang="en-US" sz="3000" b="1" dirty="0" smtClean="0">
                <a:cs typeface="Times New Roman" pitchFamily="18" charset="0"/>
              </a:rPr>
              <a:t> </a:t>
            </a:r>
            <a:r>
              <a:rPr lang="en-US" sz="3000" b="1" dirty="0" err="1" smtClean="0">
                <a:cs typeface="Times New Roman" pitchFamily="18" charset="0"/>
              </a:rPr>
              <a:t>tham</a:t>
            </a:r>
            <a:r>
              <a:rPr lang="en-US" sz="3000" b="1" dirty="0" smtClean="0">
                <a:cs typeface="Times New Roman" pitchFamily="18" charset="0"/>
              </a:rPr>
              <a:t> </a:t>
            </a:r>
            <a:r>
              <a:rPr lang="en-US" sz="3000" b="1" dirty="0" err="1" smtClean="0">
                <a:cs typeface="Times New Roman" pitchFamily="18" charset="0"/>
              </a:rPr>
              <a:t>số</a:t>
            </a:r>
            <a:r>
              <a:rPr lang="en-US" sz="3000" b="1" dirty="0" smtClean="0">
                <a:cs typeface="Times New Roman" pitchFamily="18" charset="0"/>
              </a:rPr>
              <a:t> </a:t>
            </a:r>
            <a:r>
              <a:rPr lang="en-US" sz="3000" b="1" dirty="0" err="1" smtClean="0">
                <a:cs typeface="Times New Roman" pitchFamily="18" charset="0"/>
              </a:rPr>
              <a:t>nên</a:t>
            </a:r>
            <a:r>
              <a:rPr lang="en-US" sz="3000" b="1" dirty="0" smtClean="0">
                <a:cs typeface="Times New Roman" pitchFamily="18" charset="0"/>
              </a:rPr>
              <a:t> </a:t>
            </a:r>
            <a:r>
              <a:rPr lang="en-US" sz="3000" b="1" dirty="0" err="1" smtClean="0">
                <a:cs typeface="Times New Roman" pitchFamily="18" charset="0"/>
              </a:rPr>
              <a:t>được</a:t>
            </a:r>
            <a:r>
              <a:rPr lang="en-US" sz="3000" b="1" dirty="0" smtClean="0">
                <a:cs typeface="Times New Roman" pitchFamily="18" charset="0"/>
              </a:rPr>
              <a:t> </a:t>
            </a:r>
            <a:r>
              <a:rPr lang="en-US" sz="3000" b="1" dirty="0" err="1" smtClean="0">
                <a:cs typeface="Times New Roman" pitchFamily="18" charset="0"/>
              </a:rPr>
              <a:t>gán</a:t>
            </a:r>
            <a:r>
              <a:rPr lang="en-US" sz="3000" b="1" dirty="0" smtClean="0">
                <a:cs typeface="Times New Roman" pitchFamily="18" charset="0"/>
              </a:rPr>
              <a:t> </a:t>
            </a:r>
            <a:r>
              <a:rPr lang="en-US" sz="3000" b="1" dirty="0" err="1" smtClean="0">
                <a:cs typeface="Times New Roman" pitchFamily="18" charset="0"/>
              </a:rPr>
              <a:t>giá</a:t>
            </a:r>
            <a:r>
              <a:rPr lang="en-US" sz="3000" b="1" dirty="0" smtClean="0">
                <a:cs typeface="Times New Roman" pitchFamily="18" charset="0"/>
              </a:rPr>
              <a:t> </a:t>
            </a:r>
            <a:r>
              <a:rPr lang="en-US" sz="3000" b="1" dirty="0" err="1" smtClean="0">
                <a:cs typeface="Times New Roman" pitchFamily="18" charset="0"/>
              </a:rPr>
              <a:t>trị</a:t>
            </a:r>
            <a:r>
              <a:rPr lang="en-US" sz="3000" b="1" dirty="0" smtClean="0">
                <a:cs typeface="Times New Roman" pitchFamily="18" charset="0"/>
              </a:rPr>
              <a:t>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239BE-F733-46CA-B6EF-E43E7B45F936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14131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228600"/>
            <a:ext cx="8686800" cy="6400800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sz="2000" dirty="0" smtClean="0"/>
              <a:t>public class </a:t>
            </a:r>
            <a:r>
              <a:rPr lang="en-US" sz="2000" dirty="0" err="1" smtClean="0"/>
              <a:t>ListSV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   {</a:t>
            </a:r>
          </a:p>
          <a:p>
            <a:pPr>
              <a:buNone/>
            </a:pPr>
            <a:r>
              <a:rPr lang="en-US" sz="2000" dirty="0" smtClean="0"/>
              <a:t>        private student[] list;</a:t>
            </a:r>
          </a:p>
          <a:p>
            <a:pPr>
              <a:buNone/>
            </a:pPr>
            <a:r>
              <a:rPr lang="en-US" sz="2000" dirty="0" smtClean="0"/>
              <a:t>        private </a:t>
            </a:r>
            <a:r>
              <a:rPr lang="en-US" sz="2000" dirty="0" err="1" smtClean="0"/>
              <a:t>int</a:t>
            </a:r>
            <a:r>
              <a:rPr lang="en-US" sz="2000" dirty="0" smtClean="0"/>
              <a:t> count;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       public </a:t>
            </a:r>
            <a:r>
              <a:rPr lang="en-US" sz="2000" dirty="0" err="1" smtClean="0"/>
              <a:t>ListSV</a:t>
            </a:r>
            <a:r>
              <a:rPr lang="en-US" sz="2000" dirty="0" smtClean="0"/>
              <a:t>(</a:t>
            </a:r>
            <a:r>
              <a:rPr lang="en-US" sz="2000" dirty="0" err="1" smtClean="0"/>
              <a:t>int</a:t>
            </a:r>
            <a:r>
              <a:rPr lang="en-US" sz="2000" dirty="0" smtClean="0"/>
              <a:t> count)</a:t>
            </a:r>
          </a:p>
          <a:p>
            <a:pPr>
              <a:buNone/>
            </a:pPr>
            <a:r>
              <a:rPr lang="en-US" sz="2000" dirty="0" smtClean="0"/>
              <a:t>        {</a:t>
            </a:r>
          </a:p>
          <a:p>
            <a:pPr>
              <a:buNone/>
            </a:pPr>
            <a:r>
              <a:rPr lang="en-US" sz="2000" dirty="0" smtClean="0"/>
              <a:t>            </a:t>
            </a:r>
            <a:r>
              <a:rPr lang="en-US" sz="2000" dirty="0" err="1" smtClean="0"/>
              <a:t>this.list</a:t>
            </a:r>
            <a:r>
              <a:rPr lang="en-US" sz="2000" dirty="0" smtClean="0"/>
              <a:t> = new student[count];</a:t>
            </a:r>
          </a:p>
          <a:p>
            <a:pPr>
              <a:buNone/>
            </a:pPr>
            <a:r>
              <a:rPr lang="en-US" sz="2000" dirty="0" smtClean="0"/>
              <a:t>            </a:t>
            </a:r>
            <a:r>
              <a:rPr lang="en-US" sz="2000" dirty="0" err="1" smtClean="0"/>
              <a:t>this.count</a:t>
            </a:r>
            <a:r>
              <a:rPr lang="en-US" sz="2000" dirty="0" smtClean="0"/>
              <a:t> = count;</a:t>
            </a:r>
          </a:p>
          <a:p>
            <a:pPr>
              <a:buNone/>
            </a:pPr>
            <a:r>
              <a:rPr lang="en-US" sz="2000" dirty="0" smtClean="0"/>
              <a:t>        }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       public </a:t>
            </a:r>
            <a:r>
              <a:rPr lang="en-US" sz="2000" dirty="0" err="1" smtClean="0"/>
              <a:t>int</a:t>
            </a:r>
            <a:r>
              <a:rPr lang="en-US" sz="2000" dirty="0" smtClean="0"/>
              <a:t> Count</a:t>
            </a:r>
          </a:p>
          <a:p>
            <a:pPr>
              <a:buNone/>
            </a:pPr>
            <a:r>
              <a:rPr lang="en-US" sz="2000" dirty="0" smtClean="0"/>
              <a:t>        {</a:t>
            </a:r>
          </a:p>
          <a:p>
            <a:pPr>
              <a:buNone/>
            </a:pPr>
            <a:r>
              <a:rPr lang="en-US" sz="2000" dirty="0" smtClean="0"/>
              <a:t>            get { return count; }</a:t>
            </a:r>
          </a:p>
          <a:p>
            <a:pPr>
              <a:buNone/>
            </a:pPr>
            <a:r>
              <a:rPr lang="en-US" sz="2000" dirty="0" smtClean="0"/>
              <a:t>        }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       public student this[</a:t>
            </a:r>
            <a:r>
              <a:rPr lang="en-US" sz="2000" dirty="0" err="1" smtClean="0"/>
              <a:t>int</a:t>
            </a:r>
            <a:r>
              <a:rPr lang="en-US" sz="2000" dirty="0" smtClean="0"/>
              <a:t> index]</a:t>
            </a:r>
          </a:p>
          <a:p>
            <a:pPr>
              <a:buNone/>
            </a:pPr>
            <a:r>
              <a:rPr lang="en-US" sz="2000" dirty="0" smtClean="0"/>
              <a:t>        {</a:t>
            </a:r>
          </a:p>
          <a:p>
            <a:pPr>
              <a:buNone/>
            </a:pPr>
            <a:r>
              <a:rPr lang="en-US" sz="2000" dirty="0" smtClean="0"/>
              <a:t>            get { return list[index]; }</a:t>
            </a:r>
          </a:p>
          <a:p>
            <a:pPr>
              <a:buNone/>
            </a:pPr>
            <a:r>
              <a:rPr lang="en-US" sz="2000" dirty="0" smtClean="0"/>
              <a:t>            set { list[index] = value; }</a:t>
            </a:r>
          </a:p>
          <a:p>
            <a:pPr>
              <a:buNone/>
            </a:pPr>
            <a:r>
              <a:rPr lang="en-US" sz="2000" dirty="0" smtClean="0"/>
              <a:t>        }</a:t>
            </a:r>
          </a:p>
          <a:p>
            <a:pPr>
              <a:buNone/>
            </a:pPr>
            <a:r>
              <a:rPr lang="en-US" sz="2000" dirty="0" smtClean="0"/>
              <a:t>    }</a:t>
            </a:r>
            <a:endParaRPr lang="en-US" sz="2000" b="1" dirty="0" smtClean="0">
              <a:solidFill>
                <a:srgbClr val="006400"/>
              </a:solidFill>
              <a:latin typeface="Courier New" pitchFamily="49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</TotalTime>
  <Words>929</Words>
  <Application>Microsoft Office PowerPoint</Application>
  <PresentationFormat>On-screen Show (4:3)</PresentationFormat>
  <Paragraphs>195</Paragraphs>
  <Slides>20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Indexer &amp; Event trong C#</vt:lpstr>
      <vt:lpstr>Properties in C#</vt:lpstr>
      <vt:lpstr>Get accessor</vt:lpstr>
      <vt:lpstr>Set accessor</vt:lpstr>
      <vt:lpstr>Automatic properties</vt:lpstr>
      <vt:lpstr>Các loại Property</vt:lpstr>
      <vt:lpstr>Property và Var</vt:lpstr>
      <vt:lpstr>Indexers</vt:lpstr>
      <vt:lpstr>Slide 9</vt:lpstr>
      <vt:lpstr>Slide 10</vt:lpstr>
      <vt:lpstr>Phương pháp Collection</vt:lpstr>
      <vt:lpstr>Delegates </vt:lpstr>
      <vt:lpstr>Khai báo</vt:lpstr>
      <vt:lpstr>Khởi tạo Delegate</vt:lpstr>
      <vt:lpstr>Thực thi Delegate</vt:lpstr>
      <vt:lpstr>Multicast một Delegate trong C#</vt:lpstr>
      <vt:lpstr>Slide 17</vt:lpstr>
      <vt:lpstr>Event</vt:lpstr>
      <vt:lpstr>Khai báo Event</vt:lpstr>
      <vt:lpstr>Bài tập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 trong C#</dc:title>
  <dc:creator>hung21c</dc:creator>
  <cp:lastModifiedBy>hung21c</cp:lastModifiedBy>
  <cp:revision>53</cp:revision>
  <dcterms:created xsi:type="dcterms:W3CDTF">2006-08-16T00:00:00Z</dcterms:created>
  <dcterms:modified xsi:type="dcterms:W3CDTF">2018-04-10T02:07:23Z</dcterms:modified>
</cp:coreProperties>
</file>