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87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7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3D2A1-33B5-4A91-96EE-3D0B11A8D98B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3BCC2-F5A1-49E8-B1F4-672CD087F0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imoday.edu.vn/bai-giang-lap-trinh-net-voi-c/" TargetMode="External"/><Relationship Id="rId2" Type="http://schemas.openxmlformats.org/officeDocument/2006/relationships/hyperlink" Target="http://www.dofactory.com/net/design-patter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csharp/index.ht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loud.gsscorp.vn/f/e4580d8e792f4cc8aa1c/?dl=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Lee </a:t>
            </a:r>
            <a:r>
              <a:rPr lang="en-US" dirty="0" err="1" smtClean="0"/>
              <a:t>Nguyễn</a:t>
            </a:r>
            <a:endParaRPr lang="en-US" dirty="0"/>
          </a:p>
          <a:p>
            <a:r>
              <a:rPr lang="en-US" dirty="0" smtClean="0"/>
              <a:t>Email: khanhtran201215@gmail.com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Partial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1 class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file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t/h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/>
              <a:t> </a:t>
            </a:r>
            <a:r>
              <a:rPr lang="en-US" dirty="0" err="1" smtClean="0"/>
              <a:t>x.dựng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file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 smtClean="0"/>
          </a:p>
          <a:p>
            <a:pPr lvl="1"/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“partial”</a:t>
            </a:r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1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“sealed” </a:t>
            </a:r>
            <a:r>
              <a:rPr lang="en-US" dirty="0" err="1" smtClean="0"/>
              <a:t>hoặc</a:t>
            </a:r>
            <a:r>
              <a:rPr lang="en-US" dirty="0" smtClean="0"/>
              <a:t> “abstract”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class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3810000" cy="4343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partialPart1.cs</a:t>
            </a:r>
            <a:endParaRPr lang="en-US" sz="2400" dirty="0" smtClean="0"/>
          </a:p>
          <a:p>
            <a:pPr>
              <a:buNone/>
            </a:pPr>
            <a:r>
              <a:rPr lang="en-US" sz="1400" b="1" dirty="0" smtClean="0"/>
              <a:t>using</a:t>
            </a:r>
            <a:r>
              <a:rPr lang="en-US" sz="1400" dirty="0"/>
              <a:t> System;  </a:t>
            </a:r>
          </a:p>
          <a:p>
            <a:pPr>
              <a:buNone/>
            </a:pPr>
            <a:r>
              <a:rPr lang="en-US" sz="1400" dirty="0"/>
              <a:t>  </a:t>
            </a:r>
          </a:p>
          <a:p>
            <a:pPr>
              <a:buNone/>
            </a:pPr>
            <a:r>
              <a:rPr lang="en-US" sz="1400" b="1" dirty="0"/>
              <a:t>namespace</a:t>
            </a:r>
            <a:r>
              <a:rPr lang="en-US" sz="1400" dirty="0"/>
              <a:t> oops  </a:t>
            </a:r>
          </a:p>
          <a:p>
            <a:pPr>
              <a:buNone/>
            </a:pPr>
            <a:r>
              <a:rPr lang="en-US" sz="1400" dirty="0"/>
              <a:t>{  </a:t>
            </a:r>
          </a:p>
          <a:p>
            <a:pPr>
              <a:buNone/>
            </a:pPr>
            <a:r>
              <a:rPr lang="en-US" sz="1400" dirty="0"/>
              <a:t>    </a:t>
            </a:r>
            <a:r>
              <a:rPr lang="en-US" sz="1400" b="1" dirty="0"/>
              <a:t>public</a:t>
            </a:r>
            <a:r>
              <a:rPr lang="en-US" sz="1400" dirty="0"/>
              <a:t> partial </a:t>
            </a:r>
            <a:r>
              <a:rPr lang="en-US" sz="1400" b="1" dirty="0"/>
              <a:t>class</a:t>
            </a:r>
            <a:r>
              <a:rPr lang="en-US" sz="1400" dirty="0"/>
              <a:t> </a:t>
            </a:r>
            <a:r>
              <a:rPr lang="en-US" sz="1400" dirty="0" err="1"/>
              <a:t>partialclassDemo</a:t>
            </a:r>
            <a:r>
              <a:rPr lang="en-US" sz="1400" dirty="0"/>
              <a:t>  </a:t>
            </a:r>
          </a:p>
          <a:p>
            <a:pPr>
              <a:buNone/>
            </a:pPr>
            <a:r>
              <a:rPr lang="en-US" sz="1400" dirty="0"/>
              <a:t>    {  </a:t>
            </a:r>
          </a:p>
          <a:p>
            <a:pPr>
              <a:buNone/>
            </a:pPr>
            <a:r>
              <a:rPr lang="en-US" sz="1400" dirty="0"/>
              <a:t>        </a:t>
            </a:r>
            <a:r>
              <a:rPr lang="en-US" sz="1400" b="1" dirty="0"/>
              <a:t>public</a:t>
            </a:r>
            <a:r>
              <a:rPr lang="en-US" sz="1400" dirty="0"/>
              <a:t> </a:t>
            </a:r>
            <a:r>
              <a:rPr lang="en-US" sz="1400" b="1" dirty="0"/>
              <a:t>void</a:t>
            </a:r>
            <a:r>
              <a:rPr lang="en-US" sz="1400" dirty="0"/>
              <a:t> method1()  </a:t>
            </a:r>
          </a:p>
          <a:p>
            <a:pPr>
              <a:buNone/>
            </a:pPr>
            <a:r>
              <a:rPr lang="en-US" sz="1400" dirty="0"/>
              <a:t>        {  </a:t>
            </a:r>
          </a:p>
          <a:p>
            <a:pPr>
              <a:buNone/>
            </a:pPr>
            <a:r>
              <a:rPr lang="en-US" sz="1400" dirty="0"/>
              <a:t>            </a:t>
            </a:r>
            <a:r>
              <a:rPr lang="en-US" sz="1400" dirty="0" err="1"/>
              <a:t>Console.WriteLine</a:t>
            </a:r>
            <a:r>
              <a:rPr lang="en-US" sz="1400" dirty="0"/>
              <a:t>("method from part1 class");    </a:t>
            </a:r>
          </a:p>
          <a:p>
            <a:pPr>
              <a:buNone/>
            </a:pPr>
            <a:r>
              <a:rPr lang="en-US" sz="1400" dirty="0"/>
              <a:t>        }  </a:t>
            </a:r>
          </a:p>
          <a:p>
            <a:pPr>
              <a:buNone/>
            </a:pPr>
            <a:r>
              <a:rPr lang="en-US" sz="1400" dirty="0"/>
              <a:t>    }  </a:t>
            </a:r>
          </a:p>
          <a:p>
            <a:pPr>
              <a:buNone/>
            </a:pPr>
            <a:r>
              <a:rPr lang="en-US" sz="1400" dirty="0"/>
              <a:t>}  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76200"/>
            <a:ext cx="381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partialPart2.cs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1400" b="1" dirty="0"/>
              <a:t>using</a:t>
            </a:r>
            <a:r>
              <a:rPr lang="en-US" sz="1400" dirty="0"/>
              <a:t> System;  </a:t>
            </a:r>
          </a:p>
          <a:p>
            <a:r>
              <a:rPr lang="en-US" sz="1400" dirty="0"/>
              <a:t>  </a:t>
            </a:r>
          </a:p>
          <a:p>
            <a:r>
              <a:rPr lang="en-US" sz="1400" b="1" dirty="0"/>
              <a:t>namespace</a:t>
            </a:r>
            <a:r>
              <a:rPr lang="en-US" sz="1400" dirty="0"/>
              <a:t> oops  </a:t>
            </a:r>
          </a:p>
          <a:p>
            <a:r>
              <a:rPr lang="en-US" sz="1400" dirty="0"/>
              <a:t>{  </a:t>
            </a:r>
          </a:p>
          <a:p>
            <a:r>
              <a:rPr lang="en-US" sz="1400" dirty="0"/>
              <a:t>    </a:t>
            </a:r>
            <a:r>
              <a:rPr lang="en-US" sz="1400" b="1" dirty="0"/>
              <a:t>public</a:t>
            </a:r>
            <a:r>
              <a:rPr lang="en-US" sz="1400" dirty="0"/>
              <a:t> partial </a:t>
            </a:r>
            <a:r>
              <a:rPr lang="en-US" sz="1400" b="1" dirty="0"/>
              <a:t>class</a:t>
            </a:r>
            <a:r>
              <a:rPr lang="en-US" sz="1400" dirty="0"/>
              <a:t> </a:t>
            </a:r>
            <a:r>
              <a:rPr lang="en-US" sz="1400" dirty="0" err="1"/>
              <a:t>partialclassDemo</a:t>
            </a:r>
            <a:r>
              <a:rPr lang="en-US" sz="1400" dirty="0"/>
              <a:t>  </a:t>
            </a:r>
          </a:p>
          <a:p>
            <a:r>
              <a:rPr lang="en-US" sz="1400" dirty="0"/>
              <a:t>    {  </a:t>
            </a:r>
          </a:p>
          <a:p>
            <a:r>
              <a:rPr lang="en-US" sz="1400" dirty="0"/>
              <a:t>        </a:t>
            </a:r>
            <a:r>
              <a:rPr lang="en-US" sz="1400" b="1" dirty="0"/>
              <a:t>public</a:t>
            </a:r>
            <a:r>
              <a:rPr lang="en-US" sz="1400" dirty="0"/>
              <a:t> </a:t>
            </a:r>
            <a:r>
              <a:rPr lang="en-US" sz="1400" b="1" dirty="0"/>
              <a:t>void</a:t>
            </a:r>
            <a:r>
              <a:rPr lang="en-US" sz="1400" dirty="0"/>
              <a:t> method2()  </a:t>
            </a:r>
          </a:p>
          <a:p>
            <a:r>
              <a:rPr lang="en-US" sz="1400" dirty="0"/>
              <a:t>        {  </a:t>
            </a:r>
          </a:p>
          <a:p>
            <a:r>
              <a:rPr lang="en-US" sz="1400" dirty="0"/>
              <a:t>            </a:t>
            </a:r>
            <a:r>
              <a:rPr lang="en-US" sz="1400" dirty="0" err="1"/>
              <a:t>Console.WriteLine</a:t>
            </a:r>
            <a:r>
              <a:rPr lang="en-US" sz="1400" dirty="0"/>
              <a:t>("method from part2 class");  </a:t>
            </a:r>
          </a:p>
          <a:p>
            <a:r>
              <a:rPr lang="en-US" sz="1400" dirty="0"/>
              <a:t>        }  </a:t>
            </a:r>
          </a:p>
          <a:p>
            <a:r>
              <a:rPr lang="en-US" sz="1400" dirty="0"/>
              <a:t>    }  </a:t>
            </a:r>
          </a:p>
          <a:p>
            <a:r>
              <a:rPr lang="en-US" sz="1400" dirty="0"/>
              <a:t>} 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810000"/>
            <a:ext cx="87630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 smtClean="0"/>
              <a:t>Program.cs</a:t>
            </a:r>
            <a:endParaRPr lang="en-US" sz="1200" b="1" dirty="0" smtClean="0"/>
          </a:p>
          <a:p>
            <a:r>
              <a:rPr lang="en-US" sz="1200" b="1" dirty="0" smtClean="0"/>
              <a:t>using</a:t>
            </a:r>
            <a:r>
              <a:rPr lang="en-US" sz="1200" dirty="0"/>
              <a:t> System;  </a:t>
            </a:r>
          </a:p>
          <a:p>
            <a:r>
              <a:rPr lang="en-US" sz="1200" b="1" dirty="0"/>
              <a:t>namespace</a:t>
            </a:r>
            <a:r>
              <a:rPr lang="en-US" sz="1200" dirty="0"/>
              <a:t> oops  </a:t>
            </a:r>
          </a:p>
          <a:p>
            <a:r>
              <a:rPr lang="en-US" sz="1200" dirty="0"/>
              <a:t>{  </a:t>
            </a:r>
          </a:p>
          <a:p>
            <a:r>
              <a:rPr lang="en-US" sz="1200" dirty="0"/>
              <a:t>    </a:t>
            </a:r>
            <a:r>
              <a:rPr lang="en-US" sz="1200" b="1" dirty="0"/>
              <a:t>class</a:t>
            </a:r>
            <a:r>
              <a:rPr lang="en-US" sz="1200" dirty="0"/>
              <a:t> Program  </a:t>
            </a:r>
          </a:p>
          <a:p>
            <a:r>
              <a:rPr lang="en-US" sz="1200" dirty="0"/>
              <a:t>    {  </a:t>
            </a:r>
          </a:p>
          <a:p>
            <a:r>
              <a:rPr lang="en-US" sz="1200" dirty="0"/>
              <a:t>        </a:t>
            </a:r>
            <a:r>
              <a:rPr lang="en-US" sz="1200" b="1" dirty="0"/>
              <a:t>static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Main(</a:t>
            </a:r>
            <a:r>
              <a:rPr lang="en-US" sz="1200" b="1" dirty="0"/>
              <a:t>string</a:t>
            </a:r>
            <a:r>
              <a:rPr lang="en-US" sz="1200" dirty="0"/>
              <a:t>[] </a:t>
            </a:r>
            <a:r>
              <a:rPr lang="en-US" sz="1200" dirty="0" err="1"/>
              <a:t>args</a:t>
            </a:r>
            <a:r>
              <a:rPr lang="en-US" sz="1200" dirty="0"/>
              <a:t>)  </a:t>
            </a:r>
          </a:p>
          <a:p>
            <a:r>
              <a:rPr lang="en-US" sz="1200" dirty="0"/>
              <a:t>        {  </a:t>
            </a:r>
          </a:p>
          <a:p>
            <a:r>
              <a:rPr lang="en-US" sz="1200" dirty="0"/>
              <a:t>            //partial class instance  </a:t>
            </a:r>
          </a:p>
          <a:p>
            <a:r>
              <a:rPr lang="en-US" sz="1200" dirty="0"/>
              <a:t>            </a:t>
            </a:r>
            <a:r>
              <a:rPr lang="en-US" sz="1200" dirty="0" err="1"/>
              <a:t>partialclassDemo</a:t>
            </a:r>
            <a:r>
              <a:rPr lang="en-US" sz="1200" dirty="0"/>
              <a:t> </a:t>
            </a:r>
            <a:r>
              <a:rPr lang="en-US" sz="1200" dirty="0" err="1"/>
              <a:t>obj</a:t>
            </a:r>
            <a:r>
              <a:rPr lang="en-US" sz="1200" dirty="0"/>
              <a:t> = </a:t>
            </a:r>
            <a:r>
              <a:rPr lang="en-US" sz="1200" b="1" dirty="0"/>
              <a:t>new</a:t>
            </a:r>
            <a:r>
              <a:rPr lang="en-US" sz="1200" dirty="0"/>
              <a:t> </a:t>
            </a:r>
            <a:r>
              <a:rPr lang="en-US" sz="1200" dirty="0" err="1"/>
              <a:t>partialclassDemo</a:t>
            </a:r>
            <a:r>
              <a:rPr lang="en-US" sz="1200" dirty="0"/>
              <a:t>();  </a:t>
            </a:r>
          </a:p>
          <a:p>
            <a:r>
              <a:rPr lang="en-US" sz="1200" dirty="0"/>
              <a:t>            obj.method1();  </a:t>
            </a:r>
          </a:p>
          <a:p>
            <a:r>
              <a:rPr lang="en-US" sz="1200" dirty="0"/>
              <a:t>            obj.method2();   </a:t>
            </a:r>
          </a:p>
          <a:p>
            <a:r>
              <a:rPr lang="en-US" sz="1200" dirty="0"/>
              <a:t>        }  </a:t>
            </a:r>
          </a:p>
          <a:p>
            <a:r>
              <a:rPr lang="en-US" sz="1200" dirty="0"/>
              <a:t>    }  </a:t>
            </a:r>
          </a:p>
          <a:p>
            <a:r>
              <a:rPr lang="en-US" sz="1200" dirty="0"/>
              <a:t>} 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Static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static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“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”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(instance).</a:t>
            </a:r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,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hay method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static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instance.</a:t>
            </a:r>
          </a:p>
          <a:p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Class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Meta (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using</a:t>
            </a:r>
            <a:r>
              <a:rPr lang="en-US" sz="1400" dirty="0"/>
              <a:t> System;  </a:t>
            </a:r>
          </a:p>
          <a:p>
            <a:pPr>
              <a:buNone/>
            </a:pPr>
            <a:r>
              <a:rPr lang="en-US" sz="1400" dirty="0"/>
              <a:t>  </a:t>
            </a:r>
          </a:p>
          <a:p>
            <a:pPr>
              <a:buNone/>
            </a:pPr>
            <a:r>
              <a:rPr lang="en-US" sz="1400" b="1" dirty="0"/>
              <a:t>namespace</a:t>
            </a:r>
            <a:r>
              <a:rPr lang="en-US" sz="1400" dirty="0"/>
              <a:t> oops  </a:t>
            </a:r>
          </a:p>
          <a:p>
            <a:pPr>
              <a:buNone/>
            </a:pPr>
            <a:r>
              <a:rPr lang="en-US" sz="1400" dirty="0"/>
              <a:t>{  </a:t>
            </a:r>
          </a:p>
          <a:p>
            <a:pPr>
              <a:buNone/>
            </a:pPr>
            <a:r>
              <a:rPr lang="en-US" sz="1400" dirty="0"/>
              <a:t>    </a:t>
            </a:r>
            <a:r>
              <a:rPr lang="en-US" sz="1400" b="1" dirty="0"/>
              <a:t>static</a:t>
            </a:r>
            <a:r>
              <a:rPr lang="en-US" sz="1400" dirty="0"/>
              <a:t> </a:t>
            </a:r>
            <a:r>
              <a:rPr lang="en-US" sz="1400" b="1" dirty="0"/>
              <a:t>class</a:t>
            </a:r>
            <a:r>
              <a:rPr lang="en-US" sz="1400" dirty="0"/>
              <a:t> </a:t>
            </a:r>
            <a:r>
              <a:rPr lang="en-US" sz="1400" dirty="0" err="1"/>
              <a:t>staticDemo</a:t>
            </a:r>
            <a:r>
              <a:rPr lang="en-US" sz="1400" dirty="0"/>
              <a:t>  </a:t>
            </a:r>
          </a:p>
          <a:p>
            <a:pPr>
              <a:buNone/>
            </a:pPr>
            <a:r>
              <a:rPr lang="en-US" sz="1400" dirty="0"/>
              <a:t>    {  </a:t>
            </a:r>
          </a:p>
          <a:p>
            <a:pPr>
              <a:buNone/>
            </a:pPr>
            <a:r>
              <a:rPr lang="en-US" sz="1400" dirty="0"/>
              <a:t>        //static fields  </a:t>
            </a:r>
          </a:p>
          <a:p>
            <a:pPr>
              <a:buNone/>
            </a:pPr>
            <a:r>
              <a:rPr lang="en-US" sz="1400" dirty="0"/>
              <a:t>        </a:t>
            </a:r>
            <a:r>
              <a:rPr lang="en-US" sz="1400" b="1" dirty="0"/>
              <a:t>static</a:t>
            </a:r>
            <a:r>
              <a:rPr lang="en-US" sz="1400" dirty="0"/>
              <a:t> </a:t>
            </a:r>
            <a:r>
              <a:rPr lang="en-US" sz="1400" b="1" dirty="0" err="1"/>
              <a:t>int</a:t>
            </a:r>
            <a:r>
              <a:rPr lang="en-US" sz="1400" dirty="0"/>
              <a:t> x = 10, y;  </a:t>
            </a:r>
          </a:p>
          <a:p>
            <a:pPr>
              <a:buNone/>
            </a:pPr>
            <a:r>
              <a:rPr lang="en-US" sz="1400" dirty="0"/>
              <a:t>  </a:t>
            </a:r>
          </a:p>
          <a:p>
            <a:pPr>
              <a:buNone/>
            </a:pPr>
            <a:r>
              <a:rPr lang="en-US" sz="1400" dirty="0"/>
              <a:t>        //static method  </a:t>
            </a:r>
          </a:p>
          <a:p>
            <a:pPr>
              <a:buNone/>
            </a:pPr>
            <a:r>
              <a:rPr lang="en-US" sz="1400" dirty="0"/>
              <a:t>        </a:t>
            </a:r>
            <a:r>
              <a:rPr lang="en-US" sz="1400" b="1" dirty="0"/>
              <a:t>static</a:t>
            </a:r>
            <a:r>
              <a:rPr lang="en-US" sz="1400" dirty="0"/>
              <a:t> </a:t>
            </a:r>
            <a:r>
              <a:rPr lang="en-US" sz="1400" b="1" dirty="0"/>
              <a:t>void</a:t>
            </a:r>
            <a:r>
              <a:rPr lang="en-US" sz="1400" dirty="0"/>
              <a:t> </a:t>
            </a:r>
            <a:r>
              <a:rPr lang="en-US" sz="1400" dirty="0" err="1"/>
              <a:t>calcute</a:t>
            </a:r>
            <a:r>
              <a:rPr lang="en-US" sz="1400" dirty="0"/>
              <a:t>()  </a:t>
            </a:r>
          </a:p>
          <a:p>
            <a:pPr>
              <a:buNone/>
            </a:pPr>
            <a:r>
              <a:rPr lang="en-US" sz="1400" dirty="0"/>
              <a:t>        {  </a:t>
            </a:r>
          </a:p>
          <a:p>
            <a:pPr>
              <a:buNone/>
            </a:pPr>
            <a:r>
              <a:rPr lang="en-US" sz="1400" dirty="0"/>
              <a:t>            y = x * x;  </a:t>
            </a:r>
          </a:p>
          <a:p>
            <a:pPr>
              <a:buNone/>
            </a:pPr>
            <a:r>
              <a:rPr lang="en-US" sz="1400" dirty="0"/>
              <a:t>            </a:t>
            </a:r>
            <a:r>
              <a:rPr lang="en-US" sz="1400" dirty="0" err="1"/>
              <a:t>Console.WriteLine</a:t>
            </a:r>
            <a:r>
              <a:rPr lang="en-US" sz="1400" dirty="0"/>
              <a:t>(y);    </a:t>
            </a:r>
          </a:p>
          <a:p>
            <a:pPr>
              <a:buNone/>
            </a:pPr>
            <a:r>
              <a:rPr lang="en-US" sz="1400" dirty="0"/>
              <a:t>        }  </a:t>
            </a:r>
          </a:p>
          <a:p>
            <a:pPr>
              <a:buNone/>
            </a:pPr>
            <a:r>
              <a:rPr lang="en-US" sz="1400" dirty="0"/>
              <a:t>        </a:t>
            </a:r>
            <a:r>
              <a:rPr lang="en-US" sz="1400" b="1" dirty="0"/>
              <a:t>static</a:t>
            </a:r>
            <a:r>
              <a:rPr lang="en-US" sz="1400" dirty="0"/>
              <a:t> </a:t>
            </a:r>
            <a:r>
              <a:rPr lang="en-US" sz="1400" b="1" dirty="0"/>
              <a:t>void</a:t>
            </a:r>
            <a:r>
              <a:rPr lang="en-US" sz="1400" dirty="0"/>
              <a:t> Main(</a:t>
            </a:r>
            <a:r>
              <a:rPr lang="en-US" sz="1400" b="1" dirty="0"/>
              <a:t>string</a:t>
            </a:r>
            <a:r>
              <a:rPr lang="en-US" sz="1400" dirty="0"/>
              <a:t>[] </a:t>
            </a:r>
            <a:r>
              <a:rPr lang="en-US" sz="1400" dirty="0" err="1"/>
              <a:t>args</a:t>
            </a:r>
            <a:r>
              <a:rPr lang="en-US" sz="1400" dirty="0"/>
              <a:t>)  </a:t>
            </a:r>
          </a:p>
          <a:p>
            <a:pPr>
              <a:buNone/>
            </a:pPr>
            <a:r>
              <a:rPr lang="en-US" sz="1400" dirty="0"/>
              <a:t>        {  </a:t>
            </a:r>
          </a:p>
          <a:p>
            <a:pPr>
              <a:buNone/>
            </a:pPr>
            <a:r>
              <a:rPr lang="en-US" sz="1400" dirty="0"/>
              <a:t>            //function calling directly  </a:t>
            </a:r>
          </a:p>
          <a:p>
            <a:pPr>
              <a:buNone/>
            </a:pPr>
            <a:r>
              <a:rPr lang="en-US" sz="1400" dirty="0"/>
              <a:t>            </a:t>
            </a:r>
            <a:r>
              <a:rPr lang="en-US" sz="1400" b="1" dirty="0" err="1"/>
              <a:t>staticDemo</a:t>
            </a:r>
            <a:r>
              <a:rPr lang="en-US" sz="1400" dirty="0" err="1"/>
              <a:t>.calcute</a:t>
            </a:r>
            <a:r>
              <a:rPr lang="en-US" sz="1400" dirty="0"/>
              <a:t>();   </a:t>
            </a:r>
          </a:p>
          <a:p>
            <a:pPr>
              <a:buNone/>
            </a:pPr>
            <a:r>
              <a:rPr lang="en-US" sz="1400" dirty="0"/>
              <a:t>        }  </a:t>
            </a:r>
          </a:p>
          <a:p>
            <a:pPr>
              <a:buNone/>
            </a:pPr>
            <a:r>
              <a:rPr lang="en-US" sz="1400" dirty="0"/>
              <a:t>    }  </a:t>
            </a:r>
          </a:p>
          <a:p>
            <a:pPr>
              <a:buNone/>
            </a:pPr>
            <a:r>
              <a:rPr lang="en-US" sz="1400" dirty="0"/>
              <a:t>}  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GB" b="1" dirty="0" err="1" smtClean="0"/>
              <a:t>Tạo</a:t>
            </a:r>
            <a:r>
              <a:rPr lang="en-GB" b="1" dirty="0" smtClean="0"/>
              <a:t> </a:t>
            </a:r>
            <a:r>
              <a:rPr lang="en-GB" b="1" dirty="0" err="1" smtClean="0"/>
              <a:t>và</a:t>
            </a:r>
            <a:r>
              <a:rPr lang="en-GB" b="1" dirty="0" smtClean="0"/>
              <a:t> </a:t>
            </a:r>
            <a:r>
              <a:rPr lang="en-GB" b="1" dirty="0" err="1" smtClean="0"/>
              <a:t>truy</a:t>
            </a:r>
            <a:r>
              <a:rPr lang="en-GB" b="1" dirty="0" smtClean="0"/>
              <a:t> </a:t>
            </a:r>
            <a:r>
              <a:rPr lang="en-GB" b="1" dirty="0" err="1" smtClean="0"/>
              <a:t>xuất</a:t>
            </a:r>
            <a:r>
              <a:rPr lang="en-GB" b="1" dirty="0" smtClean="0"/>
              <a:t> </a:t>
            </a:r>
            <a:r>
              <a:rPr lang="en-GB" b="1" dirty="0"/>
              <a:t>Class </a:t>
            </a:r>
            <a:r>
              <a:rPr lang="en-GB" b="1" dirty="0" err="1" smtClean="0"/>
              <a:t>thư</a:t>
            </a:r>
            <a:r>
              <a:rPr lang="en-GB" b="1" dirty="0" smtClean="0"/>
              <a:t> </a:t>
            </a:r>
            <a:r>
              <a:rPr lang="en-GB" b="1" dirty="0" err="1" smtClean="0"/>
              <a:t>viện</a:t>
            </a:r>
            <a:r>
              <a:rPr lang="en-GB" b="1" dirty="0" smtClean="0"/>
              <a:t> (.</a:t>
            </a:r>
            <a:r>
              <a:rPr lang="en-GB" b="1" dirty="0" err="1" smtClean="0"/>
              <a:t>dll</a:t>
            </a:r>
            <a:r>
              <a:rPr lang="en-GB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1460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.NET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.</a:t>
            </a:r>
            <a:r>
              <a:rPr lang="en-US" sz="2400" dirty="0" err="1" smtClean="0"/>
              <a:t>dll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linh</a:t>
            </a:r>
            <a:r>
              <a:rPr lang="en-US" sz="2400" dirty="0" smtClean="0"/>
              <a:t> </a:t>
            </a:r>
            <a:r>
              <a:rPr lang="en-US" sz="2400" dirty="0" err="1" smtClean="0"/>
              <a:t>hoạt</a:t>
            </a:r>
            <a:r>
              <a:rPr lang="en-US" sz="2400" dirty="0" smtClean="0"/>
              <a:t>,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Project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Solution</a:t>
            </a:r>
          </a:p>
          <a:p>
            <a:r>
              <a:rPr lang="en-US" sz="2400" dirty="0" err="1" smtClean="0"/>
              <a:t>Đầu</a:t>
            </a:r>
            <a:r>
              <a:rPr lang="en-US" sz="2400" dirty="0" smtClean="0"/>
              <a:t> </a:t>
            </a:r>
            <a:r>
              <a:rPr lang="en-US" sz="2400" dirty="0" err="1" smtClean="0"/>
              <a:t>tiên</a:t>
            </a:r>
            <a:r>
              <a:rPr lang="en-US" sz="2400" dirty="0" smtClean="0"/>
              <a:t>, New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thư</a:t>
            </a:r>
            <a:r>
              <a:rPr lang="en-US" sz="2400" dirty="0" smtClean="0"/>
              <a:t> </a:t>
            </a:r>
            <a:r>
              <a:rPr lang="en-US" sz="2400" dirty="0" err="1" smtClean="0"/>
              <a:t>viện</a:t>
            </a:r>
            <a:r>
              <a:rPr lang="en-US" sz="2400" dirty="0" smtClean="0"/>
              <a:t> </a:t>
            </a:r>
            <a:r>
              <a:rPr lang="en-US" sz="2400" dirty="0" err="1" smtClean="0"/>
              <a:t>như</a:t>
            </a:r>
            <a:r>
              <a:rPr lang="en-US" sz="2400" dirty="0" smtClean="0"/>
              <a:t> </a:t>
            </a:r>
            <a:r>
              <a:rPr lang="en-US" sz="2400" dirty="0" err="1" smtClean="0"/>
              <a:t>hình</a:t>
            </a:r>
            <a:r>
              <a:rPr lang="en-US" sz="2400" dirty="0" smtClean="0"/>
              <a:t>:</a:t>
            </a:r>
          </a:p>
          <a:p>
            <a:pPr marL="514350" indent="-514350">
              <a:buNone/>
            </a:pPr>
            <a:r>
              <a:rPr lang="en-US" sz="1600" dirty="0" smtClean="0"/>
              <a:t>	</a:t>
            </a:r>
            <a:r>
              <a:rPr lang="en-US" sz="2400" dirty="0" smtClean="0"/>
              <a:t>Solution </a:t>
            </a:r>
            <a:r>
              <a:rPr lang="en-US" sz="2400" dirty="0" err="1" smtClean="0"/>
              <a:t>righ</a:t>
            </a:r>
            <a:r>
              <a:rPr lang="en-US" sz="2400" dirty="0" smtClean="0"/>
              <a:t>-click -&gt; Add -&gt;New Project -&gt;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Class Library</a:t>
            </a:r>
            <a:endParaRPr lang="en-US" sz="1600" dirty="0"/>
          </a:p>
        </p:txBody>
      </p:sp>
      <p:pic>
        <p:nvPicPr>
          <p:cNvPr id="20484" name="Picture 4" descr="Image 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1982" y="3276600"/>
            <a:ext cx="6403418" cy="358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1"/>
            <a:ext cx="4191000" cy="5334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err="1" smtClean="0"/>
              <a:t>Bước</a:t>
            </a:r>
            <a:r>
              <a:rPr lang="en-US" b="1" dirty="0" smtClean="0"/>
              <a:t> 2.Cài </a:t>
            </a:r>
            <a:r>
              <a:rPr lang="en-US" b="1" dirty="0" err="1" smtClean="0"/>
              <a:t>đặt</a:t>
            </a:r>
            <a:r>
              <a:rPr lang="en-US" b="1" dirty="0" smtClean="0"/>
              <a:t> class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viện</a:t>
            </a:r>
            <a:r>
              <a:rPr lang="en-US" b="1" dirty="0" smtClean="0"/>
              <a:t> math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using</a:t>
            </a:r>
            <a:r>
              <a:rPr lang="en-US" dirty="0"/>
              <a:t> System;  </a:t>
            </a:r>
          </a:p>
          <a:p>
            <a:pPr>
              <a:buNone/>
            </a:pPr>
            <a:r>
              <a:rPr lang="en-US" b="1" dirty="0"/>
              <a:t>namespace</a:t>
            </a:r>
            <a:r>
              <a:rPr lang="en-US" dirty="0"/>
              <a:t> </a:t>
            </a:r>
            <a:r>
              <a:rPr lang="en-US" dirty="0" err="1"/>
              <a:t>LibraryUtil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MathLib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{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MathLib</a:t>
            </a:r>
            <a:r>
              <a:rPr lang="en-US" dirty="0"/>
              <a:t>() { }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calculareSum</a:t>
            </a:r>
            <a:r>
              <a:rPr lang="en-US" dirty="0"/>
              <a:t>(</a:t>
            </a:r>
            <a:r>
              <a:rPr lang="en-US" b="1" dirty="0" err="1"/>
              <a:t>int</a:t>
            </a:r>
            <a:r>
              <a:rPr lang="en-US" dirty="0"/>
              <a:t> x, </a:t>
            </a:r>
            <a:r>
              <a:rPr lang="en-US" b="1" dirty="0" err="1"/>
              <a:t>int</a:t>
            </a:r>
            <a:r>
              <a:rPr lang="en-US" dirty="0"/>
              <a:t> y)  </a:t>
            </a:r>
          </a:p>
          <a:p>
            <a:pPr>
              <a:buNone/>
            </a:pPr>
            <a:r>
              <a:rPr lang="en-US" dirty="0"/>
              <a:t>        {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b="1" dirty="0" err="1"/>
              <a:t>int</a:t>
            </a:r>
            <a:r>
              <a:rPr lang="en-US" dirty="0"/>
              <a:t> z = x + y;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(z);  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calculareSqrt</a:t>
            </a:r>
            <a:r>
              <a:rPr lang="en-US" dirty="0"/>
              <a:t>(</a:t>
            </a:r>
            <a:r>
              <a:rPr lang="en-US" b="1" dirty="0"/>
              <a:t>double</a:t>
            </a:r>
            <a:r>
              <a:rPr lang="en-US" dirty="0"/>
              <a:t> x)  </a:t>
            </a:r>
          </a:p>
          <a:p>
            <a:pPr>
              <a:buNone/>
            </a:pPr>
            <a:r>
              <a:rPr lang="en-US" dirty="0"/>
              <a:t>        {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b="1" dirty="0"/>
              <a:t>double</a:t>
            </a:r>
            <a:r>
              <a:rPr lang="en-US" dirty="0"/>
              <a:t> z = </a:t>
            </a:r>
            <a:r>
              <a:rPr lang="en-US" dirty="0" err="1"/>
              <a:t>Math.Sqrt</a:t>
            </a:r>
            <a:r>
              <a:rPr lang="en-US" dirty="0"/>
              <a:t>(x);  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(z);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  }  </a:t>
            </a:r>
          </a:p>
          <a:p>
            <a:pPr>
              <a:buNone/>
            </a:pPr>
            <a:r>
              <a:rPr lang="en-US" dirty="0"/>
              <a:t>}  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76200"/>
            <a:ext cx="4191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Bước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3. Build project </a:t>
            </a: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này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sẽ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viện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lưu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trữ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tại</a:t>
            </a:r>
            <a:r>
              <a:rPr lang="en-US" sz="2000" dirty="0"/>
              <a:t> </a:t>
            </a:r>
            <a:r>
              <a:rPr lang="en-US" sz="2000" dirty="0" err="1"/>
              <a:t>LibraryUtil</a:t>
            </a:r>
            <a:r>
              <a:rPr lang="en-US" sz="2000" dirty="0"/>
              <a:t>\</a:t>
            </a:r>
            <a:r>
              <a:rPr lang="en-US" sz="2000" dirty="0" err="1"/>
              <a:t>LibraryUtil</a:t>
            </a:r>
            <a:r>
              <a:rPr lang="en-US" sz="2000" dirty="0"/>
              <a:t>\bin\Debug\ </a:t>
            </a:r>
            <a:r>
              <a:rPr lang="en-US" sz="2000" dirty="0" smtClean="0"/>
              <a:t>LibraryUtil.dll</a:t>
            </a: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Bước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4. Add class lib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này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vào</a:t>
            </a:r>
            <a:r>
              <a:rPr kumimoji="0" lang="en-US" sz="20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000" dirty="0"/>
              <a:t>reference </a:t>
            </a:r>
            <a:r>
              <a:rPr lang="en-US" sz="2000" dirty="0" err="1" smtClean="0"/>
              <a:t>của</a:t>
            </a:r>
            <a:r>
              <a:rPr lang="en-US" sz="2000" dirty="0" smtClean="0"/>
              <a:t> project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.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0" name="Picture 2" descr="Image 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362200"/>
            <a:ext cx="3200400" cy="3361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Bây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class </a:t>
            </a:r>
            <a:r>
              <a:rPr lang="en-US" dirty="0" err="1" smtClean="0"/>
              <a:t>đã</a:t>
            </a:r>
            <a:r>
              <a:rPr lang="en-US" dirty="0" smtClean="0"/>
              <a:t> add </a:t>
            </a:r>
            <a:r>
              <a:rPr lang="en-US" dirty="0" err="1" smtClean="0"/>
              <a:t>vào</a:t>
            </a:r>
            <a:r>
              <a:rPr lang="en-US" dirty="0" smtClean="0"/>
              <a:t> reference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pPr>
              <a:buNone/>
            </a:pPr>
            <a:r>
              <a:rPr lang="en-US" b="1" dirty="0"/>
              <a:t>using</a:t>
            </a:r>
            <a:r>
              <a:rPr lang="en-US" dirty="0"/>
              <a:t> </a:t>
            </a:r>
            <a:r>
              <a:rPr lang="en-US" dirty="0" err="1"/>
              <a:t>LibraryUtil</a:t>
            </a:r>
            <a:r>
              <a:rPr lang="en-US" dirty="0"/>
              <a:t>; // add library namespace  </a:t>
            </a:r>
          </a:p>
          <a:p>
            <a:pPr>
              <a:buNone/>
            </a:pPr>
            <a:r>
              <a:rPr lang="en-US" b="1" dirty="0"/>
              <a:t>namespace</a:t>
            </a:r>
            <a:r>
              <a:rPr lang="en-US" dirty="0"/>
              <a:t> oops  </a:t>
            </a:r>
          </a:p>
          <a:p>
            <a:pPr>
              <a:buNone/>
            </a:pP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 customer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{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Main()  </a:t>
            </a:r>
          </a:p>
          <a:p>
            <a:pPr>
              <a:buNone/>
            </a:pPr>
            <a:r>
              <a:rPr lang="en-US" dirty="0"/>
              <a:t>        {  </a:t>
            </a:r>
          </a:p>
          <a:p>
            <a:pPr>
              <a:buNone/>
            </a:pPr>
            <a:r>
              <a:rPr lang="en-US" dirty="0"/>
              <a:t>            //library class instance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MathLib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MathLib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        //method populate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obj.calculareSum</a:t>
            </a:r>
            <a:r>
              <a:rPr lang="en-US" dirty="0"/>
              <a:t>(2, 5);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obj.calculareSqrt</a:t>
            </a:r>
            <a:r>
              <a:rPr lang="en-US" dirty="0"/>
              <a:t>(25);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  }  </a:t>
            </a:r>
          </a:p>
          <a:p>
            <a:pPr>
              <a:buNone/>
            </a:pPr>
            <a:r>
              <a:rPr lang="en-US" dirty="0"/>
              <a:t>} 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.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trùng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lớp</a:t>
            </a:r>
            <a:endParaRPr lang="en-US" b="1" dirty="0" smtClean="0"/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</a:p>
          <a:p>
            <a:pPr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C#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ngầm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pPr algn="just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4191000" cy="64770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hàm</a:t>
            </a:r>
            <a:r>
              <a:rPr lang="en-US" sz="2000" dirty="0" smtClean="0"/>
              <a:t> constructor </a:t>
            </a:r>
            <a:r>
              <a:rPr lang="en-US" sz="2000" dirty="0" err="1" smtClean="0"/>
              <a:t>với</a:t>
            </a:r>
            <a:r>
              <a:rPr lang="en-US" sz="2000" dirty="0" smtClean="0"/>
              <a:t> 2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endParaRPr lang="en-US" sz="2000" dirty="0"/>
          </a:p>
          <a:p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“</a:t>
            </a:r>
            <a:r>
              <a:rPr lang="en-US" sz="2000" b="1" dirty="0" smtClean="0"/>
              <a:t>new</a:t>
            </a:r>
            <a:r>
              <a:rPr lang="en-US" sz="2000" dirty="0" smtClean="0"/>
              <a:t>”, constructor </a:t>
            </a:r>
            <a:r>
              <a:rPr lang="en-US" sz="2000" dirty="0" err="1" smtClean="0"/>
              <a:t>mặc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Một</a:t>
            </a:r>
            <a:r>
              <a:rPr lang="en-US" sz="2000" dirty="0" smtClean="0"/>
              <a:t> constructor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“static”</a:t>
            </a:r>
          </a:p>
          <a:p>
            <a:pPr lvl="1"/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thể</a:t>
            </a:r>
            <a:r>
              <a:rPr lang="en-US" sz="1600" dirty="0" smtClean="0"/>
              <a:t> overloaded</a:t>
            </a:r>
          </a:p>
          <a:p>
            <a:pPr lvl="1"/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tham</a:t>
            </a:r>
            <a:r>
              <a:rPr lang="en-US" sz="1600" dirty="0" smtClean="0"/>
              <a:t> </a:t>
            </a:r>
            <a:r>
              <a:rPr lang="en-US" sz="1600" dirty="0" err="1" smtClean="0"/>
              <a:t>số</a:t>
            </a:r>
            <a:r>
              <a:rPr lang="en-US" sz="1600" dirty="0" smtClean="0"/>
              <a:t> </a:t>
            </a:r>
            <a:r>
              <a:rPr lang="en-US" sz="1600" dirty="0" err="1" smtClean="0"/>
              <a:t>truyền</a:t>
            </a:r>
            <a:r>
              <a:rPr lang="en-US" sz="1600" dirty="0" smtClean="0"/>
              <a:t> </a:t>
            </a:r>
            <a:r>
              <a:rPr lang="en-US" sz="1600" dirty="0" err="1" smtClean="0"/>
              <a:t>vào</a:t>
            </a:r>
            <a:endParaRPr lang="en-US" sz="1600" dirty="0" smtClean="0"/>
          </a:p>
          <a:p>
            <a:pPr lvl="1"/>
            <a:r>
              <a:rPr lang="en-US" sz="1600" dirty="0" err="1" smtClean="0"/>
              <a:t>Không</a:t>
            </a:r>
            <a:r>
              <a:rPr lang="en-US" sz="1600" dirty="0" smtClean="0"/>
              <a:t> </a:t>
            </a:r>
            <a:r>
              <a:rPr lang="en-US" sz="1600" dirty="0" err="1" smtClean="0"/>
              <a:t>truy</a:t>
            </a:r>
            <a:r>
              <a:rPr lang="en-US" sz="1600" dirty="0" smtClean="0"/>
              <a:t> </a:t>
            </a:r>
            <a:r>
              <a:rPr lang="en-US" sz="1600" dirty="0" err="1" smtClean="0"/>
              <a:t>cập</a:t>
            </a:r>
            <a:r>
              <a:rPr lang="en-US" sz="1600" dirty="0" smtClean="0"/>
              <a:t> </a:t>
            </a:r>
            <a:r>
              <a:rPr lang="en-US" sz="1600" dirty="0" err="1" smtClean="0"/>
              <a:t>theo</a:t>
            </a:r>
            <a:r>
              <a:rPr lang="en-US" sz="1600" dirty="0" smtClean="0"/>
              <a:t> </a:t>
            </a:r>
            <a:r>
              <a:rPr lang="en-US" sz="1600" dirty="0" err="1" smtClean="0"/>
              <a:t>cách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</a:t>
            </a:r>
            <a:r>
              <a:rPr lang="en-US" sz="1600" dirty="0" err="1" smtClean="0"/>
              <a:t>thường</a:t>
            </a:r>
            <a:endParaRPr lang="en-US" sz="1600" dirty="0" smtClean="0"/>
          </a:p>
          <a:p>
            <a:pPr lvl="1"/>
            <a:r>
              <a:rPr lang="en-US" sz="1600" dirty="0" err="1" smtClean="0"/>
              <a:t>Vd</a:t>
            </a:r>
            <a:r>
              <a:rPr lang="en-US" sz="1600" dirty="0" smtClean="0"/>
              <a:t>:</a:t>
            </a:r>
          </a:p>
          <a:p>
            <a:pPr>
              <a:buNone/>
            </a:pPr>
            <a:r>
              <a:rPr lang="en-US" sz="1050" dirty="0"/>
              <a:t>    </a:t>
            </a:r>
            <a:r>
              <a:rPr lang="en-US" sz="1050" b="1" dirty="0"/>
              <a:t>class</a:t>
            </a:r>
            <a:r>
              <a:rPr lang="en-US" sz="1050" dirty="0"/>
              <a:t> customer  </a:t>
            </a:r>
          </a:p>
          <a:p>
            <a:pPr>
              <a:buNone/>
            </a:pPr>
            <a:r>
              <a:rPr lang="en-US" sz="1050" dirty="0"/>
              <a:t>    {  </a:t>
            </a:r>
          </a:p>
          <a:p>
            <a:pPr>
              <a:buNone/>
            </a:pPr>
            <a:r>
              <a:rPr lang="en-US" sz="1050" dirty="0"/>
              <a:t>        </a:t>
            </a:r>
            <a:r>
              <a:rPr lang="en-US" sz="1050" b="1" dirty="0"/>
              <a:t>static</a:t>
            </a:r>
            <a:r>
              <a:rPr lang="en-US" sz="1050" dirty="0"/>
              <a:t> </a:t>
            </a:r>
            <a:r>
              <a:rPr lang="en-US" sz="1050" b="1" dirty="0"/>
              <a:t>private</a:t>
            </a:r>
            <a:r>
              <a:rPr lang="en-US" sz="1050" dirty="0"/>
              <a:t> </a:t>
            </a:r>
            <a:r>
              <a:rPr lang="en-US" sz="1050" b="1" dirty="0" err="1"/>
              <a:t>int</a:t>
            </a:r>
            <a:r>
              <a:rPr lang="en-US" sz="1050" dirty="0"/>
              <a:t> x;  </a:t>
            </a:r>
          </a:p>
          <a:p>
            <a:pPr>
              <a:buNone/>
            </a:pPr>
            <a:r>
              <a:rPr lang="en-US" sz="1050" dirty="0"/>
              <a:t>        </a:t>
            </a:r>
            <a:r>
              <a:rPr lang="en-US" sz="1050" b="1" dirty="0"/>
              <a:t>static</a:t>
            </a:r>
            <a:r>
              <a:rPr lang="en-US" sz="1050" dirty="0"/>
              <a:t> customer()  </a:t>
            </a:r>
          </a:p>
          <a:p>
            <a:pPr>
              <a:buNone/>
            </a:pPr>
            <a:r>
              <a:rPr lang="en-US" sz="1050" dirty="0"/>
              <a:t>        {  </a:t>
            </a:r>
          </a:p>
          <a:p>
            <a:pPr>
              <a:buNone/>
            </a:pPr>
            <a:r>
              <a:rPr lang="en-US" sz="1050" dirty="0"/>
              <a:t>            x = 10;  </a:t>
            </a:r>
          </a:p>
          <a:p>
            <a:pPr>
              <a:buNone/>
            </a:pPr>
            <a:r>
              <a:rPr lang="en-US" sz="1050" dirty="0"/>
              <a:t>        }  </a:t>
            </a:r>
          </a:p>
          <a:p>
            <a:pPr>
              <a:buNone/>
            </a:pPr>
            <a:r>
              <a:rPr lang="en-US" sz="1050" dirty="0"/>
              <a:t>        </a:t>
            </a:r>
            <a:r>
              <a:rPr lang="en-US" sz="1050" b="1" dirty="0"/>
              <a:t>static</a:t>
            </a:r>
            <a:r>
              <a:rPr lang="en-US" sz="1050" dirty="0"/>
              <a:t> </a:t>
            </a:r>
            <a:r>
              <a:rPr lang="en-US" sz="1050" b="1" dirty="0"/>
              <a:t>public</a:t>
            </a:r>
            <a:r>
              <a:rPr lang="en-US" sz="1050" dirty="0"/>
              <a:t> </a:t>
            </a:r>
            <a:r>
              <a:rPr lang="en-US" sz="1050" b="1" dirty="0"/>
              <a:t>void</a:t>
            </a:r>
            <a:r>
              <a:rPr lang="en-US" sz="1050" dirty="0"/>
              <a:t> </a:t>
            </a:r>
            <a:r>
              <a:rPr lang="en-US" sz="1050" dirty="0" err="1"/>
              <a:t>getData</a:t>
            </a:r>
            <a:r>
              <a:rPr lang="en-US" sz="1050" dirty="0"/>
              <a:t>()  </a:t>
            </a:r>
          </a:p>
          <a:p>
            <a:pPr>
              <a:buNone/>
            </a:pPr>
            <a:r>
              <a:rPr lang="en-US" sz="1050" dirty="0"/>
              <a:t>        {  </a:t>
            </a:r>
          </a:p>
          <a:p>
            <a:pPr>
              <a:buNone/>
            </a:pPr>
            <a:r>
              <a:rPr lang="en-US" sz="1050" dirty="0"/>
              <a:t>            </a:t>
            </a:r>
            <a:r>
              <a:rPr lang="en-US" sz="1050" dirty="0" err="1"/>
              <a:t>Console.WriteLine</a:t>
            </a:r>
            <a:r>
              <a:rPr lang="en-US" sz="1050" dirty="0"/>
              <a:t>(x);  </a:t>
            </a:r>
          </a:p>
          <a:p>
            <a:pPr>
              <a:buNone/>
            </a:pPr>
            <a:r>
              <a:rPr lang="en-US" sz="1050" dirty="0"/>
              <a:t>        }  </a:t>
            </a:r>
          </a:p>
          <a:p>
            <a:pPr>
              <a:buNone/>
            </a:pPr>
            <a:r>
              <a:rPr lang="en-US" sz="1050" dirty="0"/>
              <a:t>        </a:t>
            </a:r>
            <a:r>
              <a:rPr lang="en-US" sz="1050" b="1" dirty="0"/>
              <a:t>static</a:t>
            </a:r>
            <a:r>
              <a:rPr lang="en-US" sz="1050" dirty="0"/>
              <a:t> </a:t>
            </a:r>
            <a:r>
              <a:rPr lang="en-US" sz="1050" b="1" dirty="0"/>
              <a:t>void</a:t>
            </a:r>
            <a:r>
              <a:rPr lang="en-US" sz="1050" dirty="0"/>
              <a:t> Main(</a:t>
            </a:r>
            <a:r>
              <a:rPr lang="en-US" sz="1050" b="1" dirty="0"/>
              <a:t>string</a:t>
            </a:r>
            <a:r>
              <a:rPr lang="en-US" sz="1050" dirty="0"/>
              <a:t>[] </a:t>
            </a:r>
            <a:r>
              <a:rPr lang="en-US" sz="1050" dirty="0" err="1"/>
              <a:t>args</a:t>
            </a:r>
            <a:r>
              <a:rPr lang="en-US" sz="1050" dirty="0"/>
              <a:t>)  </a:t>
            </a:r>
          </a:p>
          <a:p>
            <a:pPr>
              <a:buNone/>
            </a:pPr>
            <a:r>
              <a:rPr lang="en-US" sz="1050" dirty="0"/>
              <a:t>        {  </a:t>
            </a:r>
          </a:p>
          <a:p>
            <a:pPr>
              <a:buNone/>
            </a:pPr>
            <a:r>
              <a:rPr lang="en-US" sz="1050" dirty="0"/>
              <a:t>           //static Method calling  </a:t>
            </a:r>
          </a:p>
          <a:p>
            <a:pPr>
              <a:buNone/>
            </a:pPr>
            <a:r>
              <a:rPr lang="en-US" sz="1050" dirty="0"/>
              <a:t>            </a:t>
            </a:r>
            <a:r>
              <a:rPr lang="en-US" sz="1050" dirty="0" err="1"/>
              <a:t>customer.getData</a:t>
            </a:r>
            <a:r>
              <a:rPr lang="en-US" sz="1050" dirty="0"/>
              <a:t>();  </a:t>
            </a:r>
          </a:p>
          <a:p>
            <a:pPr>
              <a:buNone/>
            </a:pPr>
            <a:r>
              <a:rPr lang="en-US" sz="1050" dirty="0"/>
              <a:t>        }  </a:t>
            </a:r>
          </a:p>
          <a:p>
            <a:pPr>
              <a:buNone/>
            </a:pPr>
            <a:r>
              <a:rPr lang="en-US" sz="1050" dirty="0"/>
              <a:t>    }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228600"/>
            <a:ext cx="4191000" cy="647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namespace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oops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customer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Name;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//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constuctor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for initializing fields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customer(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fname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lname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Name= 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fname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+" "+ 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lname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//method for displaying customer records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AppendData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Console.WriteLine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(Name);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Main(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// object instantiation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customer 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</a:t>
            </a: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customer("Barack", "Obama");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//Method calling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obj.AppendData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object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“</a:t>
            </a:r>
            <a:r>
              <a:rPr lang="en-US" dirty="0" err="1" smtClean="0"/>
              <a:t>đóng</a:t>
            </a:r>
            <a:r>
              <a:rPr lang="en-US" dirty="0" smtClean="0"/>
              <a:t>” class.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overloaded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 </a:t>
            </a:r>
            <a:r>
              <a:rPr lang="en-US" dirty="0" err="1" smtClean="0"/>
              <a:t>và</a:t>
            </a:r>
            <a:r>
              <a:rPr lang="en-US" dirty="0" smtClean="0"/>
              <a:t> Objects</a:t>
            </a:r>
          </a:p>
          <a:p>
            <a:r>
              <a:rPr lang="en-US" dirty="0" smtClean="0"/>
              <a:t>Constructor </a:t>
            </a:r>
            <a:r>
              <a:rPr lang="en-US" dirty="0" err="1" smtClean="0"/>
              <a:t>và</a:t>
            </a:r>
            <a:r>
              <a:rPr lang="en-US" dirty="0" smtClean="0"/>
              <a:t> Destructor</a:t>
            </a:r>
          </a:p>
          <a:p>
            <a:r>
              <a:rPr lang="en-US" dirty="0" smtClean="0"/>
              <a:t>Function Overloading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Polymorphism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4114800" cy="6477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using</a:t>
            </a:r>
            <a:r>
              <a:rPr lang="en-US" sz="1600" dirty="0"/>
              <a:t> System;  </a:t>
            </a:r>
          </a:p>
          <a:p>
            <a:pPr>
              <a:buNone/>
            </a:pPr>
            <a:r>
              <a:rPr lang="en-US" sz="1600" b="1" dirty="0"/>
              <a:t>namespace</a:t>
            </a:r>
            <a:r>
              <a:rPr lang="en-US" sz="1600" dirty="0"/>
              <a:t> oops  </a:t>
            </a:r>
          </a:p>
          <a:p>
            <a:pPr>
              <a:buNone/>
            </a:pPr>
            <a:r>
              <a:rPr lang="en-US" sz="1600" dirty="0"/>
              <a:t>{  </a:t>
            </a:r>
          </a:p>
          <a:p>
            <a:pPr>
              <a:buNone/>
            </a:pPr>
            <a:r>
              <a:rPr lang="en-US" sz="1600" dirty="0"/>
              <a:t>    </a:t>
            </a:r>
            <a:r>
              <a:rPr lang="en-US" sz="1600" b="1" dirty="0"/>
              <a:t>class</a:t>
            </a:r>
            <a:r>
              <a:rPr lang="en-US" sz="1600" dirty="0"/>
              <a:t> customer  </a:t>
            </a:r>
          </a:p>
          <a:p>
            <a:pPr>
              <a:buNone/>
            </a:pPr>
            <a:r>
              <a:rPr lang="en-US" sz="1600" dirty="0"/>
              <a:t>    {  </a:t>
            </a:r>
          </a:p>
          <a:p>
            <a:pPr>
              <a:buNone/>
            </a:pPr>
            <a:r>
              <a:rPr lang="en-US" sz="1600" dirty="0"/>
              <a:t>        // Member Variables  </a:t>
            </a:r>
          </a:p>
          <a:p>
            <a:pPr>
              <a:buNone/>
            </a:pPr>
            <a:r>
              <a:rPr lang="en-US" sz="1600" dirty="0"/>
              <a:t>  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 err="1"/>
              <a:t>int</a:t>
            </a:r>
            <a:r>
              <a:rPr lang="en-US" sz="1600" dirty="0"/>
              <a:t> x, y;  </a:t>
            </a:r>
          </a:p>
          <a:p>
            <a:pPr>
              <a:buNone/>
            </a:pPr>
            <a:r>
              <a:rPr lang="en-US" sz="1600" dirty="0"/>
              <a:t>        //</a:t>
            </a:r>
            <a:r>
              <a:rPr lang="en-US" sz="1600" dirty="0" err="1"/>
              <a:t>constuctor</a:t>
            </a:r>
            <a:r>
              <a:rPr lang="en-US" sz="1600" dirty="0"/>
              <a:t> for  initializing fields  </a:t>
            </a:r>
          </a:p>
          <a:p>
            <a:pPr>
              <a:buNone/>
            </a:pPr>
            <a:r>
              <a:rPr lang="en-US" sz="1600" dirty="0"/>
              <a:t>        customer()  </a:t>
            </a:r>
          </a:p>
          <a:p>
            <a:pPr>
              <a:buNone/>
            </a:pPr>
            <a:r>
              <a:rPr lang="en-US" sz="1600" dirty="0"/>
              <a:t>        {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Console.WriteLine</a:t>
            </a:r>
            <a:r>
              <a:rPr lang="en-US" sz="1600" dirty="0"/>
              <a:t>("Fields </a:t>
            </a:r>
            <a:r>
              <a:rPr lang="en-US" sz="1600" dirty="0" err="1"/>
              <a:t>inititalized</a:t>
            </a:r>
            <a:r>
              <a:rPr lang="en-US" sz="1600" dirty="0"/>
              <a:t>");  </a:t>
            </a:r>
          </a:p>
          <a:p>
            <a:pPr>
              <a:buNone/>
            </a:pPr>
            <a:r>
              <a:rPr lang="en-US" sz="1600" dirty="0"/>
              <a:t>            x = 10;  </a:t>
            </a:r>
          </a:p>
          <a:p>
            <a:pPr>
              <a:buNone/>
            </a:pPr>
            <a:r>
              <a:rPr lang="en-US" sz="1600" dirty="0"/>
              <a:t>        }  </a:t>
            </a:r>
          </a:p>
          <a:p>
            <a:pPr>
              <a:buNone/>
            </a:pPr>
            <a:r>
              <a:rPr lang="en-US" sz="1600" dirty="0"/>
              <a:t>        //method for get field  </a:t>
            </a:r>
          </a:p>
          <a:p>
            <a:pPr>
              <a:buNone/>
            </a:pPr>
            <a:r>
              <a:rPr lang="en-US" sz="1600" dirty="0"/>
              <a:t>  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</a:t>
            </a:r>
            <a:r>
              <a:rPr lang="en-US" sz="1600" dirty="0" err="1"/>
              <a:t>getData</a:t>
            </a:r>
            <a:r>
              <a:rPr lang="en-US" sz="1600" dirty="0"/>
              <a:t>()  </a:t>
            </a:r>
          </a:p>
          <a:p>
            <a:pPr>
              <a:buNone/>
            </a:pPr>
            <a:r>
              <a:rPr lang="en-US" sz="1600" dirty="0"/>
              <a:t>        {  </a:t>
            </a:r>
          </a:p>
          <a:p>
            <a:pPr>
              <a:buNone/>
            </a:pPr>
            <a:r>
              <a:rPr lang="en-US" sz="1600" dirty="0"/>
              <a:t>            y = x * x;  </a:t>
            </a:r>
          </a:p>
          <a:p>
            <a:pPr>
              <a:buNone/>
            </a:pPr>
            <a:r>
              <a:rPr lang="en-US" sz="1600" dirty="0"/>
              <a:t>            </a:t>
            </a:r>
            <a:r>
              <a:rPr lang="en-US" sz="1600" dirty="0" err="1"/>
              <a:t>Console.WriteLine</a:t>
            </a:r>
            <a:r>
              <a:rPr lang="en-US" sz="1600" dirty="0"/>
              <a:t>(y);  </a:t>
            </a:r>
          </a:p>
          <a:p>
            <a:pPr>
              <a:buNone/>
            </a:pPr>
            <a:r>
              <a:rPr lang="en-US" sz="1600" dirty="0"/>
              <a:t>        }  </a:t>
            </a:r>
          </a:p>
          <a:p>
            <a:pPr>
              <a:buNone/>
            </a:pP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76800" y="228600"/>
            <a:ext cx="4114800" cy="647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//method to release resource explicitly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Dispose()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Console.WriteLine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("Fields cleaned");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x = 0;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y = 0;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//destructor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~customer()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Dispose();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Main(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//instance created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customer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customer();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obj.getData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Function </a:t>
            </a:r>
            <a:r>
              <a:rPr lang="en-US" b="1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Method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r>
              <a:rPr lang="en-US" dirty="0" smtClean="0"/>
              <a:t>Ý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“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”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(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)</a:t>
            </a:r>
          </a:p>
          <a:p>
            <a:r>
              <a:rPr lang="en-US" dirty="0" smtClean="0"/>
              <a:t>VD: Sum(</a:t>
            </a:r>
            <a:r>
              <a:rPr lang="en-US" dirty="0" err="1" smtClean="0"/>
              <a:t>a,b</a:t>
            </a:r>
            <a:r>
              <a:rPr lang="en-US" dirty="0" smtClean="0"/>
              <a:t>), Sum(</a:t>
            </a:r>
            <a:r>
              <a:rPr lang="en-US" dirty="0" err="1" smtClean="0"/>
              <a:t>a,b,c</a:t>
            </a:r>
            <a:r>
              <a:rPr lang="en-US" dirty="0" smtClean="0"/>
              <a:t>), Sum(</a:t>
            </a:r>
            <a:r>
              <a:rPr lang="en-US" dirty="0" err="1" smtClean="0"/>
              <a:t>a,b,c,d</a:t>
            </a:r>
            <a:r>
              <a:rPr lang="en-US" dirty="0" smtClean="0"/>
              <a:t>)…</a:t>
            </a:r>
            <a:br>
              <a:rPr lang="en-US" dirty="0" smtClean="0"/>
            </a:b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“SUM”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C# </a:t>
            </a:r>
            <a:r>
              <a:rPr lang="en-US" dirty="0" err="1" smtClean="0"/>
              <a:t>sẽ</a:t>
            </a:r>
            <a:r>
              <a:rPr lang="en-US" dirty="0" smtClean="0"/>
              <a:t> “</a:t>
            </a:r>
            <a:r>
              <a:rPr lang="en-US" dirty="0" err="1" smtClean="0"/>
              <a:t>gọi</a:t>
            </a:r>
            <a:r>
              <a:rPr lang="en-US" dirty="0" smtClean="0"/>
              <a:t>” </a:t>
            </a:r>
            <a:r>
              <a:rPr lang="en-US" dirty="0" err="1" smtClean="0"/>
              <a:t>đến</a:t>
            </a:r>
            <a:r>
              <a:rPr lang="en-US" dirty="0" smtClean="0"/>
              <a:t> method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4114800" cy="655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using</a:t>
            </a:r>
            <a:r>
              <a:rPr lang="en-US" sz="1600" dirty="0"/>
              <a:t> System;  </a:t>
            </a:r>
          </a:p>
          <a:p>
            <a:pPr>
              <a:buNone/>
            </a:pPr>
            <a:r>
              <a:rPr lang="en-US" sz="1600" b="1" dirty="0"/>
              <a:t>namespace</a:t>
            </a:r>
            <a:r>
              <a:rPr lang="en-US" sz="1600" dirty="0"/>
              <a:t> oops  </a:t>
            </a:r>
          </a:p>
          <a:p>
            <a:pPr>
              <a:buNone/>
            </a:pPr>
            <a:r>
              <a:rPr lang="en-US" sz="1600" dirty="0"/>
              <a:t>{  </a:t>
            </a:r>
          </a:p>
          <a:p>
            <a:pPr>
              <a:buNone/>
            </a:pPr>
            <a:r>
              <a:rPr lang="en-US" sz="1600" dirty="0"/>
              <a:t>    </a:t>
            </a:r>
            <a:r>
              <a:rPr lang="en-US" sz="1600" b="1" dirty="0"/>
              <a:t>class</a:t>
            </a:r>
            <a:r>
              <a:rPr lang="en-US" sz="1600" dirty="0"/>
              <a:t> </a:t>
            </a:r>
            <a:r>
              <a:rPr lang="en-US" sz="1600" dirty="0" err="1"/>
              <a:t>funOverload</a:t>
            </a: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  {  </a:t>
            </a:r>
          </a:p>
          <a:p>
            <a:pPr>
              <a:buNone/>
            </a:pPr>
            <a:r>
              <a:rPr lang="en-US" sz="1600" dirty="0"/>
              <a:t>  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string</a:t>
            </a:r>
            <a:r>
              <a:rPr lang="en-US" sz="1600" dirty="0"/>
              <a:t> name;  </a:t>
            </a:r>
          </a:p>
          <a:p>
            <a:pPr>
              <a:buNone/>
            </a:pP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      //overloaded functions  </a:t>
            </a:r>
          </a:p>
          <a:p>
            <a:pPr>
              <a:buNone/>
            </a:pPr>
            <a:r>
              <a:rPr lang="en-US" sz="1600" dirty="0"/>
              <a:t>  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</a:t>
            </a:r>
            <a:r>
              <a:rPr lang="en-US" sz="1600" dirty="0" err="1"/>
              <a:t>setName</a:t>
            </a:r>
            <a:r>
              <a:rPr lang="en-US" sz="1600" dirty="0"/>
              <a:t>(</a:t>
            </a:r>
            <a:r>
              <a:rPr lang="en-US" sz="1600" b="1" dirty="0"/>
              <a:t>string</a:t>
            </a:r>
            <a:r>
              <a:rPr lang="en-US" sz="1600" dirty="0"/>
              <a:t> last)  </a:t>
            </a:r>
          </a:p>
          <a:p>
            <a:pPr>
              <a:buNone/>
            </a:pPr>
            <a:r>
              <a:rPr lang="en-US" sz="1600" dirty="0"/>
              <a:t>        {  </a:t>
            </a:r>
          </a:p>
          <a:p>
            <a:pPr>
              <a:buNone/>
            </a:pPr>
            <a:r>
              <a:rPr lang="en-US" sz="1600" dirty="0"/>
              <a:t>            name = last;  </a:t>
            </a:r>
          </a:p>
          <a:p>
            <a:pPr>
              <a:buNone/>
            </a:pPr>
            <a:r>
              <a:rPr lang="en-US" sz="1600" dirty="0"/>
              <a:t>        }  </a:t>
            </a:r>
          </a:p>
          <a:p>
            <a:pPr>
              <a:buNone/>
            </a:pPr>
            <a:r>
              <a:rPr lang="en-US" sz="1600" dirty="0"/>
              <a:t>  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</a:t>
            </a:r>
            <a:r>
              <a:rPr lang="en-US" sz="1600" dirty="0" err="1"/>
              <a:t>setName</a:t>
            </a:r>
            <a:r>
              <a:rPr lang="en-US" sz="1600" dirty="0"/>
              <a:t>(</a:t>
            </a:r>
            <a:r>
              <a:rPr lang="en-US" sz="1600" b="1" dirty="0"/>
              <a:t>string</a:t>
            </a:r>
            <a:r>
              <a:rPr lang="en-US" sz="1600" dirty="0"/>
              <a:t> first, </a:t>
            </a:r>
            <a:r>
              <a:rPr lang="en-US" sz="1600" b="1" dirty="0"/>
              <a:t>string</a:t>
            </a:r>
            <a:r>
              <a:rPr lang="en-US" sz="1600" dirty="0"/>
              <a:t> last)  </a:t>
            </a:r>
          </a:p>
          <a:p>
            <a:pPr>
              <a:buNone/>
            </a:pPr>
            <a:r>
              <a:rPr lang="en-US" sz="1600" dirty="0"/>
              <a:t>        {  </a:t>
            </a:r>
          </a:p>
          <a:p>
            <a:pPr>
              <a:buNone/>
            </a:pPr>
            <a:r>
              <a:rPr lang="en-US" sz="1600" dirty="0"/>
              <a:t>            name = first + "" + last;  </a:t>
            </a:r>
          </a:p>
          <a:p>
            <a:pPr>
              <a:buNone/>
            </a:pPr>
            <a:r>
              <a:rPr lang="en-US" sz="1600" dirty="0"/>
              <a:t>        }  </a:t>
            </a:r>
          </a:p>
          <a:p>
            <a:pPr>
              <a:buNone/>
            </a:pPr>
            <a:r>
              <a:rPr lang="en-US" sz="1600" dirty="0"/>
              <a:t>  </a:t>
            </a:r>
          </a:p>
          <a:p>
            <a:pPr>
              <a:buNone/>
            </a:pPr>
            <a:r>
              <a:rPr lang="en-US" sz="1600" dirty="0"/>
              <a:t>        </a:t>
            </a: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void</a:t>
            </a:r>
            <a:r>
              <a:rPr lang="en-US" sz="1600" dirty="0"/>
              <a:t> </a:t>
            </a:r>
            <a:r>
              <a:rPr lang="en-US" sz="1600" dirty="0" err="1"/>
              <a:t>setName</a:t>
            </a:r>
            <a:r>
              <a:rPr lang="en-US" sz="1600" dirty="0"/>
              <a:t>(</a:t>
            </a:r>
            <a:r>
              <a:rPr lang="en-US" sz="1600" b="1" dirty="0"/>
              <a:t>string</a:t>
            </a:r>
            <a:r>
              <a:rPr lang="en-US" sz="1600" dirty="0"/>
              <a:t> first, </a:t>
            </a:r>
            <a:r>
              <a:rPr lang="en-US" sz="1600" b="1" dirty="0"/>
              <a:t>string</a:t>
            </a:r>
            <a:r>
              <a:rPr lang="en-US" sz="1600" dirty="0"/>
              <a:t> middle, </a:t>
            </a:r>
            <a:r>
              <a:rPr lang="en-US" sz="1600" b="1" dirty="0"/>
              <a:t>string</a:t>
            </a:r>
            <a:r>
              <a:rPr lang="en-US" sz="1600" dirty="0"/>
              <a:t> last)  </a:t>
            </a:r>
          </a:p>
          <a:p>
            <a:pPr>
              <a:buNone/>
            </a:pPr>
            <a:r>
              <a:rPr lang="en-US" sz="1600" dirty="0"/>
              <a:t>        {  </a:t>
            </a:r>
          </a:p>
          <a:p>
            <a:pPr>
              <a:buNone/>
            </a:pPr>
            <a:r>
              <a:rPr lang="en-US" sz="1600" dirty="0"/>
              <a:t>            name = first + "" + middle + "" + last;  </a:t>
            </a:r>
          </a:p>
          <a:p>
            <a:pPr>
              <a:buNone/>
            </a:pPr>
            <a:r>
              <a:rPr lang="en-US" sz="1600" dirty="0"/>
              <a:t>        }  </a:t>
            </a:r>
          </a:p>
          <a:p>
            <a:pPr>
              <a:buNone/>
            </a:pPr>
            <a:r>
              <a:rPr lang="en-US" sz="1600" dirty="0"/>
              <a:t>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52400"/>
            <a:ext cx="3962400" cy="655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//Entry point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Main(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funOverload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funOverload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obj.setName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barack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obj.setName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barack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","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obama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");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obj.setName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barack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","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hussian","obama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/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Chẳng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/>
              <a:t>Obj.x</a:t>
            </a:r>
            <a:r>
              <a:rPr lang="en-US" dirty="0" smtClean="0"/>
              <a:t> = 10; // ok</a:t>
            </a:r>
          </a:p>
          <a:p>
            <a:pPr lvl="1">
              <a:buNone/>
            </a:pPr>
            <a:r>
              <a:rPr lang="en-US" dirty="0" err="1" smtClean="0"/>
              <a:t>Obj.x</a:t>
            </a:r>
            <a:r>
              <a:rPr lang="en-US" dirty="0" smtClean="0"/>
              <a:t> = “10”; // not ok</a:t>
            </a:r>
          </a:p>
          <a:p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err="1" smtClean="0"/>
              <a:t>Obj.NhapX</a:t>
            </a:r>
            <a:r>
              <a:rPr lang="en-US" dirty="0" smtClean="0"/>
              <a:t>(10); // ok</a:t>
            </a:r>
          </a:p>
          <a:p>
            <a:pPr lvl="1">
              <a:buNone/>
            </a:pPr>
            <a:r>
              <a:rPr lang="en-US" dirty="0" err="1" smtClean="0"/>
              <a:t>Obj.NhapX</a:t>
            </a:r>
            <a:r>
              <a:rPr lang="en-US" dirty="0" smtClean="0"/>
              <a:t>(“10”); // Overloading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Method “</a:t>
            </a:r>
            <a:r>
              <a:rPr lang="en-US" dirty="0" err="1" smtClean="0"/>
              <a:t>NhapX</a:t>
            </a:r>
            <a:r>
              <a:rPr lang="en-US" dirty="0" smtClean="0"/>
              <a:t>”,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 smtClean="0"/>
          </a:p>
          <a:p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“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” </a:t>
            </a:r>
            <a:r>
              <a:rPr lang="en-US" dirty="0" err="1" smtClean="0"/>
              <a:t>và</a:t>
            </a:r>
            <a:r>
              <a:rPr lang="en-US" dirty="0" smtClean="0"/>
              <a:t> “</a:t>
            </a:r>
            <a:r>
              <a:rPr lang="en-US" dirty="0" err="1" smtClean="0"/>
              <a:t>bổ</a:t>
            </a:r>
            <a:r>
              <a:rPr lang="en-US" dirty="0" smtClean="0"/>
              <a:t> sung”,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“cha – con”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class </a:t>
            </a:r>
            <a:r>
              <a:rPr lang="en-US" dirty="0" err="1" smtClean="0"/>
              <a:t>khác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interface.</a:t>
            </a:r>
          </a:p>
          <a:p>
            <a:r>
              <a:rPr lang="en-US" dirty="0" err="1" smtClean="0"/>
              <a:t>Chú</a:t>
            </a:r>
            <a:r>
              <a:rPr lang="en-US" dirty="0" smtClean="0"/>
              <a:t> ý: Constructor </a:t>
            </a:r>
            <a:r>
              <a:rPr lang="en-US" dirty="0" err="1" smtClean="0"/>
              <a:t>và</a:t>
            </a:r>
            <a:r>
              <a:rPr lang="en-US" dirty="0" smtClean="0"/>
              <a:t> Destructor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GB" i="1" dirty="0" smtClean="0"/>
              <a:t>Accessibility modifier </a:t>
            </a:r>
            <a:r>
              <a:rPr lang="en-GB" i="1" dirty="0" err="1" smtClean="0"/>
              <a:t>classname_child</a:t>
            </a:r>
            <a:r>
              <a:rPr lang="en-GB" i="1" dirty="0" smtClean="0"/>
              <a:t>(</a:t>
            </a:r>
            <a:r>
              <a:rPr lang="en-GB" i="1" dirty="0" err="1" smtClean="0"/>
              <a:t>parameterlist</a:t>
            </a:r>
            <a:r>
              <a:rPr lang="en-GB" i="1" dirty="0" smtClean="0"/>
              <a:t>) </a:t>
            </a:r>
            <a:r>
              <a:rPr lang="en-GB" i="1" dirty="0"/>
              <a:t>: </a:t>
            </a:r>
            <a:r>
              <a:rPr lang="en-GB" i="1" dirty="0" smtClean="0"/>
              <a:t>base(</a:t>
            </a:r>
            <a:r>
              <a:rPr lang="en-GB" i="1" dirty="0" err="1" smtClean="0"/>
              <a:t>parameterlist</a:t>
            </a:r>
            <a:r>
              <a:rPr lang="en-GB" i="1" dirty="0" smtClean="0"/>
              <a:t>) { }</a:t>
            </a:r>
          </a:p>
          <a:p>
            <a:pPr lvl="1">
              <a:buNone/>
            </a:pPr>
            <a:r>
              <a:rPr lang="en-GB" dirty="0" err="1" smtClean="0"/>
              <a:t>Trong</a:t>
            </a:r>
            <a:r>
              <a:rPr lang="en-GB" dirty="0" smtClean="0"/>
              <a:t> </a:t>
            </a:r>
            <a:r>
              <a:rPr lang="en-GB" dirty="0" err="1" smtClean="0"/>
              <a:t>đó</a:t>
            </a:r>
            <a:r>
              <a:rPr lang="en-GB" dirty="0" smtClean="0"/>
              <a:t>: </a:t>
            </a:r>
            <a:r>
              <a:rPr lang="en-GB" dirty="0" smtClean="0"/>
              <a:t>Accessibility modifier </a:t>
            </a:r>
            <a:r>
              <a:rPr lang="en-GB" dirty="0" err="1" smtClean="0"/>
              <a:t>là</a:t>
            </a:r>
            <a:r>
              <a:rPr lang="en-GB" dirty="0" smtClean="0"/>
              <a:t> </a:t>
            </a:r>
            <a:r>
              <a:rPr lang="en-GB" dirty="0" err="1" smtClean="0"/>
              <a:t>kiểu</a:t>
            </a:r>
            <a:r>
              <a:rPr lang="en-GB" dirty="0" smtClean="0"/>
              <a:t> </a:t>
            </a:r>
            <a:r>
              <a:rPr lang="en-GB" dirty="0" err="1" smtClean="0"/>
              <a:t>như</a:t>
            </a:r>
            <a:r>
              <a:rPr lang="en-GB" dirty="0" smtClean="0"/>
              <a:t> “public” …</a:t>
            </a:r>
            <a:endParaRPr lang="en-US" dirty="0" smtClean="0"/>
          </a:p>
          <a:p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: </a:t>
            </a:r>
          </a:p>
          <a:p>
            <a:pPr lvl="1">
              <a:buNone/>
            </a:pPr>
            <a:r>
              <a:rPr lang="en-GB" i="1" dirty="0" smtClean="0"/>
              <a:t>Class </a:t>
            </a:r>
            <a:r>
              <a:rPr lang="en-GB" i="1" dirty="0" err="1" smtClean="0"/>
              <a:t>LớpMới</a:t>
            </a:r>
            <a:r>
              <a:rPr lang="en-GB" i="1" dirty="0" smtClean="0"/>
              <a:t>: </a:t>
            </a:r>
            <a:r>
              <a:rPr lang="en-GB" i="1" dirty="0" err="1"/>
              <a:t>baseClass</a:t>
            </a:r>
            <a:r>
              <a:rPr lang="en-GB" i="1" dirty="0"/>
              <a:t>, Iterface1, Interface2 { body </a:t>
            </a:r>
            <a:r>
              <a:rPr lang="en-GB" i="1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40386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namespace</a:t>
            </a:r>
            <a:r>
              <a:rPr lang="en-US" sz="1600" dirty="0"/>
              <a:t> oops  </a:t>
            </a:r>
          </a:p>
          <a:p>
            <a:pPr>
              <a:buNone/>
            </a:pPr>
            <a:r>
              <a:rPr lang="en-US" sz="1600" dirty="0"/>
              <a:t>{  </a:t>
            </a:r>
          </a:p>
          <a:p>
            <a:pPr>
              <a:buNone/>
            </a:pPr>
            <a:r>
              <a:rPr lang="en-US" sz="1600" dirty="0"/>
              <a:t>    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//Base Class  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   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Father  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   {  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       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void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FatherMethod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()  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       {  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           </a:t>
            </a:r>
            <a:r>
              <a:rPr lang="en-US" sz="1600" dirty="0" err="1">
                <a:solidFill>
                  <a:schemeClr val="accent5">
                    <a:lumMod val="75000"/>
                  </a:schemeClr>
                </a:solidFill>
              </a:rPr>
              <a:t>Console.WriteLine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("this property belong to Father");  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       }  </a:t>
            </a:r>
          </a:p>
          <a:p>
            <a:pPr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    }  </a:t>
            </a:r>
          </a:p>
          <a:p>
            <a:pPr>
              <a:buNone/>
            </a:pPr>
            <a:r>
              <a:rPr lang="en-US" sz="1600" dirty="0"/>
              <a:t>   </a:t>
            </a:r>
          </a:p>
          <a:p>
            <a:pPr>
              <a:buNone/>
            </a:pPr>
            <a:r>
              <a:rPr lang="en-US" sz="1600" dirty="0"/>
              <a:t> 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  //Derived class  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class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Child 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Father  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   {  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       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ChildMethod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()  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       {  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           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Console.WriteLine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("this property belong to Child");  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       }  </a:t>
            </a:r>
          </a:p>
          <a:p>
            <a:pPr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    }  </a:t>
            </a:r>
          </a:p>
          <a:p>
            <a:pPr>
              <a:buNone/>
            </a:pPr>
            <a:r>
              <a:rPr lang="en-US" sz="1600" dirty="0"/>
              <a:t>    </a:t>
            </a:r>
            <a:endParaRPr lang="en-US" sz="11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152400"/>
            <a:ext cx="40386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customer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//Entry point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Main(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Father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fObj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Father();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fObj.FatherMethod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//Here Child object can access both class methods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Child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cObj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= 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Child();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cObj.FatherMethod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cObj.ChildMethod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Virtual </a:t>
            </a:r>
            <a:r>
              <a:rPr lang="en-US" b="1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xd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của</a:t>
            </a:r>
            <a:r>
              <a:rPr lang="en-US" dirty="0" smtClean="0"/>
              <a:t> Method </a:t>
            </a:r>
            <a:r>
              <a:rPr lang="en-US" dirty="0" err="1" smtClean="0"/>
              <a:t>gốc</a:t>
            </a:r>
            <a:r>
              <a:rPr lang="en-US" dirty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virtual: </a:t>
            </a:r>
            <a:r>
              <a:rPr lang="en-US" dirty="0" err="1" smtClean="0"/>
              <a:t>trong</a:t>
            </a:r>
            <a:r>
              <a:rPr lang="en-US" dirty="0" smtClean="0"/>
              <a:t> method </a:t>
            </a:r>
            <a:r>
              <a:rPr lang="en-US" dirty="0" err="1" smtClean="0"/>
              <a:t>gốc</a:t>
            </a:r>
            <a:endParaRPr lang="en-US" dirty="0" smtClean="0"/>
          </a:p>
          <a:p>
            <a:pPr lvl="1"/>
            <a:r>
              <a:rPr lang="en-US" dirty="0" smtClean="0"/>
              <a:t>override: </a:t>
            </a:r>
            <a:r>
              <a:rPr lang="en-US" dirty="0" err="1" smtClean="0"/>
              <a:t>trong</a:t>
            </a:r>
            <a:r>
              <a:rPr lang="en-US" dirty="0" smtClean="0"/>
              <a:t> method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endParaRPr lang="en-US" dirty="0" smtClean="0"/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Object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</a:t>
            </a:r>
            <a:r>
              <a:rPr lang="en-US" dirty="0" err="1" smtClean="0"/>
              <a:t>nào</a:t>
            </a:r>
            <a:r>
              <a:rPr lang="en-US" dirty="0" smtClean="0"/>
              <a:t> (</a:t>
            </a:r>
            <a:r>
              <a:rPr lang="en-US" dirty="0" err="1" smtClean="0"/>
              <a:t>Gốc</a:t>
            </a:r>
            <a:r>
              <a:rPr lang="en-US" dirty="0" smtClean="0"/>
              <a:t>, hay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Method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“virtual”,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method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“new”,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“override”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4419600" cy="6553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/>
              <a:t>using</a:t>
            </a:r>
            <a:r>
              <a:rPr lang="en-US" sz="2000" dirty="0"/>
              <a:t> System;  </a:t>
            </a:r>
          </a:p>
          <a:p>
            <a:pPr>
              <a:buNone/>
            </a:pPr>
            <a:r>
              <a:rPr lang="en-US" sz="2000" b="1" dirty="0"/>
              <a:t>namespace</a:t>
            </a:r>
            <a:r>
              <a:rPr lang="en-US" sz="2000" dirty="0"/>
              <a:t> oops  </a:t>
            </a:r>
          </a:p>
          <a:p>
            <a:pPr>
              <a:buNone/>
            </a:pPr>
            <a:r>
              <a:rPr lang="en-US" sz="2000" dirty="0"/>
              <a:t>{  </a:t>
            </a:r>
          </a:p>
          <a:p>
            <a:pPr>
              <a:buNone/>
            </a:pPr>
            <a:r>
              <a:rPr lang="en-US" sz="2000" dirty="0"/>
              <a:t>   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 smtClean="0"/>
              <a:t>LopGOC</a:t>
            </a:r>
            <a:r>
              <a:rPr lang="en-US" sz="2000" dirty="0"/>
              <a:t>  </a:t>
            </a:r>
          </a:p>
          <a:p>
            <a:pPr>
              <a:buNone/>
            </a:pPr>
            <a:r>
              <a:rPr lang="en-US" sz="2000" dirty="0"/>
              <a:t>    {  </a:t>
            </a:r>
          </a:p>
          <a:p>
            <a:pPr>
              <a:buNone/>
            </a:pPr>
            <a:r>
              <a:rPr lang="en-US" sz="2000" dirty="0"/>
              <a:t>        //virtual function  </a:t>
            </a:r>
          </a:p>
          <a:p>
            <a:pPr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virtual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</a:t>
            </a:r>
            <a:r>
              <a:rPr lang="en-US" sz="2000" dirty="0" err="1"/>
              <a:t>VirtualMethod</a:t>
            </a:r>
            <a:r>
              <a:rPr lang="en-US" sz="2000" dirty="0"/>
              <a:t>()  </a:t>
            </a:r>
          </a:p>
          <a:p>
            <a:pPr>
              <a:buNone/>
            </a:pPr>
            <a:r>
              <a:rPr lang="en-US" sz="2000" dirty="0"/>
              <a:t>        {  </a:t>
            </a:r>
          </a:p>
          <a:p>
            <a:pPr>
              <a:buNone/>
            </a:pPr>
            <a:r>
              <a:rPr lang="en-US" sz="2000" dirty="0"/>
              <a:t>            </a:t>
            </a:r>
            <a:r>
              <a:rPr lang="en-US" sz="2000" dirty="0" err="1"/>
              <a:t>Console.WriteLine</a:t>
            </a:r>
            <a:r>
              <a:rPr lang="en-US" sz="2000" dirty="0"/>
              <a:t>("virtual method defined in the base class");  </a:t>
            </a:r>
          </a:p>
          <a:p>
            <a:pPr>
              <a:buNone/>
            </a:pPr>
            <a:r>
              <a:rPr lang="en-US" sz="2000" dirty="0"/>
              <a:t>        }  </a:t>
            </a:r>
          </a:p>
          <a:p>
            <a:pPr>
              <a:buNone/>
            </a:pPr>
            <a:r>
              <a:rPr lang="en-US" sz="2000" dirty="0"/>
              <a:t>    }  </a:t>
            </a:r>
          </a:p>
          <a:p>
            <a:pPr>
              <a:buNone/>
            </a:pPr>
            <a:r>
              <a:rPr lang="en-US" sz="2000" dirty="0"/>
              <a:t>  </a:t>
            </a:r>
          </a:p>
          <a:p>
            <a:pPr>
              <a:buNone/>
            </a:pPr>
            <a:r>
              <a:rPr lang="en-US" sz="2000" dirty="0"/>
              <a:t>    </a:t>
            </a:r>
            <a:r>
              <a:rPr lang="en-US" sz="2000" b="1" dirty="0"/>
              <a:t>class</a:t>
            </a:r>
            <a:r>
              <a:rPr lang="en-US" sz="2000" dirty="0"/>
              <a:t> </a:t>
            </a:r>
            <a:r>
              <a:rPr lang="en-US" sz="2000" dirty="0" err="1" smtClean="0"/>
              <a:t>LopKETHUA</a:t>
            </a:r>
            <a:r>
              <a:rPr lang="en-US" sz="2000" dirty="0"/>
              <a:t> : </a:t>
            </a:r>
            <a:r>
              <a:rPr lang="en-US" sz="2000" dirty="0" err="1" smtClean="0"/>
              <a:t>LopGOC</a:t>
            </a:r>
            <a:r>
              <a:rPr lang="en-US" sz="2000" dirty="0"/>
              <a:t>   </a:t>
            </a:r>
          </a:p>
          <a:p>
            <a:pPr>
              <a:buNone/>
            </a:pPr>
            <a:r>
              <a:rPr lang="en-US" sz="2000" dirty="0"/>
              <a:t>    {  </a:t>
            </a:r>
          </a:p>
          <a:p>
            <a:pPr>
              <a:buNone/>
            </a:pPr>
            <a:r>
              <a:rPr lang="en-US" sz="2000" dirty="0"/>
              <a:t>        // </a:t>
            </a:r>
            <a:r>
              <a:rPr lang="en-US" sz="2000" dirty="0" err="1"/>
              <a:t>redifing</a:t>
            </a:r>
            <a:r>
              <a:rPr lang="en-US" sz="2000" dirty="0"/>
              <a:t> the implementation of base class method  </a:t>
            </a:r>
          </a:p>
          <a:p>
            <a:pPr>
              <a:buNone/>
            </a:pPr>
            <a:r>
              <a:rPr lang="en-US" sz="2000" dirty="0"/>
              <a:t>       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override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</a:t>
            </a:r>
            <a:r>
              <a:rPr lang="en-US" sz="2000" dirty="0" err="1"/>
              <a:t>VirtualMethod</a:t>
            </a:r>
            <a:r>
              <a:rPr lang="en-US" sz="2000" dirty="0"/>
              <a:t>()  </a:t>
            </a:r>
          </a:p>
          <a:p>
            <a:pPr>
              <a:buNone/>
            </a:pPr>
            <a:r>
              <a:rPr lang="en-US" sz="2000" dirty="0"/>
              <a:t>        {  </a:t>
            </a:r>
          </a:p>
          <a:p>
            <a:pPr>
              <a:buNone/>
            </a:pPr>
            <a:r>
              <a:rPr lang="en-US" sz="2000" dirty="0"/>
              <a:t>            </a:t>
            </a:r>
            <a:r>
              <a:rPr lang="en-US" sz="2000" dirty="0" err="1"/>
              <a:t>Console.WriteLine</a:t>
            </a:r>
            <a:r>
              <a:rPr lang="en-US" sz="2000" dirty="0"/>
              <a:t>("virtual method defined in the Derive class");  </a:t>
            </a:r>
          </a:p>
          <a:p>
            <a:pPr>
              <a:buNone/>
            </a:pPr>
            <a:r>
              <a:rPr lang="en-US" sz="2000" dirty="0"/>
              <a:t>        }  </a:t>
            </a:r>
          </a:p>
          <a:p>
            <a:pPr>
              <a:buNone/>
            </a:pPr>
            <a:r>
              <a:rPr lang="en-US" sz="2000" dirty="0"/>
              <a:t>    }  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52400"/>
            <a:ext cx="4267200" cy="655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ViDu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Main(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// class instance  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lang="en-US" dirty="0" smtClean="0"/>
              <a:t> </a:t>
            </a:r>
            <a:r>
              <a:rPr lang="en-US" sz="1600" dirty="0" err="1" smtClean="0"/>
              <a:t>LopKETHUA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().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VirtualMethod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Console.ReadKey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Abstract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C#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“abstract” </a:t>
            </a:r>
            <a:r>
              <a:rPr lang="en-US" dirty="0" err="1" smtClean="0"/>
              <a:t>cho</a:t>
            </a:r>
            <a:r>
              <a:rPr lang="en-US" dirty="0" smtClean="0"/>
              <a:t> class </a:t>
            </a:r>
            <a:r>
              <a:rPr lang="en-US" dirty="0" err="1" smtClean="0"/>
              <a:t>và</a:t>
            </a:r>
            <a:r>
              <a:rPr lang="en-US" dirty="0" smtClean="0"/>
              <a:t> method. 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(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)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Class abstract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tuân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method </a:t>
            </a:r>
            <a:r>
              <a:rPr lang="en-US" dirty="0" err="1" smtClean="0"/>
              <a:t>và</a:t>
            </a:r>
            <a:r>
              <a:rPr lang="en-US" dirty="0" smtClean="0"/>
              <a:t> object</a:t>
            </a:r>
          </a:p>
          <a:p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b="1" dirty="0" smtClean="0"/>
              <a:t>abstract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b="1" dirty="0" smtClean="0"/>
              <a:t>sealed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using</a:t>
            </a:r>
            <a:r>
              <a:rPr lang="en-US" dirty="0"/>
              <a:t> System;  </a:t>
            </a:r>
          </a:p>
          <a:p>
            <a:pPr>
              <a:buNone/>
            </a:pPr>
            <a:r>
              <a:rPr lang="en-US" b="1" dirty="0"/>
              <a:t>namespace</a:t>
            </a:r>
            <a:r>
              <a:rPr lang="en-US" dirty="0"/>
              <a:t> oops  </a:t>
            </a:r>
          </a:p>
          <a:p>
            <a:pPr>
              <a:buNone/>
            </a:pP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    //abstract class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Employess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{  </a:t>
            </a:r>
          </a:p>
          <a:p>
            <a:pPr>
              <a:buNone/>
            </a:pPr>
            <a:r>
              <a:rPr lang="en-US" dirty="0"/>
              <a:t>        //abstract method with no implementation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abstract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displayData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    }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//derived class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class</a:t>
            </a:r>
            <a:r>
              <a:rPr lang="en-US" dirty="0"/>
              <a:t> test : 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Employess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{  </a:t>
            </a:r>
          </a:p>
          <a:p>
            <a:pPr>
              <a:buNone/>
            </a:pPr>
            <a:r>
              <a:rPr lang="en-US" dirty="0"/>
              <a:t>        //abstract class method implementation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displayData</a:t>
            </a:r>
            <a:r>
              <a:rPr lang="en-US" dirty="0"/>
              <a:t>()  </a:t>
            </a:r>
          </a:p>
          <a:p>
            <a:pPr>
              <a:buNone/>
            </a:pPr>
            <a:r>
              <a:rPr lang="en-US" dirty="0"/>
              <a:t>        {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("Abstract class method"); 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  }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abstractClass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  {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</a:t>
            </a:r>
            <a:r>
              <a:rPr lang="en-US" b="1" dirty="0"/>
              <a:t>string</a:t>
            </a:r>
            <a:r>
              <a:rPr lang="en-US" dirty="0"/>
              <a:t>[] </a:t>
            </a:r>
            <a:r>
              <a:rPr lang="en-US" dirty="0" err="1"/>
              <a:t>args</a:t>
            </a:r>
            <a:r>
              <a:rPr lang="en-US" dirty="0"/>
              <a:t>)  </a:t>
            </a:r>
          </a:p>
          <a:p>
            <a:pPr>
              <a:buNone/>
            </a:pPr>
            <a:r>
              <a:rPr lang="en-US" dirty="0"/>
              <a:t>        {  </a:t>
            </a:r>
          </a:p>
          <a:p>
            <a:pPr>
              <a:buNone/>
            </a:pPr>
            <a:r>
              <a:rPr lang="en-US" dirty="0"/>
              <a:t>            // class instance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b="1" dirty="0"/>
              <a:t>new</a:t>
            </a:r>
            <a:r>
              <a:rPr lang="en-US" dirty="0"/>
              <a:t> test().</a:t>
            </a:r>
            <a:r>
              <a:rPr lang="en-US" dirty="0" err="1"/>
              <a:t>displayData</a:t>
            </a:r>
            <a:r>
              <a:rPr lang="en-US" dirty="0"/>
              <a:t>(); </a:t>
            </a:r>
          </a:p>
          <a:p>
            <a:pPr>
              <a:buNone/>
            </a:pPr>
            <a:r>
              <a:rPr lang="en-US" dirty="0"/>
              <a:t>        }  </a:t>
            </a:r>
          </a:p>
          <a:p>
            <a:pPr>
              <a:buNone/>
            </a:pPr>
            <a:r>
              <a:rPr lang="en-US" dirty="0"/>
              <a:t>    }  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Classes </a:t>
            </a:r>
            <a:r>
              <a:rPr lang="en-US" b="1" dirty="0" err="1" smtClean="0"/>
              <a:t>và</a:t>
            </a:r>
            <a:r>
              <a:rPr lang="en-US" b="1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object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/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: public, private, protected, internal, internal protected</a:t>
            </a:r>
          </a:p>
          <a:p>
            <a:r>
              <a:rPr lang="en-US" dirty="0" smtClean="0"/>
              <a:t>Modifier: sealed, static, unsafe, Abstract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Times New Roman" pitchFamily="18" charset="0"/>
              </a:rPr>
              <a:t>Lớp</a:t>
            </a:r>
            <a:r>
              <a:rPr lang="en-US" dirty="0" smtClean="0">
                <a:cs typeface="Times New Roman" pitchFamily="18" charset="0"/>
              </a:rPr>
              <a:t> interface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algn="just">
              <a:lnSpc>
                <a:spcPct val="11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>
                <a:cs typeface="Times New Roman" pitchFamily="18" charset="0"/>
              </a:rPr>
              <a:t>Ch</a:t>
            </a:r>
            <a:r>
              <a:rPr lang="en-US" dirty="0" err="1" smtClean="0"/>
              <a:t>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)</a:t>
            </a:r>
          </a:p>
          <a:p>
            <a:pPr algn="just">
              <a:lnSpc>
                <a:spcPct val="11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1 </a:t>
            </a:r>
            <a:r>
              <a:rPr lang="en-US" dirty="0" err="1" smtClean="0"/>
              <a:t>lớp</a:t>
            </a:r>
            <a:r>
              <a:rPr lang="en-US" dirty="0" smtClean="0"/>
              <a:t> interface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method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ở abstract)</a:t>
            </a:r>
            <a:endParaRPr lang="en-US" dirty="0" smtClean="0"/>
          </a:p>
          <a:p>
            <a:pPr algn="just">
              <a:lnSpc>
                <a:spcPct val="110000"/>
              </a:lnSpc>
              <a:spcBef>
                <a:spcPts val="7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1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4419600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namespace</a:t>
            </a:r>
            <a:r>
              <a:rPr lang="en-US" sz="1200" dirty="0"/>
              <a:t> oops  </a:t>
            </a:r>
          </a:p>
          <a:p>
            <a:pPr>
              <a:buNone/>
            </a:pPr>
            <a:r>
              <a:rPr lang="en-US" sz="1200" dirty="0"/>
              <a:t>{  </a:t>
            </a:r>
          </a:p>
          <a:p>
            <a:pPr>
              <a:buNone/>
            </a:pPr>
            <a:r>
              <a:rPr lang="en-US" sz="1200" dirty="0"/>
              <a:t>    // interface  </a:t>
            </a:r>
          </a:p>
          <a:p>
            <a:pPr>
              <a:buNone/>
            </a:pPr>
            <a:r>
              <a:rPr lang="en-US" sz="1200" dirty="0"/>
              <a:t>    </a:t>
            </a:r>
            <a:r>
              <a:rPr lang="en-US" sz="1200" b="1" dirty="0"/>
              <a:t>public</a:t>
            </a:r>
            <a:r>
              <a:rPr lang="en-US" sz="1200" dirty="0"/>
              <a:t> </a:t>
            </a:r>
            <a:r>
              <a:rPr lang="en-US" sz="1200" b="1" dirty="0"/>
              <a:t>interface</a:t>
            </a:r>
            <a:r>
              <a:rPr lang="en-US" sz="1200" dirty="0"/>
              <a:t> xyz  </a:t>
            </a:r>
          </a:p>
          <a:p>
            <a:pPr>
              <a:buNone/>
            </a:pPr>
            <a:r>
              <a:rPr lang="en-US" sz="1200" dirty="0"/>
              <a:t>    {  </a:t>
            </a:r>
          </a:p>
          <a:p>
            <a:pPr>
              <a:buNone/>
            </a:pPr>
            <a:r>
              <a:rPr lang="en-US" sz="1200" dirty="0"/>
              <a:t>      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err="1"/>
              <a:t>methodA</a:t>
            </a:r>
            <a:r>
              <a:rPr lang="en-US" sz="1200" dirty="0"/>
              <a:t>();  </a:t>
            </a:r>
          </a:p>
          <a:p>
            <a:pPr>
              <a:buNone/>
            </a:pPr>
            <a:r>
              <a:rPr lang="en-US" sz="1200" dirty="0"/>
              <a:t>      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err="1"/>
              <a:t>methodB</a:t>
            </a:r>
            <a:r>
              <a:rPr lang="en-US" sz="1200" dirty="0"/>
              <a:t>();  </a:t>
            </a:r>
          </a:p>
          <a:p>
            <a:pPr>
              <a:buNone/>
            </a:pPr>
            <a:r>
              <a:rPr lang="en-US" sz="1200" dirty="0"/>
              <a:t>    }  </a:t>
            </a:r>
          </a:p>
          <a:p>
            <a:pPr>
              <a:buNone/>
            </a:pPr>
            <a:r>
              <a:rPr lang="en-US" sz="1200" dirty="0"/>
              <a:t>    // interface method implementation  </a:t>
            </a:r>
          </a:p>
          <a:p>
            <a:pPr>
              <a:buNone/>
            </a:pPr>
            <a:r>
              <a:rPr lang="en-US" sz="1200" dirty="0"/>
              <a:t>    </a:t>
            </a:r>
            <a:r>
              <a:rPr lang="en-US" sz="1200" b="1" dirty="0"/>
              <a:t>class</a:t>
            </a:r>
            <a:r>
              <a:rPr lang="en-US" sz="1200" dirty="0"/>
              <a:t> test : xyz  </a:t>
            </a:r>
          </a:p>
          <a:p>
            <a:pPr>
              <a:buNone/>
            </a:pPr>
            <a:r>
              <a:rPr lang="en-US" sz="1200" dirty="0"/>
              <a:t>    {  </a:t>
            </a:r>
          </a:p>
          <a:p>
            <a:pPr>
              <a:buNone/>
            </a:pPr>
            <a:r>
              <a:rPr lang="en-US" sz="1200" dirty="0"/>
              <a:t>        </a:t>
            </a:r>
            <a:r>
              <a:rPr lang="en-US" sz="1200" b="1" dirty="0"/>
              <a:t>public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err="1"/>
              <a:t>methodA</a:t>
            </a:r>
            <a:r>
              <a:rPr lang="en-US" sz="1200" dirty="0"/>
              <a:t>()  </a:t>
            </a:r>
          </a:p>
          <a:p>
            <a:pPr>
              <a:buNone/>
            </a:pPr>
            <a:r>
              <a:rPr lang="en-US" sz="1200" dirty="0"/>
              <a:t>        {  </a:t>
            </a:r>
          </a:p>
          <a:p>
            <a:pPr>
              <a:buNone/>
            </a:pPr>
            <a:r>
              <a:rPr lang="en-US" sz="1200" dirty="0"/>
              <a:t>            </a:t>
            </a:r>
            <a:r>
              <a:rPr lang="en-US" sz="1200" dirty="0" err="1"/>
              <a:t>Console.WriteLine</a:t>
            </a:r>
            <a:r>
              <a:rPr lang="en-US" sz="1200" dirty="0"/>
              <a:t>("</a:t>
            </a:r>
            <a:r>
              <a:rPr lang="en-US" sz="1200" dirty="0" err="1"/>
              <a:t>methodA</a:t>
            </a:r>
            <a:r>
              <a:rPr lang="en-US" sz="1200" dirty="0"/>
              <a:t>");   </a:t>
            </a:r>
          </a:p>
          <a:p>
            <a:pPr>
              <a:buNone/>
            </a:pPr>
            <a:r>
              <a:rPr lang="en-US" sz="1200" dirty="0"/>
              <a:t>        }  </a:t>
            </a:r>
          </a:p>
          <a:p>
            <a:pPr>
              <a:buNone/>
            </a:pPr>
            <a:r>
              <a:rPr lang="en-US" sz="1200" dirty="0"/>
              <a:t>        </a:t>
            </a:r>
            <a:r>
              <a:rPr lang="en-US" sz="1200" b="1" dirty="0"/>
              <a:t>public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err="1"/>
              <a:t>methodB</a:t>
            </a:r>
            <a:r>
              <a:rPr lang="en-US" sz="1200" dirty="0"/>
              <a:t>()  </a:t>
            </a:r>
          </a:p>
          <a:p>
            <a:pPr>
              <a:buNone/>
            </a:pPr>
            <a:r>
              <a:rPr lang="en-US" sz="1200" dirty="0"/>
              <a:t>        {  </a:t>
            </a:r>
          </a:p>
          <a:p>
            <a:pPr>
              <a:buNone/>
            </a:pPr>
            <a:r>
              <a:rPr lang="en-US" sz="1200" dirty="0"/>
              <a:t>            </a:t>
            </a:r>
            <a:r>
              <a:rPr lang="en-US" sz="1200" dirty="0" err="1"/>
              <a:t>Console.WriteLine</a:t>
            </a:r>
            <a:r>
              <a:rPr lang="en-US" sz="1200" dirty="0"/>
              <a:t>("</a:t>
            </a:r>
            <a:r>
              <a:rPr lang="en-US" sz="1200" dirty="0" err="1"/>
              <a:t>methodB</a:t>
            </a:r>
            <a:r>
              <a:rPr lang="en-US" sz="1200" dirty="0"/>
              <a:t>");   </a:t>
            </a:r>
          </a:p>
          <a:p>
            <a:pPr>
              <a:buNone/>
            </a:pPr>
            <a:r>
              <a:rPr lang="en-US" sz="1200" dirty="0"/>
              <a:t>        }  </a:t>
            </a:r>
          </a:p>
          <a:p>
            <a:pPr>
              <a:buNone/>
            </a:pPr>
            <a:r>
              <a:rPr lang="en-US" sz="1200" dirty="0"/>
              <a:t>    }  </a:t>
            </a:r>
          </a:p>
          <a:p>
            <a:pPr>
              <a:buNone/>
            </a:pPr>
            <a:r>
              <a:rPr lang="en-US" sz="1200" dirty="0"/>
              <a:t>    </a:t>
            </a:r>
            <a:r>
              <a:rPr lang="en-US" sz="1200" b="1" dirty="0"/>
              <a:t>class</a:t>
            </a:r>
            <a:r>
              <a:rPr lang="en-US" sz="1200" dirty="0"/>
              <a:t> </a:t>
            </a:r>
            <a:r>
              <a:rPr lang="en-US" sz="1200" dirty="0" err="1"/>
              <a:t>interfaceDemo</a:t>
            </a:r>
            <a:r>
              <a:rPr lang="en-US" sz="1200" dirty="0"/>
              <a:t>   </a:t>
            </a:r>
          </a:p>
          <a:p>
            <a:pPr>
              <a:buNone/>
            </a:pPr>
            <a:r>
              <a:rPr lang="en-US" sz="1200" dirty="0"/>
              <a:t>    {  </a:t>
            </a:r>
          </a:p>
          <a:p>
            <a:pPr>
              <a:buNone/>
            </a:pPr>
            <a:r>
              <a:rPr lang="en-US" sz="1200" dirty="0"/>
              <a:t>        </a:t>
            </a:r>
            <a:r>
              <a:rPr lang="en-US" sz="1200" b="1" dirty="0"/>
              <a:t>static</a:t>
            </a:r>
            <a:r>
              <a:rPr lang="en-US" sz="1200" dirty="0"/>
              <a:t> </a:t>
            </a:r>
            <a:r>
              <a:rPr lang="en-US" sz="1200" b="1" dirty="0"/>
              <a:t>void</a:t>
            </a:r>
            <a:r>
              <a:rPr lang="en-US" sz="1200" dirty="0"/>
              <a:t> Main(</a:t>
            </a:r>
            <a:r>
              <a:rPr lang="en-US" sz="1200" b="1" dirty="0"/>
              <a:t>string</a:t>
            </a:r>
            <a:r>
              <a:rPr lang="en-US" sz="1200" dirty="0"/>
              <a:t>[] </a:t>
            </a:r>
            <a:r>
              <a:rPr lang="en-US" sz="1200" dirty="0" err="1"/>
              <a:t>args</a:t>
            </a:r>
            <a:r>
              <a:rPr lang="en-US" sz="1200" dirty="0"/>
              <a:t>)  </a:t>
            </a:r>
          </a:p>
          <a:p>
            <a:pPr>
              <a:buNone/>
            </a:pPr>
            <a:r>
              <a:rPr lang="en-US" sz="1200" dirty="0"/>
              <a:t>        {  </a:t>
            </a:r>
          </a:p>
          <a:p>
            <a:pPr>
              <a:buNone/>
            </a:pPr>
            <a:r>
              <a:rPr lang="en-US" sz="1200" dirty="0"/>
              <a:t>            test </a:t>
            </a:r>
            <a:r>
              <a:rPr lang="en-US" sz="1200" dirty="0" err="1"/>
              <a:t>obj</a:t>
            </a:r>
            <a:r>
              <a:rPr lang="en-US" sz="1200" dirty="0"/>
              <a:t> = </a:t>
            </a:r>
            <a:r>
              <a:rPr lang="en-US" sz="1200" b="1" dirty="0"/>
              <a:t>new</a:t>
            </a:r>
            <a:r>
              <a:rPr lang="en-US" sz="1200" dirty="0"/>
              <a:t> test();  </a:t>
            </a:r>
          </a:p>
          <a:p>
            <a:pPr>
              <a:buNone/>
            </a:pPr>
            <a:r>
              <a:rPr lang="en-US" sz="1200" dirty="0"/>
              <a:t>            </a:t>
            </a:r>
            <a:r>
              <a:rPr lang="en-US" sz="1200" dirty="0" err="1"/>
              <a:t>obj.methodA</a:t>
            </a:r>
            <a:r>
              <a:rPr lang="en-US" sz="1200" dirty="0"/>
              <a:t>();  </a:t>
            </a:r>
          </a:p>
          <a:p>
            <a:pPr>
              <a:buNone/>
            </a:pPr>
            <a:r>
              <a:rPr lang="en-US" sz="1200" dirty="0"/>
              <a:t>            </a:t>
            </a:r>
            <a:r>
              <a:rPr lang="en-US" sz="1200" dirty="0" err="1"/>
              <a:t>obj.methodB</a:t>
            </a:r>
            <a:r>
              <a:rPr lang="en-US" sz="1200" dirty="0"/>
              <a:t>();  </a:t>
            </a:r>
          </a:p>
          <a:p>
            <a:pPr>
              <a:buNone/>
            </a:pPr>
            <a:r>
              <a:rPr lang="en-US" sz="1200" dirty="0"/>
              <a:t>        }  </a:t>
            </a:r>
          </a:p>
          <a:p>
            <a:pPr>
              <a:buNone/>
            </a:pPr>
            <a:r>
              <a:rPr lang="en-US" sz="1200" dirty="0"/>
              <a:t>    }     </a:t>
            </a:r>
          </a:p>
          <a:p>
            <a:pPr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76200"/>
            <a:ext cx="4419600" cy="670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b="1" dirty="0" err="1" smtClean="0"/>
              <a:t>Một</a:t>
            </a:r>
            <a:r>
              <a:rPr lang="en-US" b="1" dirty="0" smtClean="0"/>
              <a:t> Interface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kế</a:t>
            </a:r>
            <a:r>
              <a:rPr lang="en-US" b="1" dirty="0" smtClean="0"/>
              <a:t> </a:t>
            </a:r>
            <a:r>
              <a:rPr lang="en-US" b="1" dirty="0" err="1" smtClean="0"/>
              <a:t>thừa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Interface </a:t>
            </a:r>
            <a:r>
              <a:rPr lang="en-US" b="1" dirty="0" err="1" smtClean="0"/>
              <a:t>khác</a:t>
            </a:r>
            <a:r>
              <a:rPr lang="en-US" b="1" dirty="0" smtClean="0"/>
              <a:t>:</a:t>
            </a:r>
          </a:p>
          <a:p>
            <a:endParaRPr lang="en-US" sz="1200" b="1" dirty="0"/>
          </a:p>
          <a:p>
            <a:endParaRPr lang="en-US" sz="1200" b="1" dirty="0" smtClean="0"/>
          </a:p>
          <a:p>
            <a:r>
              <a:rPr lang="en-US" sz="1200" b="1" dirty="0" smtClean="0"/>
              <a:t>public</a:t>
            </a:r>
            <a:r>
              <a:rPr lang="en-US" sz="1200" dirty="0"/>
              <a:t> </a:t>
            </a:r>
            <a:r>
              <a:rPr lang="en-US" sz="1200" b="1" dirty="0"/>
              <a:t>interface</a:t>
            </a:r>
            <a:r>
              <a:rPr lang="en-US" sz="1200" dirty="0"/>
              <a:t> xyz  </a:t>
            </a:r>
          </a:p>
          <a:p>
            <a:r>
              <a:rPr lang="en-US" sz="1200" dirty="0"/>
              <a:t>{  </a:t>
            </a:r>
          </a:p>
          <a:p>
            <a:r>
              <a:rPr lang="en-US" sz="1200" dirty="0"/>
              <a:t>   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err="1"/>
              <a:t>methodA</a:t>
            </a:r>
            <a:r>
              <a:rPr lang="en-US" sz="1200" dirty="0"/>
              <a:t>();  </a:t>
            </a:r>
          </a:p>
          <a:p>
            <a:r>
              <a:rPr lang="en-US" sz="1200" dirty="0"/>
              <a:t>   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err="1"/>
              <a:t>methodB</a:t>
            </a:r>
            <a:r>
              <a:rPr lang="en-US" sz="1200" dirty="0"/>
              <a:t>();  </a:t>
            </a:r>
          </a:p>
          <a:p>
            <a:r>
              <a:rPr lang="en-US" sz="1200" dirty="0"/>
              <a:t>}  </a:t>
            </a:r>
          </a:p>
          <a:p>
            <a:r>
              <a:rPr lang="en-US" sz="1200" dirty="0"/>
              <a:t>  </a:t>
            </a:r>
          </a:p>
          <a:p>
            <a:r>
              <a:rPr lang="en-US" sz="1200" b="1" dirty="0"/>
              <a:t>public</a:t>
            </a:r>
            <a:r>
              <a:rPr lang="en-US" sz="1200" dirty="0"/>
              <a:t> </a:t>
            </a:r>
            <a:r>
              <a:rPr lang="en-US" sz="1200" b="1" dirty="0"/>
              <a:t>interface</a:t>
            </a:r>
            <a:r>
              <a:rPr lang="en-US" sz="1200" dirty="0"/>
              <a:t> </a:t>
            </a:r>
            <a:r>
              <a:rPr lang="en-US" sz="1200" dirty="0" err="1"/>
              <a:t>abc</a:t>
            </a:r>
            <a:r>
              <a:rPr lang="en-US" sz="1200" dirty="0"/>
              <a:t> : xyz  </a:t>
            </a:r>
          </a:p>
          <a:p>
            <a:r>
              <a:rPr lang="en-US" sz="1200" dirty="0"/>
              <a:t>{  </a:t>
            </a:r>
          </a:p>
          <a:p>
            <a:r>
              <a:rPr lang="en-US" sz="1200" dirty="0"/>
              <a:t>    </a:t>
            </a:r>
            <a:r>
              <a:rPr lang="en-US" sz="1200" b="1" dirty="0"/>
              <a:t>void</a:t>
            </a:r>
            <a:r>
              <a:rPr lang="en-US" sz="1200" dirty="0"/>
              <a:t> </a:t>
            </a:r>
            <a:r>
              <a:rPr lang="en-US" sz="1200" dirty="0" err="1"/>
              <a:t>methodC</a:t>
            </a:r>
            <a:r>
              <a:rPr lang="en-US" sz="1200" dirty="0"/>
              <a:t>();  </a:t>
            </a:r>
          </a:p>
          <a:p>
            <a:r>
              <a:rPr lang="en-US" sz="1200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“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”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OOP</a:t>
            </a:r>
          </a:p>
          <a:p>
            <a:pPr lvl="1">
              <a:buNone/>
            </a:pPr>
            <a:r>
              <a:rPr lang="en-US" dirty="0" smtClean="0">
                <a:hlinkClick r:id="rId2"/>
              </a:rPr>
              <a:t>http://www.dofactory.com/net/design-patterns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http://timoday.edu.vn/bai-giang-lap-trinh-net-voi-c/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https://www.tutorialspoint.com/csharp/index.htm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274638"/>
            <a:ext cx="3048000" cy="1143000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5638800" cy="65532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Nhập</a:t>
            </a:r>
            <a:r>
              <a:rPr lang="en-US" dirty="0" smtClean="0"/>
              <a:t> 3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1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“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Nam : 0</a:t>
            </a:r>
          </a:p>
          <a:p>
            <a:pPr lvl="1"/>
            <a:r>
              <a:rPr lang="en-US" dirty="0" err="1" smtClean="0"/>
              <a:t>Nữ</a:t>
            </a:r>
            <a:r>
              <a:rPr lang="en-US" dirty="0" smtClean="0"/>
              <a:t>: 1</a:t>
            </a:r>
          </a:p>
          <a:p>
            <a:pPr lvl="1"/>
            <a:r>
              <a:rPr lang="en-US" dirty="0" smtClean="0"/>
              <a:t>Gay: 2</a:t>
            </a:r>
          </a:p>
          <a:p>
            <a:pPr lvl="1"/>
            <a:r>
              <a:rPr lang="en-US" dirty="0" smtClean="0"/>
              <a:t>Les: 3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student </a:t>
            </a:r>
            <a:r>
              <a:rPr lang="en-US" dirty="0" err="1" smtClean="0"/>
              <a:t>là</a:t>
            </a:r>
            <a:r>
              <a:rPr lang="en-US" dirty="0" smtClean="0"/>
              <a:t> abstract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student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</a:t>
            </a:r>
          </a:p>
        </p:txBody>
      </p:sp>
      <p:pic>
        <p:nvPicPr>
          <p:cNvPr id="29700" name="Picture 4" descr="https://i.gyazo.com/d8611326035fdc598b3932f35af8c9e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3182798" cy="437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https://i.gyazo.com/d0983487c0b9a2d51a27ccb9f348161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"/>
            <a:ext cx="6514637" cy="4572000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4953000"/>
            <a:ext cx="8610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Link demo: </a:t>
            </a:r>
            <a:r>
              <a:rPr lang="en-US" dirty="0" smtClean="0">
                <a:hlinkClick r:id="rId3"/>
              </a:rPr>
              <a:t>http://cloud.gsscorp.vn/f/e4580d8e792f4cc8aa1c/?dl=1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1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Mở</a:t>
            </a:r>
            <a:r>
              <a:rPr lang="en-US" dirty="0" smtClean="0"/>
              <a:t> VS, File -&gt; New -&gt; Project.., </a:t>
            </a:r>
            <a:r>
              <a:rPr lang="en-US" dirty="0" err="1" smtClean="0"/>
              <a:t>chọn</a:t>
            </a:r>
            <a:r>
              <a:rPr lang="en-US" dirty="0" smtClean="0"/>
              <a:t> Console Application ở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oops</a:t>
            </a:r>
          </a:p>
          <a:p>
            <a:r>
              <a:rPr lang="en-US" dirty="0" smtClean="0"/>
              <a:t>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ở Solution Explorer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class, right-click on project name(oops) , </a:t>
            </a:r>
            <a:r>
              <a:rPr lang="en-US" dirty="0" err="1" smtClean="0"/>
              <a:t>chọn</a:t>
            </a:r>
            <a:r>
              <a:rPr lang="en-US" dirty="0" smtClean="0"/>
              <a:t> Add-&gt;Class.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“customer”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352800"/>
            <a:ext cx="3333750" cy="1838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3657600" cy="6172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sz="1800" b="1" dirty="0"/>
              <a:t>using</a:t>
            </a:r>
            <a:r>
              <a:rPr lang="en-US" sz="1800" dirty="0"/>
              <a:t> System;  </a:t>
            </a:r>
          </a:p>
          <a:p>
            <a:pPr>
              <a:buNone/>
            </a:pPr>
            <a:r>
              <a:rPr lang="en-US" sz="1800" b="1" dirty="0"/>
              <a:t>using</a:t>
            </a:r>
            <a:r>
              <a:rPr lang="en-US" sz="1800" dirty="0"/>
              <a:t> </a:t>
            </a:r>
            <a:r>
              <a:rPr lang="en-US" sz="1800" dirty="0" err="1"/>
              <a:t>System.Collections.Generic</a:t>
            </a:r>
            <a:r>
              <a:rPr lang="en-US" sz="1800" dirty="0"/>
              <a:t>;  </a:t>
            </a:r>
          </a:p>
          <a:p>
            <a:pPr>
              <a:buNone/>
            </a:pPr>
            <a:r>
              <a:rPr lang="en-US" sz="1800" b="1" dirty="0"/>
              <a:t>using</a:t>
            </a:r>
            <a:r>
              <a:rPr lang="en-US" sz="1800" dirty="0"/>
              <a:t> </a:t>
            </a:r>
            <a:r>
              <a:rPr lang="en-US" sz="1800" dirty="0" err="1"/>
              <a:t>System.Linq</a:t>
            </a:r>
            <a:r>
              <a:rPr lang="en-US" sz="1800" dirty="0"/>
              <a:t>;  </a:t>
            </a:r>
          </a:p>
          <a:p>
            <a:pPr>
              <a:buNone/>
            </a:pPr>
            <a:r>
              <a:rPr lang="en-US" sz="1800" b="1" dirty="0"/>
              <a:t>using</a:t>
            </a:r>
            <a:r>
              <a:rPr lang="en-US" sz="1800" dirty="0"/>
              <a:t> </a:t>
            </a:r>
            <a:r>
              <a:rPr lang="en-US" sz="1800" dirty="0" err="1"/>
              <a:t>System.Text</a:t>
            </a:r>
            <a:r>
              <a:rPr lang="en-US" sz="1800" dirty="0"/>
              <a:t>;  </a:t>
            </a:r>
          </a:p>
          <a:p>
            <a:pPr>
              <a:buNone/>
            </a:pPr>
            <a:r>
              <a:rPr lang="en-US" sz="1800" dirty="0"/>
              <a:t>  </a:t>
            </a:r>
          </a:p>
          <a:p>
            <a:pPr>
              <a:buNone/>
            </a:pPr>
            <a:r>
              <a:rPr lang="en-US" sz="1800" b="1" dirty="0"/>
              <a:t>namespace</a:t>
            </a:r>
            <a:r>
              <a:rPr lang="en-US" sz="1800" dirty="0"/>
              <a:t> oops  </a:t>
            </a:r>
          </a:p>
          <a:p>
            <a:pPr>
              <a:buNone/>
            </a:pPr>
            <a:r>
              <a:rPr lang="en-US" sz="1800" dirty="0"/>
              <a:t>{  </a:t>
            </a:r>
          </a:p>
          <a:p>
            <a:pPr>
              <a:buNone/>
            </a:pPr>
            <a:r>
              <a:rPr lang="en-US" sz="1800" dirty="0"/>
              <a:t>    </a:t>
            </a:r>
            <a:r>
              <a:rPr lang="en-US" sz="1800" b="1" dirty="0"/>
              <a:t>class</a:t>
            </a:r>
            <a:r>
              <a:rPr lang="en-US" sz="1800" dirty="0"/>
              <a:t> customer  </a:t>
            </a:r>
          </a:p>
          <a:p>
            <a:pPr>
              <a:buNone/>
            </a:pPr>
            <a:r>
              <a:rPr lang="en-US" sz="1800" dirty="0"/>
              <a:t>    {  </a:t>
            </a:r>
          </a:p>
          <a:p>
            <a:pPr>
              <a:buNone/>
            </a:pPr>
            <a:r>
              <a:rPr lang="en-US" sz="1800" dirty="0"/>
              <a:t>    }  </a:t>
            </a:r>
          </a:p>
          <a:p>
            <a:pPr>
              <a:buNone/>
            </a:pPr>
            <a:r>
              <a:rPr lang="en-US" sz="1800" dirty="0"/>
              <a:t>} </a:t>
            </a:r>
            <a:endParaRPr lang="en-US" dirty="0" smtClean="0"/>
          </a:p>
          <a:p>
            <a:pPr>
              <a:buNone/>
            </a:pPr>
            <a:r>
              <a:rPr lang="en-US" sz="1800" dirty="0" err="1" smtClean="0"/>
              <a:t>Bây</a:t>
            </a:r>
            <a:r>
              <a:rPr lang="en-US" sz="1800" dirty="0" smtClean="0"/>
              <a:t> </a:t>
            </a:r>
            <a:r>
              <a:rPr lang="en-US" sz="1800" dirty="0" err="1" smtClean="0"/>
              <a:t>giờ</a:t>
            </a:r>
            <a:r>
              <a:rPr lang="en-US" sz="1800" dirty="0" smtClean="0"/>
              <a:t>, </a:t>
            </a:r>
            <a:r>
              <a:rPr lang="en-US" sz="1800" dirty="0" err="1" smtClean="0"/>
              <a:t>chúng</a:t>
            </a:r>
            <a:r>
              <a:rPr lang="en-US" sz="1800" dirty="0" smtClean="0"/>
              <a:t> </a:t>
            </a:r>
            <a:r>
              <a:rPr lang="en-US" sz="1800" dirty="0" err="1" smtClean="0"/>
              <a:t>ta</a:t>
            </a:r>
            <a:r>
              <a:rPr lang="en-US" sz="1800" dirty="0" smtClean="0"/>
              <a:t> </a:t>
            </a:r>
            <a:r>
              <a:rPr lang="en-US" sz="1800" dirty="0" err="1" smtClean="0"/>
              <a:t>sẽ</a:t>
            </a:r>
            <a:r>
              <a:rPr lang="en-US" sz="1800" dirty="0" smtClean="0"/>
              <a:t> </a:t>
            </a:r>
            <a:r>
              <a:rPr lang="en-US" sz="1800" dirty="0" err="1" smtClean="0"/>
              <a:t>bổ</a:t>
            </a:r>
            <a:r>
              <a:rPr lang="en-US" sz="1800" dirty="0" smtClean="0"/>
              <a:t> sung </a:t>
            </a:r>
            <a:r>
              <a:rPr lang="en-US" sz="1800" dirty="0" err="1" smtClean="0"/>
              <a:t>các</a:t>
            </a:r>
            <a:r>
              <a:rPr lang="en-US" sz="1800" dirty="0" smtClean="0"/>
              <a:t> </a:t>
            </a:r>
            <a:r>
              <a:rPr lang="en-US" sz="1800" dirty="0" err="1" smtClean="0"/>
              <a:t>biến</a:t>
            </a:r>
            <a:r>
              <a:rPr lang="en-US" sz="1800" dirty="0" smtClean="0"/>
              <a:t> </a:t>
            </a:r>
            <a:r>
              <a:rPr lang="en-US" sz="1800" dirty="0" err="1" smtClean="0"/>
              <a:t>thành</a:t>
            </a:r>
            <a:r>
              <a:rPr lang="en-US" sz="1800" dirty="0" smtClean="0"/>
              <a:t> </a:t>
            </a:r>
            <a:r>
              <a:rPr lang="en-US" sz="1800" dirty="0" err="1" smtClean="0"/>
              <a:t>viên</a:t>
            </a:r>
            <a:r>
              <a:rPr lang="en-US" sz="1800" dirty="0"/>
              <a:t>,</a:t>
            </a:r>
            <a:r>
              <a:rPr lang="en-US" sz="1800" dirty="0" smtClean="0"/>
              <a:t> construct</a:t>
            </a:r>
            <a:r>
              <a:rPr lang="en-US" sz="1800" dirty="0"/>
              <a:t> </a:t>
            </a:r>
            <a:r>
              <a:rPr lang="en-US" sz="1800" dirty="0" err="1" smtClean="0"/>
              <a:t>và</a:t>
            </a:r>
            <a:r>
              <a:rPr lang="en-US" sz="1800" dirty="0" smtClean="0"/>
              <a:t> </a:t>
            </a:r>
            <a:r>
              <a:rPr lang="en-US" sz="1800" dirty="0" err="1" smtClean="0"/>
              <a:t>phương</a:t>
            </a:r>
            <a:r>
              <a:rPr lang="en-US" sz="1800" dirty="0" smtClean="0"/>
              <a:t> </a:t>
            </a:r>
            <a:r>
              <a:rPr lang="en-US" sz="1800" dirty="0" err="1" smtClean="0"/>
              <a:t>thức</a:t>
            </a:r>
            <a:endParaRPr lang="en-US" sz="1800" dirty="0" smtClean="0"/>
          </a:p>
        </p:txBody>
      </p:sp>
      <p:pic>
        <p:nvPicPr>
          <p:cNvPr id="17410" name="Picture 2" descr="Image 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990600"/>
            <a:ext cx="5143500" cy="423862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b="1" dirty="0"/>
              <a:t>using</a:t>
            </a:r>
            <a:r>
              <a:rPr lang="en-US" dirty="0"/>
              <a:t> System;    </a:t>
            </a:r>
          </a:p>
          <a:p>
            <a:pPr>
              <a:buNone/>
            </a:pPr>
            <a:r>
              <a:rPr lang="en-US" dirty="0"/>
              <a:t>    </a:t>
            </a:r>
          </a:p>
          <a:p>
            <a:pPr>
              <a:buNone/>
            </a:pPr>
            <a:r>
              <a:rPr lang="en-US" b="1" dirty="0"/>
              <a:t>namespace</a:t>
            </a:r>
            <a:r>
              <a:rPr lang="en-US" dirty="0"/>
              <a:t> oops    </a:t>
            </a:r>
          </a:p>
          <a:p>
            <a:pPr>
              <a:buNone/>
            </a:pPr>
            <a:r>
              <a:rPr lang="en-US" dirty="0"/>
              <a:t>{    </a:t>
            </a:r>
          </a:p>
          <a:p>
            <a:pPr>
              <a:buNone/>
            </a:pPr>
            <a:r>
              <a:rPr lang="en-US" dirty="0"/>
              <a:t>    </a:t>
            </a:r>
            <a:r>
              <a:rPr lang="en-US" b="1" dirty="0"/>
              <a:t>class</a:t>
            </a:r>
            <a:r>
              <a:rPr lang="en-US" dirty="0"/>
              <a:t> customer    </a:t>
            </a:r>
          </a:p>
          <a:p>
            <a:pPr>
              <a:buNone/>
            </a:pPr>
            <a:r>
              <a:rPr lang="en-US" dirty="0"/>
              <a:t>    {    </a:t>
            </a:r>
          </a:p>
          <a:p>
            <a:pPr>
              <a:buNone/>
            </a:pPr>
            <a:r>
              <a:rPr lang="en-US" dirty="0"/>
              <a:t>        // Member Variables  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CustID</a:t>
            </a:r>
            <a:r>
              <a:rPr lang="en-US" dirty="0"/>
              <a:t>;  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string</a:t>
            </a:r>
            <a:r>
              <a:rPr lang="en-US" dirty="0"/>
              <a:t> Name;  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string</a:t>
            </a:r>
            <a:r>
              <a:rPr lang="en-US" dirty="0"/>
              <a:t> Address;    </a:t>
            </a:r>
          </a:p>
          <a:p>
            <a:pPr>
              <a:buNone/>
            </a:pPr>
            <a:r>
              <a:rPr lang="en-US" dirty="0"/>
              <a:t>    </a:t>
            </a:r>
          </a:p>
          <a:p>
            <a:pPr>
              <a:buNone/>
            </a:pPr>
            <a:r>
              <a:rPr lang="en-US" dirty="0"/>
              <a:t>        //</a:t>
            </a:r>
            <a:r>
              <a:rPr lang="en-US" dirty="0" err="1"/>
              <a:t>constuctor</a:t>
            </a:r>
            <a:r>
              <a:rPr lang="en-US" dirty="0"/>
              <a:t> for initializing fields  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 smtClean="0"/>
              <a:t> public </a:t>
            </a:r>
            <a:r>
              <a:rPr lang="en-US" dirty="0" smtClean="0"/>
              <a:t>customer</a:t>
            </a:r>
            <a:r>
              <a:rPr lang="en-US" dirty="0"/>
              <a:t>()    </a:t>
            </a:r>
          </a:p>
          <a:p>
            <a:pPr>
              <a:buNone/>
            </a:pPr>
            <a:r>
              <a:rPr lang="en-US" dirty="0"/>
              <a:t>        {  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CustID</a:t>
            </a:r>
            <a:r>
              <a:rPr lang="en-US" dirty="0"/>
              <a:t>=1101;    </a:t>
            </a:r>
          </a:p>
          <a:p>
            <a:pPr>
              <a:buNone/>
            </a:pPr>
            <a:r>
              <a:rPr lang="en-US" dirty="0"/>
              <a:t>            Name</a:t>
            </a:r>
            <a:r>
              <a:rPr lang="en-US" dirty="0" smtClean="0"/>
              <a:t>=“Lee Nguyen";</a:t>
            </a:r>
            <a:r>
              <a:rPr lang="en-US" dirty="0"/>
              <a:t>    </a:t>
            </a:r>
          </a:p>
          <a:p>
            <a:pPr>
              <a:buNone/>
            </a:pPr>
            <a:r>
              <a:rPr lang="en-US" dirty="0"/>
              <a:t>            Address</a:t>
            </a:r>
            <a:r>
              <a:rPr lang="en-US" dirty="0" smtClean="0"/>
              <a:t>=“VN";</a:t>
            </a:r>
            <a:r>
              <a:rPr lang="en-US" dirty="0"/>
              <a:t>    </a:t>
            </a:r>
          </a:p>
          <a:p>
            <a:pPr>
              <a:buNone/>
            </a:pPr>
            <a:r>
              <a:rPr lang="en-US" dirty="0"/>
              <a:t>        }    </a:t>
            </a:r>
          </a:p>
          <a:p>
            <a:pPr>
              <a:buNone/>
            </a:pPr>
            <a:r>
              <a:rPr lang="en-US" dirty="0"/>
              <a:t>    </a:t>
            </a:r>
          </a:p>
          <a:p>
            <a:pPr>
              <a:buNone/>
            </a:pPr>
            <a:r>
              <a:rPr lang="en-US" dirty="0"/>
              <a:t>        //method for displaying customer records (functionality)    </a:t>
            </a:r>
          </a:p>
          <a:p>
            <a:pPr>
              <a:buNone/>
            </a:pPr>
            <a:r>
              <a:rPr lang="en-US" dirty="0"/>
              <a:t>    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displayData</a:t>
            </a:r>
            <a:r>
              <a:rPr lang="en-US" dirty="0"/>
              <a:t>()    </a:t>
            </a:r>
          </a:p>
          <a:p>
            <a:pPr>
              <a:buNone/>
            </a:pPr>
            <a:r>
              <a:rPr lang="en-US" dirty="0"/>
              <a:t>        {  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("Customer="+</a:t>
            </a:r>
            <a:r>
              <a:rPr lang="en-US" dirty="0" err="1"/>
              <a:t>CustID</a:t>
            </a:r>
            <a:r>
              <a:rPr lang="en-US" dirty="0"/>
              <a:t>);  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("Name="+Name);    </a:t>
            </a:r>
          </a:p>
          <a:p>
            <a:pPr>
              <a:buNone/>
            </a:pPr>
            <a:r>
              <a:rPr lang="en-US" dirty="0"/>
              <a:t>            </a:t>
            </a:r>
            <a:r>
              <a:rPr lang="en-US" dirty="0" err="1"/>
              <a:t>Console.WriteLine</a:t>
            </a:r>
            <a:r>
              <a:rPr lang="en-US" dirty="0"/>
              <a:t>("Address="+Address);      </a:t>
            </a:r>
          </a:p>
          <a:p>
            <a:pPr>
              <a:buNone/>
            </a:pPr>
            <a:r>
              <a:rPr lang="en-US" dirty="0"/>
              <a:t>        }    </a:t>
            </a:r>
          </a:p>
          <a:p>
            <a:pPr>
              <a:buNone/>
            </a:pPr>
            <a:r>
              <a:rPr lang="en-US" dirty="0"/>
              <a:t>       // Code for entry point    </a:t>
            </a:r>
          </a:p>
          <a:p>
            <a:pPr>
              <a:buNone/>
            </a:pPr>
            <a:r>
              <a:rPr lang="en-US" dirty="0"/>
              <a:t>    }    </a:t>
            </a:r>
          </a:p>
          <a:p>
            <a:pPr>
              <a:buNone/>
            </a:pPr>
            <a:r>
              <a:rPr lang="en-US" dirty="0"/>
              <a:t>}   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48768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Ta </a:t>
            </a:r>
            <a:r>
              <a:rPr lang="en-US" b="1" dirty="0" err="1" smtClean="0"/>
              <a:t>chỉnh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Main </a:t>
            </a:r>
            <a:r>
              <a:rPr lang="en-US" b="1" dirty="0" err="1" smtClean="0"/>
              <a:t>tại</a:t>
            </a:r>
            <a:r>
              <a:rPr lang="en-US" b="1" dirty="0" smtClean="0"/>
              <a:t> </a:t>
            </a:r>
            <a:r>
              <a:rPr lang="en-US" b="1" dirty="0" err="1" smtClean="0"/>
              <a:t>Program.cs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sz="2100" b="1" dirty="0" smtClean="0"/>
              <a:t>static</a:t>
            </a:r>
            <a:r>
              <a:rPr lang="en-US" sz="2100" dirty="0"/>
              <a:t> </a:t>
            </a:r>
            <a:r>
              <a:rPr lang="en-US" sz="2100" b="1" dirty="0"/>
              <a:t>void</a:t>
            </a:r>
            <a:r>
              <a:rPr lang="en-US" sz="2100" dirty="0"/>
              <a:t> Main(</a:t>
            </a:r>
            <a:r>
              <a:rPr lang="en-US" sz="2100" b="1" dirty="0"/>
              <a:t>string</a:t>
            </a:r>
            <a:r>
              <a:rPr lang="en-US" sz="2100" dirty="0"/>
              <a:t>[] </a:t>
            </a:r>
            <a:r>
              <a:rPr lang="en-US" sz="2100" dirty="0" err="1"/>
              <a:t>args</a:t>
            </a:r>
            <a:r>
              <a:rPr lang="en-US" sz="2100" dirty="0"/>
              <a:t>)    </a:t>
            </a:r>
          </a:p>
          <a:p>
            <a:pPr>
              <a:buNone/>
            </a:pPr>
            <a:r>
              <a:rPr lang="en-US" sz="2100" dirty="0"/>
              <a:t>    {    </a:t>
            </a:r>
          </a:p>
          <a:p>
            <a:pPr>
              <a:buNone/>
            </a:pPr>
            <a:r>
              <a:rPr lang="en-US" sz="2100" dirty="0"/>
              <a:t>        // object instantiation    </a:t>
            </a:r>
          </a:p>
          <a:p>
            <a:pPr>
              <a:buNone/>
            </a:pPr>
            <a:r>
              <a:rPr lang="en-US" sz="2100" dirty="0"/>
              <a:t>        customer </a:t>
            </a:r>
            <a:r>
              <a:rPr lang="en-US" sz="2100" dirty="0" err="1"/>
              <a:t>obj</a:t>
            </a:r>
            <a:r>
              <a:rPr lang="en-US" sz="2100" dirty="0"/>
              <a:t> = </a:t>
            </a:r>
            <a:r>
              <a:rPr lang="en-US" sz="2100" b="1" dirty="0"/>
              <a:t>new</a:t>
            </a:r>
            <a:r>
              <a:rPr lang="en-US" sz="2100" dirty="0"/>
              <a:t> customer();    </a:t>
            </a:r>
          </a:p>
          <a:p>
            <a:pPr>
              <a:buNone/>
            </a:pPr>
            <a:r>
              <a:rPr lang="en-US" sz="2100" dirty="0"/>
              <a:t>  </a:t>
            </a:r>
          </a:p>
          <a:p>
            <a:pPr>
              <a:buNone/>
            </a:pPr>
            <a:r>
              <a:rPr lang="en-US" sz="2100" dirty="0"/>
              <a:t>        //Method calling    </a:t>
            </a:r>
          </a:p>
          <a:p>
            <a:pPr>
              <a:buNone/>
            </a:pPr>
            <a:r>
              <a:rPr lang="en-US" sz="2100" dirty="0"/>
              <a:t>        </a:t>
            </a:r>
            <a:r>
              <a:rPr lang="en-US" sz="2100" dirty="0" err="1"/>
              <a:t>obj.displayData</a:t>
            </a:r>
            <a:r>
              <a:rPr lang="en-US" sz="2100" dirty="0"/>
              <a:t>();    </a:t>
            </a:r>
          </a:p>
          <a:p>
            <a:pPr>
              <a:buNone/>
            </a:pPr>
            <a:r>
              <a:rPr lang="en-US" sz="2100" dirty="0"/>
              <a:t>  </a:t>
            </a:r>
          </a:p>
          <a:p>
            <a:pPr>
              <a:buNone/>
            </a:pPr>
            <a:r>
              <a:rPr lang="en-US" sz="2100" dirty="0"/>
              <a:t>         //fields calling    </a:t>
            </a:r>
          </a:p>
          <a:p>
            <a:pPr>
              <a:buNone/>
            </a:pPr>
            <a:r>
              <a:rPr lang="en-US" sz="2100" dirty="0"/>
              <a:t>        </a:t>
            </a:r>
            <a:r>
              <a:rPr lang="en-US" sz="2100" dirty="0" err="1"/>
              <a:t>Console.WriteLine</a:t>
            </a:r>
            <a:r>
              <a:rPr lang="en-US" sz="2100" dirty="0"/>
              <a:t>(</a:t>
            </a:r>
            <a:r>
              <a:rPr lang="en-US" sz="2100" dirty="0" err="1"/>
              <a:t>obj.CustID</a:t>
            </a:r>
            <a:r>
              <a:rPr lang="en-US" sz="2100" dirty="0"/>
              <a:t>);    </a:t>
            </a:r>
          </a:p>
          <a:p>
            <a:pPr>
              <a:buNone/>
            </a:pPr>
            <a:r>
              <a:rPr lang="en-US" sz="2100" dirty="0"/>
              <a:t>        </a:t>
            </a:r>
            <a:r>
              <a:rPr lang="en-US" sz="2100" dirty="0" err="1"/>
              <a:t>Console.WriteLine</a:t>
            </a:r>
            <a:r>
              <a:rPr lang="en-US" sz="2100" dirty="0"/>
              <a:t>(</a:t>
            </a:r>
            <a:r>
              <a:rPr lang="en-US" sz="2100" dirty="0" err="1"/>
              <a:t>obj.Name</a:t>
            </a:r>
            <a:r>
              <a:rPr lang="en-US" sz="2100" dirty="0"/>
              <a:t>);       </a:t>
            </a:r>
          </a:p>
          <a:p>
            <a:pPr>
              <a:buNone/>
            </a:pPr>
            <a:r>
              <a:rPr lang="en-US" sz="2100" dirty="0"/>
              <a:t>        </a:t>
            </a:r>
            <a:r>
              <a:rPr lang="en-US" sz="2100" dirty="0" err="1"/>
              <a:t>Console.WriteLine</a:t>
            </a:r>
            <a:r>
              <a:rPr lang="en-US" sz="2100" dirty="0"/>
              <a:t>(</a:t>
            </a:r>
            <a:r>
              <a:rPr lang="en-US" sz="2100" dirty="0" err="1"/>
              <a:t>obj.Address</a:t>
            </a:r>
            <a:r>
              <a:rPr lang="en-US" sz="2100" dirty="0"/>
              <a:t>);       </a:t>
            </a:r>
          </a:p>
          <a:p>
            <a:pPr>
              <a:buNone/>
            </a:pPr>
            <a:r>
              <a:rPr lang="en-US" sz="2100" dirty="0"/>
              <a:t>    } 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1 instance (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),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obj.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“.”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Method,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VS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cử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(</a:t>
            </a:r>
            <a:r>
              <a:rPr lang="en-US" dirty="0" err="1"/>
              <a:t>Intellisense</a:t>
            </a:r>
            <a:r>
              <a:rPr lang="en-US" dirty="0"/>
              <a:t> feature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8434" name="Picture 2" descr="Image 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990600"/>
            <a:ext cx="3448050" cy="29337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Multiple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t/h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namespace,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class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solution,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class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.</a:t>
            </a:r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Vd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program.cs</a:t>
            </a:r>
            <a:endParaRPr lang="en-US" dirty="0" smtClean="0"/>
          </a:p>
          <a:p>
            <a:pPr lvl="1"/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customer.cs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3124200" cy="6629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100" b="1" dirty="0"/>
              <a:t>namespace</a:t>
            </a:r>
            <a:r>
              <a:rPr lang="en-US" sz="1100" dirty="0"/>
              <a:t> oops  </a:t>
            </a:r>
            <a:r>
              <a:rPr lang="en-US" sz="1100" dirty="0" smtClean="0"/>
              <a:t>// file </a:t>
            </a:r>
            <a:r>
              <a:rPr lang="en-US" sz="1100" dirty="0" err="1" smtClean="0"/>
              <a:t>program.cs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{  </a:t>
            </a:r>
          </a:p>
          <a:p>
            <a:pPr>
              <a:buNone/>
            </a:pPr>
            <a:r>
              <a:rPr lang="en-US" sz="1100" dirty="0"/>
              <a:t>    </a:t>
            </a:r>
            <a:r>
              <a:rPr lang="en-US" sz="1100" b="1" dirty="0"/>
              <a:t>class</a:t>
            </a:r>
            <a:r>
              <a:rPr lang="en-US" sz="1100" dirty="0"/>
              <a:t> Program  </a:t>
            </a:r>
          </a:p>
          <a:p>
            <a:pPr>
              <a:buNone/>
            </a:pPr>
            <a:r>
              <a:rPr lang="en-US" sz="1100" dirty="0"/>
              <a:t>    {  </a:t>
            </a:r>
          </a:p>
          <a:p>
            <a:pPr>
              <a:buNone/>
            </a:pPr>
            <a:r>
              <a:rPr lang="en-US" sz="1100" dirty="0"/>
              <a:t>        </a:t>
            </a:r>
            <a:r>
              <a:rPr lang="en-US" sz="1100" b="1" dirty="0"/>
              <a:t>public</a:t>
            </a:r>
            <a:r>
              <a:rPr lang="en-US" sz="1100" dirty="0"/>
              <a:t> </a:t>
            </a:r>
            <a:r>
              <a:rPr lang="en-US" sz="1100" b="1" dirty="0"/>
              <a:t>void</a:t>
            </a:r>
            <a:r>
              <a:rPr lang="en-US" sz="1100" dirty="0"/>
              <a:t> </a:t>
            </a:r>
            <a:r>
              <a:rPr lang="en-US" sz="1100" dirty="0" err="1"/>
              <a:t>MainFunction</a:t>
            </a:r>
            <a:r>
              <a:rPr lang="en-US" sz="1100" dirty="0"/>
              <a:t>()  </a:t>
            </a:r>
          </a:p>
          <a:p>
            <a:pPr>
              <a:buNone/>
            </a:pPr>
            <a:r>
              <a:rPr lang="en-US" sz="1100" dirty="0"/>
              <a:t>        {  </a:t>
            </a:r>
          </a:p>
          <a:p>
            <a:pPr>
              <a:buNone/>
            </a:pPr>
            <a:r>
              <a:rPr lang="en-US" sz="1100" dirty="0"/>
              <a:t>          </a:t>
            </a:r>
            <a:r>
              <a:rPr lang="en-US" sz="1100" dirty="0" err="1"/>
              <a:t>Console.WriteLine</a:t>
            </a:r>
            <a:r>
              <a:rPr lang="en-US" sz="1100" dirty="0"/>
              <a:t>("Main class");  </a:t>
            </a:r>
          </a:p>
          <a:p>
            <a:pPr>
              <a:buNone/>
            </a:pPr>
            <a:r>
              <a:rPr lang="en-US" sz="1100" dirty="0"/>
              <a:t>        }  </a:t>
            </a:r>
          </a:p>
          <a:p>
            <a:pPr>
              <a:buNone/>
            </a:pPr>
            <a:r>
              <a:rPr lang="en-US" sz="1100" dirty="0"/>
              <a:t>        </a:t>
            </a:r>
            <a:r>
              <a:rPr lang="en-US" sz="1100" b="1" dirty="0"/>
              <a:t>static</a:t>
            </a:r>
            <a:r>
              <a:rPr lang="en-US" sz="1100" dirty="0"/>
              <a:t> </a:t>
            </a:r>
            <a:r>
              <a:rPr lang="en-US" sz="1100" b="1" dirty="0"/>
              <a:t>void</a:t>
            </a:r>
            <a:r>
              <a:rPr lang="en-US" sz="1100" dirty="0"/>
              <a:t> Main(</a:t>
            </a:r>
            <a:r>
              <a:rPr lang="en-US" sz="1100" b="1" dirty="0"/>
              <a:t>string</a:t>
            </a:r>
            <a:r>
              <a:rPr lang="en-US" sz="1100" dirty="0"/>
              <a:t>[] </a:t>
            </a:r>
            <a:r>
              <a:rPr lang="en-US" sz="1100" dirty="0" err="1"/>
              <a:t>args</a:t>
            </a:r>
            <a:r>
              <a:rPr lang="en-US" sz="1100" dirty="0"/>
              <a:t>)  </a:t>
            </a:r>
          </a:p>
          <a:p>
            <a:pPr>
              <a:buNone/>
            </a:pPr>
            <a:r>
              <a:rPr lang="en-US" sz="1100" dirty="0"/>
              <a:t>        {  </a:t>
            </a:r>
          </a:p>
          <a:p>
            <a:pPr>
              <a:buNone/>
            </a:pPr>
            <a:r>
              <a:rPr lang="en-US" sz="1100" dirty="0"/>
              <a:t>            //main class instance  </a:t>
            </a:r>
          </a:p>
          <a:p>
            <a:pPr>
              <a:buNone/>
            </a:pPr>
            <a:r>
              <a:rPr lang="en-US" sz="1100" dirty="0"/>
              <a:t>            Program </a:t>
            </a:r>
            <a:r>
              <a:rPr lang="en-US" sz="1100" dirty="0" err="1"/>
              <a:t>obj</a:t>
            </a:r>
            <a:r>
              <a:rPr lang="en-US" sz="1100" dirty="0"/>
              <a:t> = </a:t>
            </a:r>
            <a:r>
              <a:rPr lang="en-US" sz="1100" b="1" dirty="0"/>
              <a:t>new</a:t>
            </a:r>
            <a:r>
              <a:rPr lang="en-US" sz="1100" dirty="0"/>
              <a:t> Program();  </a:t>
            </a:r>
          </a:p>
          <a:p>
            <a:pPr>
              <a:buNone/>
            </a:pPr>
            <a:r>
              <a:rPr lang="en-US" sz="1100" dirty="0"/>
              <a:t>            </a:t>
            </a:r>
            <a:r>
              <a:rPr lang="en-US" sz="1100" dirty="0" err="1"/>
              <a:t>obj.MainFunction</a:t>
            </a:r>
            <a:r>
              <a:rPr lang="en-US" sz="1100" dirty="0"/>
              <a:t>();  </a:t>
            </a:r>
          </a:p>
          <a:p>
            <a:pPr>
              <a:buNone/>
            </a:pPr>
            <a:r>
              <a:rPr lang="en-US" sz="1100" dirty="0"/>
              <a:t>  </a:t>
            </a:r>
          </a:p>
          <a:p>
            <a:pPr>
              <a:buNone/>
            </a:pPr>
            <a:r>
              <a:rPr lang="en-US" sz="1100" dirty="0"/>
              <a:t>            //other class </a:t>
            </a:r>
            <a:r>
              <a:rPr lang="en-US" sz="1100" dirty="0" err="1"/>
              <a:t>instace</a:t>
            </a:r>
            <a:r>
              <a:rPr lang="en-US" sz="1100" dirty="0"/>
              <a:t>  </a:t>
            </a:r>
          </a:p>
          <a:p>
            <a:pPr>
              <a:buNone/>
            </a:pPr>
            <a:r>
              <a:rPr lang="en-US" sz="1100" dirty="0"/>
              <a:t>            demo </a:t>
            </a:r>
            <a:r>
              <a:rPr lang="en-US" sz="1100" dirty="0" err="1"/>
              <a:t>dObj</a:t>
            </a:r>
            <a:r>
              <a:rPr lang="en-US" sz="1100" dirty="0"/>
              <a:t>=</a:t>
            </a:r>
            <a:r>
              <a:rPr lang="en-US" sz="1100" b="1" dirty="0"/>
              <a:t>new</a:t>
            </a:r>
            <a:r>
              <a:rPr lang="en-US" sz="1100" dirty="0"/>
              <a:t> demo();  </a:t>
            </a:r>
          </a:p>
          <a:p>
            <a:pPr>
              <a:buNone/>
            </a:pPr>
            <a:r>
              <a:rPr lang="en-US" sz="1100" dirty="0"/>
              <a:t>            </a:t>
            </a:r>
            <a:r>
              <a:rPr lang="en-US" sz="1100" dirty="0" err="1"/>
              <a:t>dObj.addition</a:t>
            </a:r>
            <a:r>
              <a:rPr lang="en-US" sz="1100" dirty="0"/>
              <a:t>();   </a:t>
            </a:r>
          </a:p>
          <a:p>
            <a:pPr>
              <a:buNone/>
            </a:pPr>
            <a:r>
              <a:rPr lang="en-US" sz="1100" dirty="0"/>
              <a:t>        }  </a:t>
            </a:r>
          </a:p>
          <a:p>
            <a:pPr>
              <a:buNone/>
            </a:pPr>
            <a:r>
              <a:rPr lang="en-US" sz="1100" dirty="0"/>
              <a:t>    }  </a:t>
            </a:r>
          </a:p>
          <a:p>
            <a:pPr>
              <a:buNone/>
            </a:pPr>
            <a:r>
              <a:rPr lang="en-US" sz="1100" dirty="0"/>
              <a:t>    </a:t>
            </a:r>
            <a:r>
              <a:rPr lang="en-US" sz="1100" b="1" dirty="0"/>
              <a:t>class</a:t>
            </a:r>
            <a:r>
              <a:rPr lang="en-US" sz="1100" dirty="0"/>
              <a:t> demo  </a:t>
            </a:r>
          </a:p>
          <a:p>
            <a:pPr>
              <a:buNone/>
            </a:pPr>
            <a:r>
              <a:rPr lang="en-US" sz="1100" dirty="0"/>
              <a:t>    {  </a:t>
            </a:r>
          </a:p>
          <a:p>
            <a:pPr>
              <a:buNone/>
            </a:pPr>
            <a:r>
              <a:rPr lang="en-US" sz="1100" dirty="0"/>
              <a:t>        </a:t>
            </a:r>
            <a:r>
              <a:rPr lang="en-US" sz="1100" b="1" dirty="0" err="1"/>
              <a:t>int</a:t>
            </a:r>
            <a:r>
              <a:rPr lang="en-US" sz="1100" dirty="0"/>
              <a:t> x = 10;  </a:t>
            </a:r>
          </a:p>
          <a:p>
            <a:pPr>
              <a:buNone/>
            </a:pPr>
            <a:r>
              <a:rPr lang="en-US" sz="1100" dirty="0"/>
              <a:t>        </a:t>
            </a:r>
            <a:r>
              <a:rPr lang="en-US" sz="1100" b="1" dirty="0" err="1"/>
              <a:t>int</a:t>
            </a:r>
            <a:r>
              <a:rPr lang="en-US" sz="1100" dirty="0"/>
              <a:t> y = 20;  </a:t>
            </a:r>
          </a:p>
          <a:p>
            <a:pPr>
              <a:buNone/>
            </a:pPr>
            <a:r>
              <a:rPr lang="en-US" sz="1100" dirty="0"/>
              <a:t>        </a:t>
            </a:r>
            <a:r>
              <a:rPr lang="en-US" sz="1100" b="1" dirty="0" err="1"/>
              <a:t>int</a:t>
            </a:r>
            <a:r>
              <a:rPr lang="en-US" sz="1100" dirty="0"/>
              <a:t> z;  </a:t>
            </a:r>
          </a:p>
          <a:p>
            <a:pPr>
              <a:buNone/>
            </a:pPr>
            <a:r>
              <a:rPr lang="en-US" sz="1100" dirty="0"/>
              <a:t>        </a:t>
            </a:r>
            <a:r>
              <a:rPr lang="en-US" sz="1100" b="1" dirty="0"/>
              <a:t>public</a:t>
            </a:r>
            <a:r>
              <a:rPr lang="en-US" sz="1100" dirty="0"/>
              <a:t> </a:t>
            </a:r>
            <a:r>
              <a:rPr lang="en-US" sz="1100" b="1" dirty="0"/>
              <a:t>void</a:t>
            </a:r>
            <a:r>
              <a:rPr lang="en-US" sz="1100" dirty="0"/>
              <a:t> addition()  </a:t>
            </a:r>
          </a:p>
          <a:p>
            <a:pPr>
              <a:buNone/>
            </a:pPr>
            <a:r>
              <a:rPr lang="en-US" sz="1100" dirty="0"/>
              <a:t>        {  </a:t>
            </a:r>
          </a:p>
          <a:p>
            <a:pPr>
              <a:buNone/>
            </a:pPr>
            <a:r>
              <a:rPr lang="en-US" sz="1100" dirty="0"/>
              <a:t>            z = x + y;  </a:t>
            </a:r>
          </a:p>
          <a:p>
            <a:pPr>
              <a:buNone/>
            </a:pPr>
            <a:r>
              <a:rPr lang="en-US" sz="1100" dirty="0"/>
              <a:t>            </a:t>
            </a:r>
            <a:r>
              <a:rPr lang="en-US" sz="1100" dirty="0" err="1"/>
              <a:t>Console.WriteLine</a:t>
            </a:r>
            <a:r>
              <a:rPr lang="en-US" sz="1100" dirty="0"/>
              <a:t>("other class in Namespace");  </a:t>
            </a:r>
          </a:p>
          <a:p>
            <a:pPr>
              <a:buNone/>
            </a:pPr>
            <a:r>
              <a:rPr lang="en-US" sz="1100" dirty="0"/>
              <a:t>            </a:t>
            </a:r>
            <a:r>
              <a:rPr lang="en-US" sz="1100" dirty="0" err="1"/>
              <a:t>Console.WriteLine</a:t>
            </a:r>
            <a:r>
              <a:rPr lang="en-US" sz="1100" dirty="0"/>
              <a:t>(z);    </a:t>
            </a:r>
          </a:p>
          <a:p>
            <a:pPr>
              <a:buNone/>
            </a:pPr>
            <a:r>
              <a:rPr lang="en-US" sz="1100" dirty="0"/>
              <a:t>        }  </a:t>
            </a:r>
          </a:p>
          <a:p>
            <a:pPr>
              <a:buNone/>
            </a:pPr>
            <a:r>
              <a:rPr lang="en-US" sz="1100" dirty="0"/>
              <a:t>    }  </a:t>
            </a:r>
          </a:p>
          <a:p>
            <a:pPr>
              <a:buNone/>
            </a:pPr>
            <a:r>
              <a:rPr lang="en-US" sz="1100" dirty="0"/>
              <a:t>}  </a:t>
            </a:r>
          </a:p>
          <a:p>
            <a:pPr>
              <a:buNone/>
            </a:pPr>
            <a:r>
              <a:rPr lang="en-US" sz="1100" dirty="0" smtClean="0"/>
              <a:t/>
            </a:r>
            <a:br>
              <a:rPr lang="en-US" sz="1100" dirty="0" smtClean="0"/>
            </a:br>
            <a:endParaRPr lang="en-US" sz="11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76200"/>
            <a:ext cx="3124200" cy="662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File: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customer.cs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namespace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oops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  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lang="en-US" sz="1100" dirty="0" smtClean="0"/>
              <a:t> customer 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nội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dung class customer 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như</a:t>
            </a:r>
            <a:r>
              <a:rPr kumimoji="0" lang="en-US" sz="11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slide </a:t>
            </a:r>
            <a:r>
              <a:rPr kumimoji="0" lang="en-US" sz="11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trước</a:t>
            </a: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demo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x = 10;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y = 20;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z;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addition()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{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z = x + y;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Console.WriteLine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("other class in Namespace");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    </a:t>
            </a:r>
            <a:r>
              <a:rPr kumimoji="0" lang="en-US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Console.WriteLine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(z);  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   } 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 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25146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Hoặc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1376</Words>
  <Application>Microsoft Office PowerPoint</Application>
  <PresentationFormat>On-screen Show (4:3)</PresentationFormat>
  <Paragraphs>596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Hướng đối tượng trong C#</vt:lpstr>
      <vt:lpstr>Nội dung</vt:lpstr>
      <vt:lpstr>Classes và Objects</vt:lpstr>
      <vt:lpstr>Tạo 1 class</vt:lpstr>
      <vt:lpstr>Slide 5</vt:lpstr>
      <vt:lpstr>Slide 6</vt:lpstr>
      <vt:lpstr>Slide 7</vt:lpstr>
      <vt:lpstr>Multiple Class</vt:lpstr>
      <vt:lpstr>Slide 9</vt:lpstr>
      <vt:lpstr>Partial classes</vt:lpstr>
      <vt:lpstr>Slide 11</vt:lpstr>
      <vt:lpstr>Static classes</vt:lpstr>
      <vt:lpstr>Slide 13</vt:lpstr>
      <vt:lpstr>Tạo và truy xuất Class thư viện (.dll)</vt:lpstr>
      <vt:lpstr>Slide 15</vt:lpstr>
      <vt:lpstr>Slide 16</vt:lpstr>
      <vt:lpstr>Constructor</vt:lpstr>
      <vt:lpstr>Slide 18</vt:lpstr>
      <vt:lpstr>Destructor</vt:lpstr>
      <vt:lpstr>Slide 20</vt:lpstr>
      <vt:lpstr>Function Overloading</vt:lpstr>
      <vt:lpstr>Slide 22</vt:lpstr>
      <vt:lpstr>Encapsulation</vt:lpstr>
      <vt:lpstr>Inheritance</vt:lpstr>
      <vt:lpstr>Slide 25</vt:lpstr>
      <vt:lpstr>Virtual Methods</vt:lpstr>
      <vt:lpstr>Slide 27</vt:lpstr>
      <vt:lpstr>Abstract Classes</vt:lpstr>
      <vt:lpstr>Slide 29</vt:lpstr>
      <vt:lpstr>Interface</vt:lpstr>
      <vt:lpstr>Slide 31</vt:lpstr>
      <vt:lpstr>Tham khảo</vt:lpstr>
      <vt:lpstr>Bài tập</vt:lpstr>
      <vt:lpstr>Slide 34</vt:lpstr>
    </vt:vector>
  </TitlesOfParts>
  <Company>TU Wien - Campusversion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hung21c</dc:creator>
  <cp:lastModifiedBy>hung21c</cp:lastModifiedBy>
  <cp:revision>68</cp:revision>
  <dcterms:created xsi:type="dcterms:W3CDTF">2018-04-05T15:55:34Z</dcterms:created>
  <dcterms:modified xsi:type="dcterms:W3CDTF">2018-04-05T21:03:41Z</dcterms:modified>
</cp:coreProperties>
</file>