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24ED-0033-41CF-B378-A7DDC9AD3B0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7E102-58ED-4235-8F49-81A94731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7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24ED-0033-41CF-B378-A7DDC9AD3B0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7E102-58ED-4235-8F49-81A94731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9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24ED-0033-41CF-B378-A7DDC9AD3B0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7E102-58ED-4235-8F49-81A94731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5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24ED-0033-41CF-B378-A7DDC9AD3B0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7E102-58ED-4235-8F49-81A94731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8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24ED-0033-41CF-B378-A7DDC9AD3B0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7E102-58ED-4235-8F49-81A94731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1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24ED-0033-41CF-B378-A7DDC9AD3B0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7E102-58ED-4235-8F49-81A94731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2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24ED-0033-41CF-B378-A7DDC9AD3B0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7E102-58ED-4235-8F49-81A94731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9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24ED-0033-41CF-B378-A7DDC9AD3B0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7E102-58ED-4235-8F49-81A94731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4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24ED-0033-41CF-B378-A7DDC9AD3B0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7E102-58ED-4235-8F49-81A94731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24ED-0033-41CF-B378-A7DDC9AD3B0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7E102-58ED-4235-8F49-81A94731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0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24ED-0033-41CF-B378-A7DDC9AD3B0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7E102-58ED-4235-8F49-81A94731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7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524ED-0033-41CF-B378-A7DDC9AD3B0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7E102-58ED-4235-8F49-81A94731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6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3000" y="-1143000"/>
            <a:ext cx="6858001" cy="91440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00175" y="2508250"/>
            <a:ext cx="6505575" cy="1841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Cara </a:t>
            </a:r>
            <a:r>
              <a:rPr lang="en-US" sz="2800" b="1" dirty="0" err="1" smtClean="0">
                <a:solidFill>
                  <a:schemeClr val="tx1"/>
                </a:solidFill>
              </a:rPr>
              <a:t>Membuat</a:t>
            </a:r>
            <a:r>
              <a:rPr lang="en-US" sz="2800" b="1" dirty="0" smtClean="0">
                <a:solidFill>
                  <a:schemeClr val="tx1"/>
                </a:solidFill>
              </a:rPr>
              <a:t> Course </a:t>
            </a:r>
            <a:r>
              <a:rPr lang="en-US" sz="2800" b="1" dirty="0" err="1" smtClean="0">
                <a:solidFill>
                  <a:schemeClr val="tx1"/>
                </a:solidFill>
              </a:rPr>
              <a:t>dan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Pertanyaan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dalam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modul</a:t>
            </a:r>
            <a:r>
              <a:rPr lang="en-US" sz="2800" b="1" dirty="0" smtClean="0">
                <a:solidFill>
                  <a:schemeClr val="tx1"/>
                </a:solidFill>
              </a:rPr>
              <a:t> Training</a:t>
            </a: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Admin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7A6FF42-B9A4-45D3-A534-46B5115012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830" y="5107226"/>
            <a:ext cx="1225841" cy="1340026"/>
          </a:xfrm>
          <a:prstGeom prst="rect">
            <a:avLst/>
          </a:prstGeom>
        </p:spPr>
      </p:pic>
      <p:pic>
        <p:nvPicPr>
          <p:cNvPr id="8" name="Picture 5" descr="INFOVES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310" y="6094084"/>
            <a:ext cx="806873" cy="24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38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2" y="450203"/>
            <a:ext cx="8995048" cy="525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129432"/>
            <a:ext cx="405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Cara </a:t>
            </a:r>
            <a:r>
              <a:rPr lang="en-US" b="1" i="1" dirty="0" smtClean="0">
                <a:solidFill>
                  <a:srgbClr val="0070C0"/>
                </a:solidFill>
              </a:rPr>
              <a:t>Input </a:t>
            </a:r>
            <a:r>
              <a:rPr lang="en-US" b="1" dirty="0" err="1" smtClean="0">
                <a:solidFill>
                  <a:srgbClr val="0070C0"/>
                </a:solidFill>
              </a:rPr>
              <a:t>Pertanyaan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pada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Kuis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/ </a:t>
            </a:r>
            <a:r>
              <a:rPr lang="en-US" b="1" dirty="0" err="1" smtClean="0">
                <a:solidFill>
                  <a:srgbClr val="0070C0"/>
                </a:solidFill>
              </a:rPr>
              <a:t>Ujian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16" y="5943600"/>
            <a:ext cx="8906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i="1" dirty="0" smtClean="0"/>
              <a:t>input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manual, Admin </a:t>
            </a:r>
            <a:r>
              <a:rPr lang="en-US" dirty="0" err="1" smtClean="0"/>
              <a:t>wajib</a:t>
            </a:r>
            <a:r>
              <a:rPr lang="en-US" dirty="0" smtClean="0"/>
              <a:t> </a:t>
            </a:r>
            <a:r>
              <a:rPr lang="en-US" dirty="0" err="1" smtClean="0"/>
              <a:t>menuliskan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err="1" smtClean="0"/>
              <a:t>Hanya</a:t>
            </a:r>
            <a:r>
              <a:rPr lang="en-US" dirty="0" smtClean="0"/>
              <a:t> 1 (</a:t>
            </a:r>
            <a:r>
              <a:rPr lang="en-US" dirty="0" err="1" smtClean="0"/>
              <a:t>satu</a:t>
            </a:r>
            <a:r>
              <a:rPr lang="en-US" dirty="0" smtClean="0"/>
              <a:t>) </a:t>
            </a:r>
            <a:r>
              <a:rPr lang="en-US" dirty="0" err="1" smtClean="0"/>
              <a:t>pilihan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> yang </a:t>
            </a:r>
            <a:r>
              <a:rPr lang="en-US" dirty="0" err="1" smtClean="0"/>
              <a:t>benar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52600"/>
            <a:ext cx="8954219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: Rounded Corners 14">
            <a:extLst>
              <a:ext uri="{FF2B5EF4-FFF2-40B4-BE49-F238E27FC236}">
                <a16:creationId xmlns="" xmlns:a16="http://schemas.microsoft.com/office/drawing/2014/main" id="{585D8886-F8E1-4FD5-8C48-8C3666B4EAED}"/>
              </a:ext>
            </a:extLst>
          </p:cNvPr>
          <p:cNvSpPr/>
          <p:nvPr/>
        </p:nvSpPr>
        <p:spPr>
          <a:xfrm>
            <a:off x="4724400" y="1828800"/>
            <a:ext cx="990600" cy="6096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Graphic 7" descr="Cursor with solid fill">
            <a:extLst>
              <a:ext uri="{FF2B5EF4-FFF2-40B4-BE49-F238E27FC236}">
                <a16:creationId xmlns="" xmlns:a16="http://schemas.microsoft.com/office/drawing/2014/main" id="{21921668-D16D-4F2D-94E8-A4B3AA0DD0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77200" y="3443055"/>
            <a:ext cx="422795" cy="4227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5399" y="457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Cara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Membuat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Course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3795" y="54864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Admin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course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menu “Course”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menu “Create New”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01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62000"/>
            <a:ext cx="6387873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3795" y="54864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Course, Admin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memerhatikan</a:t>
            </a:r>
            <a:r>
              <a:rPr lang="en-US" dirty="0" smtClean="0"/>
              <a:t> </a:t>
            </a:r>
            <a:r>
              <a:rPr lang="en-US" i="1" dirty="0" smtClean="0"/>
              <a:t>mandatory field </a:t>
            </a:r>
            <a:r>
              <a:rPr lang="en-US" dirty="0" smtClean="0"/>
              <a:t>yang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dilengkapi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course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04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Cara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Membuat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Course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67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1258"/>
            <a:ext cx="8839200" cy="5055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57912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course, Admin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sesi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Course.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sesi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memuat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yang </a:t>
            </a:r>
            <a:r>
              <a:rPr lang="en-US" dirty="0" err="1" smtClean="0"/>
              <a:t>berbeda-beda</a:t>
            </a:r>
            <a:r>
              <a:rPr lang="en-US" dirty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peruntukan</a:t>
            </a:r>
            <a:r>
              <a:rPr lang="en-US" dirty="0"/>
              <a:t>.</a:t>
            </a:r>
          </a:p>
        </p:txBody>
      </p:sp>
      <p:sp>
        <p:nvSpPr>
          <p:cNvPr id="6" name="Rectangle: Rounded Corners 14">
            <a:extLst>
              <a:ext uri="{FF2B5EF4-FFF2-40B4-BE49-F238E27FC236}">
                <a16:creationId xmlns="" xmlns:a16="http://schemas.microsoft.com/office/drawing/2014/main" id="{585D8886-F8E1-4FD5-8C48-8C3666B4EAED}"/>
              </a:ext>
            </a:extLst>
          </p:cNvPr>
          <p:cNvSpPr/>
          <p:nvPr/>
        </p:nvSpPr>
        <p:spPr>
          <a:xfrm>
            <a:off x="58882" y="1066800"/>
            <a:ext cx="2590800" cy="3429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/>
          <p:cNvSpPr txBox="1"/>
          <p:nvPr/>
        </p:nvSpPr>
        <p:spPr>
          <a:xfrm>
            <a:off x="685800" y="24578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Cara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Membuat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Course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95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905000"/>
            <a:ext cx="803910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4741" y="50292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sesi</a:t>
            </a:r>
            <a:r>
              <a:rPr lang="en-US" dirty="0" smtClean="0"/>
              <a:t>, Admin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mengunggah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media (</a:t>
            </a:r>
            <a:r>
              <a:rPr lang="en-US" dirty="0" err="1" smtClean="0"/>
              <a:t>contoh</a:t>
            </a:r>
            <a:r>
              <a:rPr lang="en-US" dirty="0" smtClean="0"/>
              <a:t>: video, PDF, MS Word, MS </a:t>
            </a:r>
            <a:r>
              <a:rPr lang="en-US" dirty="0" err="1" smtClean="0"/>
              <a:t>Powerpoint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lain </a:t>
            </a:r>
            <a:r>
              <a:rPr lang="en-US" dirty="0" err="1" smtClean="0"/>
              <a:t>sebagainya</a:t>
            </a:r>
            <a:r>
              <a:rPr lang="en-US" dirty="0" smtClean="0"/>
              <a:t>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Admin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sesi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Course.</a:t>
            </a:r>
            <a:endParaRPr lang="en-US" dirty="0"/>
          </a:p>
        </p:txBody>
      </p:sp>
      <p:sp>
        <p:nvSpPr>
          <p:cNvPr id="5" name="Rectangle: Rounded Corners 14">
            <a:extLst>
              <a:ext uri="{FF2B5EF4-FFF2-40B4-BE49-F238E27FC236}">
                <a16:creationId xmlns="" xmlns:a16="http://schemas.microsoft.com/office/drawing/2014/main" id="{585D8886-F8E1-4FD5-8C48-8C3666B4EAED}"/>
              </a:ext>
            </a:extLst>
          </p:cNvPr>
          <p:cNvSpPr/>
          <p:nvPr/>
        </p:nvSpPr>
        <p:spPr>
          <a:xfrm>
            <a:off x="381000" y="2667000"/>
            <a:ext cx="1504950" cy="762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/>
          <p:cNvSpPr txBox="1"/>
          <p:nvPr/>
        </p:nvSpPr>
        <p:spPr>
          <a:xfrm>
            <a:off x="555399" y="457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Cara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Membuat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Course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30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763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: Rounded Corners 14">
            <a:extLst>
              <a:ext uri="{FF2B5EF4-FFF2-40B4-BE49-F238E27FC236}">
                <a16:creationId xmlns="" xmlns:a16="http://schemas.microsoft.com/office/drawing/2014/main" id="{585D8886-F8E1-4FD5-8C48-8C3666B4EAED}"/>
              </a:ext>
            </a:extLst>
          </p:cNvPr>
          <p:cNvSpPr/>
          <p:nvPr/>
        </p:nvSpPr>
        <p:spPr>
          <a:xfrm>
            <a:off x="4876800" y="1288473"/>
            <a:ext cx="1600200" cy="5334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Graphic 7" descr="Cursor with solid fill">
            <a:extLst>
              <a:ext uri="{FF2B5EF4-FFF2-40B4-BE49-F238E27FC236}">
                <a16:creationId xmlns="" xmlns:a16="http://schemas.microsoft.com/office/drawing/2014/main" id="{21921668-D16D-4F2D-94E8-A4B3AA0DD0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2903" y="2961694"/>
            <a:ext cx="422795" cy="4227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5399" y="457200"/>
            <a:ext cx="405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Cara </a:t>
            </a:r>
            <a:r>
              <a:rPr lang="en-US" b="1" i="1" dirty="0" smtClean="0">
                <a:solidFill>
                  <a:srgbClr val="0070C0"/>
                </a:solidFill>
              </a:rPr>
              <a:t>Input </a:t>
            </a:r>
            <a:r>
              <a:rPr lang="en-US" b="1" dirty="0" err="1" smtClean="0">
                <a:solidFill>
                  <a:srgbClr val="0070C0"/>
                </a:solidFill>
              </a:rPr>
              <a:t>Pertanyaan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pada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Kuis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/ </a:t>
            </a:r>
            <a:r>
              <a:rPr lang="en-US" b="1" dirty="0" err="1" smtClean="0">
                <a:solidFill>
                  <a:srgbClr val="0070C0"/>
                </a:solidFill>
              </a:rPr>
              <a:t>Ujian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4741" y="51054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Admin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kuis</a:t>
            </a:r>
            <a:r>
              <a:rPr lang="en-US" dirty="0" smtClean="0"/>
              <a:t> / </a:t>
            </a:r>
            <a:r>
              <a:rPr lang="en-US" dirty="0" err="1" smtClean="0"/>
              <a:t>ujian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menu </a:t>
            </a:r>
            <a:r>
              <a:rPr lang="en-US" dirty="0" err="1" smtClean="0"/>
              <a:t>kuis</a:t>
            </a:r>
            <a:r>
              <a:rPr lang="en-US" dirty="0" smtClean="0"/>
              <a:t> / </a:t>
            </a:r>
            <a:r>
              <a:rPr lang="en-US" dirty="0" err="1" smtClean="0"/>
              <a:t>ujian</a:t>
            </a:r>
            <a:r>
              <a:rPr lang="en-US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di input </a:t>
            </a:r>
            <a:r>
              <a:rPr lang="en-US" dirty="0" err="1" smtClean="0"/>
              <a:t>secara</a:t>
            </a:r>
            <a:r>
              <a:rPr lang="en-US" dirty="0" smtClean="0"/>
              <a:t> manual </a:t>
            </a:r>
            <a:r>
              <a:rPr lang="en-US" dirty="0" err="1" smtClean="0"/>
              <a:t>satu</a:t>
            </a:r>
            <a:r>
              <a:rPr lang="en-US" dirty="0" smtClean="0"/>
              <a:t> per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bank </a:t>
            </a:r>
            <a:r>
              <a:rPr lang="en-US" dirty="0" err="1" smtClean="0"/>
              <a:t>soal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61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0"/>
            <a:ext cx="8878234" cy="374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: Rounded Corners 14">
            <a:extLst>
              <a:ext uri="{FF2B5EF4-FFF2-40B4-BE49-F238E27FC236}">
                <a16:creationId xmlns="" xmlns:a16="http://schemas.microsoft.com/office/drawing/2014/main" id="{585D8886-F8E1-4FD5-8C48-8C3666B4EAED}"/>
              </a:ext>
            </a:extLst>
          </p:cNvPr>
          <p:cNvSpPr/>
          <p:nvPr/>
        </p:nvSpPr>
        <p:spPr>
          <a:xfrm>
            <a:off x="5181600" y="2636042"/>
            <a:ext cx="3849034" cy="792957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: Rounded Corners 14">
            <a:extLst>
              <a:ext uri="{FF2B5EF4-FFF2-40B4-BE49-F238E27FC236}">
                <a16:creationId xmlns="" xmlns:a16="http://schemas.microsoft.com/office/drawing/2014/main" id="{585D8886-F8E1-4FD5-8C48-8C3666B4EAED}"/>
              </a:ext>
            </a:extLst>
          </p:cNvPr>
          <p:cNvSpPr/>
          <p:nvPr/>
        </p:nvSpPr>
        <p:spPr>
          <a:xfrm>
            <a:off x="3257083" y="3429000"/>
            <a:ext cx="1924517" cy="792957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/>
          <p:cNvSpPr txBox="1"/>
          <p:nvPr/>
        </p:nvSpPr>
        <p:spPr>
          <a:xfrm>
            <a:off x="76200" y="4627418"/>
            <a:ext cx="8906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b="1" dirty="0" smtClean="0"/>
              <a:t>Generate Question</a:t>
            </a:r>
            <a:r>
              <a:rPr lang="en-US" dirty="0" smtClean="0"/>
              <a:t>: </a:t>
            </a:r>
            <a:r>
              <a:rPr lang="en-US" dirty="0" err="1" smtClean="0"/>
              <a:t>apabila</a:t>
            </a:r>
            <a:r>
              <a:rPr lang="en-US" dirty="0" smtClean="0"/>
              <a:t> Admin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ditampilkan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kuis</a:t>
            </a:r>
            <a:r>
              <a:rPr lang="en-US" dirty="0" smtClean="0"/>
              <a:t> / </a:t>
            </a:r>
            <a:r>
              <a:rPr lang="en-US" dirty="0" err="1" smtClean="0"/>
              <a:t>ujian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bank </a:t>
            </a:r>
            <a:r>
              <a:rPr lang="en-US" dirty="0" err="1" smtClean="0"/>
              <a:t>soal</a:t>
            </a:r>
            <a:r>
              <a:rPr lang="en-US" dirty="0" smtClean="0"/>
              <a:t>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 smtClean="0"/>
              <a:t>Scheduled</a:t>
            </a:r>
            <a:r>
              <a:rPr lang="en-US" dirty="0" smtClean="0"/>
              <a:t>: </a:t>
            </a:r>
            <a:r>
              <a:rPr lang="en-US" dirty="0" err="1" smtClean="0"/>
              <a:t>kuis</a:t>
            </a:r>
            <a:r>
              <a:rPr lang="en-US" dirty="0" smtClean="0"/>
              <a:t> / </a:t>
            </a:r>
            <a:r>
              <a:rPr lang="en-US" dirty="0" err="1" smtClean="0"/>
              <a:t>ujian</a:t>
            </a:r>
            <a:r>
              <a:rPr lang="en-US" dirty="0" smtClean="0"/>
              <a:t> yang </a:t>
            </a:r>
            <a:r>
              <a:rPr lang="en-US" dirty="0" err="1" smtClean="0"/>
              <a:t>ditampilkan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Training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diatur</a:t>
            </a:r>
            <a:r>
              <a:rPr lang="en-US" dirty="0" smtClean="0"/>
              <a:t> </a:t>
            </a:r>
            <a:r>
              <a:rPr lang="en-US" dirty="0" err="1" smtClean="0"/>
              <a:t>jadwalnya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Admin.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 smtClean="0"/>
              <a:t>Generate Membership</a:t>
            </a:r>
            <a:r>
              <a:rPr lang="en-US" dirty="0" smtClean="0"/>
              <a:t>: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Peserta</a:t>
            </a:r>
            <a:r>
              <a:rPr lang="en-US" dirty="0" smtClean="0"/>
              <a:t>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Course),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kartu</a:t>
            </a:r>
            <a:r>
              <a:rPr lang="en-US" dirty="0" smtClean="0"/>
              <a:t> Membership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Peserta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5399" y="457200"/>
            <a:ext cx="405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Cara </a:t>
            </a:r>
            <a:r>
              <a:rPr lang="en-US" b="1" i="1" dirty="0" smtClean="0">
                <a:solidFill>
                  <a:srgbClr val="0070C0"/>
                </a:solidFill>
              </a:rPr>
              <a:t>Input </a:t>
            </a:r>
            <a:r>
              <a:rPr lang="en-US" b="1" dirty="0" err="1" smtClean="0">
                <a:solidFill>
                  <a:srgbClr val="0070C0"/>
                </a:solidFill>
              </a:rPr>
              <a:t>Pertanyaan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pada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Kuis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/ </a:t>
            </a:r>
            <a:r>
              <a:rPr lang="en-US" b="1" dirty="0" err="1" smtClean="0">
                <a:solidFill>
                  <a:srgbClr val="0070C0"/>
                </a:solidFill>
              </a:rPr>
              <a:t>Ujian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51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0600"/>
            <a:ext cx="8980507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: Rounded Corners 14">
            <a:extLst>
              <a:ext uri="{FF2B5EF4-FFF2-40B4-BE49-F238E27FC236}">
                <a16:creationId xmlns="" xmlns:a16="http://schemas.microsoft.com/office/drawing/2014/main" id="{585D8886-F8E1-4FD5-8C48-8C3666B4EAED}"/>
              </a:ext>
            </a:extLst>
          </p:cNvPr>
          <p:cNvSpPr/>
          <p:nvPr/>
        </p:nvSpPr>
        <p:spPr>
          <a:xfrm>
            <a:off x="55418" y="1447800"/>
            <a:ext cx="3297382" cy="10668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: Rounded Corners 14">
            <a:extLst>
              <a:ext uri="{FF2B5EF4-FFF2-40B4-BE49-F238E27FC236}">
                <a16:creationId xmlns="" xmlns:a16="http://schemas.microsoft.com/office/drawing/2014/main" id="{585D8886-F8E1-4FD5-8C48-8C3666B4EAED}"/>
              </a:ext>
            </a:extLst>
          </p:cNvPr>
          <p:cNvSpPr/>
          <p:nvPr/>
        </p:nvSpPr>
        <p:spPr>
          <a:xfrm>
            <a:off x="41562" y="3124200"/>
            <a:ext cx="4987637" cy="10668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/>
          <p:cNvSpPr txBox="1"/>
          <p:nvPr/>
        </p:nvSpPr>
        <p:spPr>
          <a:xfrm>
            <a:off x="555399" y="457200"/>
            <a:ext cx="405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Cara </a:t>
            </a:r>
            <a:r>
              <a:rPr lang="en-US" b="1" i="1" dirty="0" smtClean="0">
                <a:solidFill>
                  <a:srgbClr val="0070C0"/>
                </a:solidFill>
              </a:rPr>
              <a:t>Input </a:t>
            </a:r>
            <a:r>
              <a:rPr lang="en-US" b="1" dirty="0" err="1" smtClean="0">
                <a:solidFill>
                  <a:srgbClr val="0070C0"/>
                </a:solidFill>
              </a:rPr>
              <a:t>Pertanyaan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pada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Kuis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/ </a:t>
            </a:r>
            <a:r>
              <a:rPr lang="en-US" b="1" dirty="0" err="1" smtClean="0">
                <a:solidFill>
                  <a:srgbClr val="0070C0"/>
                </a:solidFill>
              </a:rPr>
              <a:t>Ujian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18" y="5029200"/>
            <a:ext cx="8906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Admin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Course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di </a:t>
            </a:r>
            <a:r>
              <a:rPr lang="en-US" i="1" dirty="0" smtClean="0"/>
              <a:t>assign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kuis</a:t>
            </a:r>
            <a:r>
              <a:rPr lang="en-US" dirty="0" smtClean="0"/>
              <a:t> / </a:t>
            </a:r>
            <a:r>
              <a:rPr lang="en-US" dirty="0" err="1" smtClean="0"/>
              <a:t>ujian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err="1" smtClean="0"/>
              <a:t>Jika</a:t>
            </a:r>
            <a:r>
              <a:rPr lang="en-US" dirty="0" smtClean="0"/>
              <a:t> Admin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bank </a:t>
            </a:r>
            <a:r>
              <a:rPr lang="en-US" dirty="0" err="1" smtClean="0"/>
              <a:t>soal</a:t>
            </a:r>
            <a:r>
              <a:rPr lang="en-US" dirty="0" smtClean="0"/>
              <a:t> (</a:t>
            </a:r>
            <a:r>
              <a:rPr lang="en-US" i="1" dirty="0" smtClean="0"/>
              <a:t>generate questions</a:t>
            </a:r>
            <a:r>
              <a:rPr lang="en-US" dirty="0" smtClean="0"/>
              <a:t>), </a:t>
            </a:r>
            <a:r>
              <a:rPr lang="en-US" dirty="0" err="1" smtClean="0"/>
              <a:t>maka</a:t>
            </a:r>
            <a:r>
              <a:rPr lang="en-US" dirty="0" smtClean="0"/>
              <a:t> Admin </a:t>
            </a:r>
            <a:r>
              <a:rPr lang="en-US" dirty="0" err="1" smtClean="0"/>
              <a:t>wajib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ditampilkan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kuis</a:t>
            </a:r>
            <a:r>
              <a:rPr lang="en-US" dirty="0" smtClean="0"/>
              <a:t> / </a:t>
            </a:r>
            <a:r>
              <a:rPr lang="en-US" dirty="0" err="1" smtClean="0"/>
              <a:t>ujian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" name="Graphic 7" descr="Cursor with solid fill">
            <a:extLst>
              <a:ext uri="{FF2B5EF4-FFF2-40B4-BE49-F238E27FC236}">
                <a16:creationId xmlns="" xmlns:a16="http://schemas.microsoft.com/office/drawing/2014/main" id="{21921668-D16D-4F2D-94E8-A4B3AA0DD0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23636" y="4530205"/>
            <a:ext cx="422795" cy="42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06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8714222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6373" y="258679"/>
            <a:ext cx="405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Cara </a:t>
            </a:r>
            <a:r>
              <a:rPr lang="en-US" b="1" i="1" dirty="0" smtClean="0">
                <a:solidFill>
                  <a:srgbClr val="0070C0"/>
                </a:solidFill>
              </a:rPr>
              <a:t>Input </a:t>
            </a:r>
            <a:r>
              <a:rPr lang="en-US" b="1" dirty="0" err="1" smtClean="0">
                <a:solidFill>
                  <a:srgbClr val="0070C0"/>
                </a:solidFill>
              </a:rPr>
              <a:t>Pertanyaan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pada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Kuis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/ </a:t>
            </a:r>
            <a:r>
              <a:rPr lang="en-US" b="1" dirty="0" err="1" smtClean="0">
                <a:solidFill>
                  <a:srgbClr val="0070C0"/>
                </a:solidFill>
              </a:rPr>
              <a:t>Ujian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081" y="5518574"/>
            <a:ext cx="8906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i="1" dirty="0" smtClean="0"/>
              <a:t>input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bank </a:t>
            </a:r>
            <a:r>
              <a:rPr lang="en-US" dirty="0" err="1" smtClean="0"/>
              <a:t>soal</a:t>
            </a:r>
            <a:r>
              <a:rPr lang="en-US" dirty="0" smtClean="0"/>
              <a:t>, Admin </a:t>
            </a:r>
            <a:r>
              <a:rPr lang="en-US" dirty="0" err="1" smtClean="0"/>
              <a:t>wajib</a:t>
            </a:r>
            <a:r>
              <a:rPr lang="en-US" dirty="0" smtClean="0"/>
              <a:t> </a:t>
            </a:r>
            <a:r>
              <a:rPr lang="en-US" dirty="0" err="1" smtClean="0"/>
              <a:t>mengunggah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template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disediakan</a:t>
            </a:r>
            <a:r>
              <a:rPr lang="en-US" dirty="0" smtClean="0"/>
              <a:t>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Menu “Last Import Result”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i="1" dirty="0" smtClean="0"/>
              <a:t>file </a:t>
            </a:r>
            <a:r>
              <a:rPr lang="en-US" dirty="0" err="1" smtClean="0"/>
              <a:t>impor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 (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diperbaiki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di </a:t>
            </a:r>
            <a:r>
              <a:rPr lang="en-US" i="1" dirty="0" smtClean="0"/>
              <a:t>upload</a:t>
            </a:r>
            <a:r>
              <a:rPr lang="en-US" dirty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sukses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6" name="Rectangle: Rounded Corners 14">
            <a:extLst>
              <a:ext uri="{FF2B5EF4-FFF2-40B4-BE49-F238E27FC236}">
                <a16:creationId xmlns="" xmlns:a16="http://schemas.microsoft.com/office/drawing/2014/main" id="{585D8886-F8E1-4FD5-8C48-8C3666B4EAED}"/>
              </a:ext>
            </a:extLst>
          </p:cNvPr>
          <p:cNvSpPr/>
          <p:nvPr/>
        </p:nvSpPr>
        <p:spPr>
          <a:xfrm>
            <a:off x="256309" y="1676400"/>
            <a:ext cx="3297382" cy="1524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/>
          <p:cNvSpPr txBox="1"/>
          <p:nvPr/>
        </p:nvSpPr>
        <p:spPr>
          <a:xfrm>
            <a:off x="3810000" y="1717964"/>
            <a:ext cx="30480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i</a:t>
            </a:r>
            <a:r>
              <a:rPr lang="en-US" b="1" dirty="0" err="1" smtClean="0"/>
              <a:t>mpor</a:t>
            </a:r>
            <a:r>
              <a:rPr lang="en-US" b="1" dirty="0" smtClean="0"/>
              <a:t> </a:t>
            </a:r>
            <a:r>
              <a:rPr lang="en-US" b="1" dirty="0" err="1" smtClean="0"/>
              <a:t>soal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bank </a:t>
            </a:r>
            <a:r>
              <a:rPr lang="en-US" b="1" dirty="0" err="1" smtClean="0"/>
              <a:t>soal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3886200"/>
            <a:ext cx="30480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i</a:t>
            </a:r>
            <a:r>
              <a:rPr lang="en-US" b="1" dirty="0" err="1" smtClean="0"/>
              <a:t>mpor</a:t>
            </a:r>
            <a:r>
              <a:rPr lang="en-US" b="1" dirty="0" smtClean="0"/>
              <a:t> </a:t>
            </a:r>
            <a:r>
              <a:rPr lang="en-US" b="1" dirty="0" err="1" smtClean="0"/>
              <a:t>soal</a:t>
            </a:r>
            <a:r>
              <a:rPr lang="en-US" b="1" dirty="0" smtClean="0"/>
              <a:t> </a:t>
            </a:r>
            <a:r>
              <a:rPr lang="en-US" b="1" dirty="0" err="1" smtClean="0"/>
              <a:t>secara</a:t>
            </a:r>
            <a:r>
              <a:rPr lang="en-US" b="1" dirty="0" smtClean="0"/>
              <a:t> manual</a:t>
            </a:r>
            <a:endParaRPr lang="en-US" b="1" dirty="0"/>
          </a:p>
        </p:txBody>
      </p:sp>
      <p:pic>
        <p:nvPicPr>
          <p:cNvPr id="9" name="Graphic 7" descr="Cursor with solid fill">
            <a:extLst>
              <a:ext uri="{FF2B5EF4-FFF2-40B4-BE49-F238E27FC236}">
                <a16:creationId xmlns="" xmlns:a16="http://schemas.microsoft.com/office/drawing/2014/main" id="{21921668-D16D-4F2D-94E8-A4B3AA0DD0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8597" y="3674802"/>
            <a:ext cx="422795" cy="422795"/>
          </a:xfrm>
          <a:prstGeom prst="rect">
            <a:avLst/>
          </a:prstGeom>
        </p:spPr>
      </p:pic>
      <p:pic>
        <p:nvPicPr>
          <p:cNvPr id="10" name="Graphic 7" descr="Cursor with solid fill">
            <a:extLst>
              <a:ext uri="{FF2B5EF4-FFF2-40B4-BE49-F238E27FC236}">
                <a16:creationId xmlns="" xmlns:a16="http://schemas.microsoft.com/office/drawing/2014/main" id="{21921668-D16D-4F2D-94E8-A4B3AA0DD0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3602" y="2846127"/>
            <a:ext cx="422795" cy="42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48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367</Words>
  <Application>Microsoft Office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toshiba</dc:creator>
  <cp:lastModifiedBy>toshiba</cp:lastModifiedBy>
  <cp:revision>19</cp:revision>
  <dcterms:created xsi:type="dcterms:W3CDTF">2021-05-07T08:24:43Z</dcterms:created>
  <dcterms:modified xsi:type="dcterms:W3CDTF">2021-05-10T09:25:24Z</dcterms:modified>
</cp:coreProperties>
</file>