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3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2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88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6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09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8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7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3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1C17-975D-4025-9ABD-3098924E39A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3D2C6E-CEFC-4439-BA60-CFC63DABF91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8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C1A-56AC-9206-DD0E-D529121B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41E0-8F8A-AFC4-F860-18F431D5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</a:t>
            </a:r>
          </a:p>
          <a:p>
            <a:r>
              <a:rPr lang="en-US" dirty="0"/>
              <a:t>Functional Interfaces</a:t>
            </a:r>
          </a:p>
          <a:p>
            <a:r>
              <a:rPr lang="en-US" dirty="0"/>
              <a:t>Predicates anonymous </a:t>
            </a:r>
          </a:p>
          <a:p>
            <a:r>
              <a:rPr lang="en-US" dirty="0" err="1"/>
              <a:t>Extention</a:t>
            </a:r>
            <a:r>
              <a:rPr lang="en-US" dirty="0"/>
              <a:t> methods</a:t>
            </a:r>
          </a:p>
          <a:p>
            <a:r>
              <a:rPr lang="en-US" dirty="0"/>
              <a:t>LINQ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88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9F30-E674-BA94-8382-307DF10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86BE-5CCE-7E55-4B00-E49E7426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lambda expression</a:t>
            </a:r>
            <a:r>
              <a:rPr lang="en-US" dirty="0"/>
              <a:t> is an anonymous function that can contain expressions and statements. It is used to create delegates or expression tree types in a concise syntax.</a:t>
            </a:r>
          </a:p>
          <a:p>
            <a:pPr marL="0" indent="0">
              <a:buNone/>
            </a:pPr>
            <a:r>
              <a:rPr lang="en-US" dirty="0"/>
              <a:t>Syntax:-</a:t>
            </a:r>
          </a:p>
          <a:p>
            <a:pPr marL="0" indent="0">
              <a:buNone/>
            </a:pPr>
            <a:r>
              <a:rPr lang="en-US" dirty="0"/>
              <a:t>(parameters) =&gt;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87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F62E-8AFB-5558-777C-A46547E2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BC13-CA93-2980-F88D-42C0BD722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functional interface</a:t>
            </a:r>
            <a:r>
              <a:rPr lang="en-US" dirty="0"/>
              <a:t> is an interface that contains exactly </a:t>
            </a:r>
            <a:r>
              <a:rPr lang="en-US" b="1" dirty="0"/>
              <a:t>one abstract method</a:t>
            </a:r>
            <a:r>
              <a:rPr lang="en-US" dirty="0"/>
              <a:t>. It is primarily used in conjunction with </a:t>
            </a:r>
            <a:r>
              <a:rPr lang="en-US" b="1" dirty="0"/>
              <a:t>lambda expressions</a:t>
            </a:r>
            <a:r>
              <a:rPr lang="en-US" dirty="0"/>
              <a:t> and </a:t>
            </a:r>
            <a:r>
              <a:rPr lang="en-US" b="1" dirty="0"/>
              <a:t>delegates</a:t>
            </a:r>
            <a:r>
              <a:rPr lang="en-US" dirty="0"/>
              <a:t>. Functional interfaces enable functional programming in C#.</a:t>
            </a:r>
          </a:p>
          <a:p>
            <a:r>
              <a:rPr lang="en-US" dirty="0"/>
              <a:t>In C#, </a:t>
            </a:r>
            <a:r>
              <a:rPr lang="en-US" b="1" dirty="0"/>
              <a:t>delegates</a:t>
            </a:r>
            <a:r>
              <a:rPr lang="en-US" dirty="0"/>
              <a:t> serve as functional interfaces because they define a single method signature.</a:t>
            </a:r>
          </a:p>
          <a:p>
            <a:pPr marL="0" indent="0">
              <a:buNone/>
            </a:pPr>
            <a:r>
              <a:rPr lang="en-IN" dirty="0"/>
              <a:t>RealTime Example:-</a:t>
            </a:r>
          </a:p>
          <a:p>
            <a:r>
              <a:rPr lang="en-IN" dirty="0"/>
              <a:t>Event Handling in a Button Click</a:t>
            </a:r>
          </a:p>
          <a:p>
            <a:r>
              <a:rPr lang="en-IN" dirty="0"/>
              <a:t>Adding Two Numbers</a:t>
            </a:r>
          </a:p>
        </p:txBody>
      </p:sp>
    </p:spTree>
    <p:extLst>
      <p:ext uri="{BB962C8B-B14F-4D97-AF65-F5344CB8AC3E}">
        <p14:creationId xmlns:p14="http://schemas.microsoft.com/office/powerpoint/2010/main" val="166937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459-6B78-E4D3-B7C3-7CC3BA38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F2E5-0611-30B5-D759-608175DA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Predicate</a:t>
            </a:r>
            <a:r>
              <a:rPr lang="en-US" dirty="0"/>
              <a:t> in C# is a </a:t>
            </a:r>
            <a:r>
              <a:rPr lang="en-US" b="1" dirty="0"/>
              <a:t>built-in generic delegate</a:t>
            </a:r>
            <a:r>
              <a:rPr lang="en-US" dirty="0"/>
              <a:t> (Predicate&lt;T&gt;) that represents a method that </a:t>
            </a:r>
            <a:r>
              <a:rPr lang="en-US" b="1" dirty="0"/>
              <a:t>takes one input parameter</a:t>
            </a:r>
            <a:r>
              <a:rPr lang="en-US" dirty="0"/>
              <a:t> and </a:t>
            </a:r>
            <a:r>
              <a:rPr lang="en-US" b="1" dirty="0"/>
              <a:t>returns a </a:t>
            </a:r>
            <a:r>
              <a:rPr lang="en-US" b="1" dirty="0" err="1"/>
              <a:t>boolean</a:t>
            </a:r>
            <a:r>
              <a:rPr lang="en-US" b="1" dirty="0"/>
              <a:t> value (true or false).	</a:t>
            </a:r>
          </a:p>
          <a:p>
            <a:r>
              <a:rPr lang="en-US" b="1" dirty="0"/>
              <a:t>Realtime example:-</a:t>
            </a:r>
          </a:p>
          <a:p>
            <a:r>
              <a:rPr lang="en-US" dirty="0"/>
              <a:t>✅ Filtering lists (Find, </a:t>
            </a:r>
            <a:r>
              <a:rPr lang="en-US" dirty="0" err="1"/>
              <a:t>FindAll</a:t>
            </a:r>
            <a:r>
              <a:rPr lang="en-US" dirty="0"/>
              <a:t>, </a:t>
            </a:r>
            <a:r>
              <a:rPr lang="en-US" dirty="0" err="1"/>
              <a:t>RemoveAll</a:t>
            </a:r>
            <a:r>
              <a:rPr lang="en-US" dirty="0"/>
              <a:t>, Exists)</a:t>
            </a:r>
          </a:p>
          <a:p>
            <a:r>
              <a:rPr lang="en-US" dirty="0"/>
              <a:t>✅ Validations (Checking conditions like Age, Salary, etc.)</a:t>
            </a:r>
          </a:p>
          <a:p>
            <a:r>
              <a:rPr lang="en-US" dirty="0"/>
              <a:t>✅ Event Handling (Checking event conditions)</a:t>
            </a:r>
          </a:p>
          <a:p>
            <a:r>
              <a:rPr lang="en-US" dirty="0"/>
              <a:t>✅ LINQ Queries (Using Where(), Any(), All() methods)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7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184B-1713-C0EE-0C1F-E6525BC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Anonymous in </a:t>
            </a:r>
            <a:r>
              <a:rPr lang="en-IN" dirty="0" err="1"/>
              <a:t>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71B1-F222-B53E-9DC1-4A287AE3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term </a:t>
            </a:r>
            <a:r>
              <a:rPr lang="en-US" b="1" dirty="0"/>
              <a:t>"Anonymous"</a:t>
            </a:r>
            <a:r>
              <a:rPr lang="en-US" dirty="0"/>
              <a:t> in C# refers to </a:t>
            </a:r>
            <a:r>
              <a:rPr lang="en-US" b="1" dirty="0"/>
              <a:t>unnamed entities</a:t>
            </a:r>
            <a:r>
              <a:rPr lang="en-US" dirty="0"/>
              <a:t> that are created without explicitly defining a class, method, or type.</a:t>
            </a:r>
          </a:p>
          <a:p>
            <a:r>
              <a:rPr lang="en-US" dirty="0"/>
              <a:t> </a:t>
            </a:r>
            <a:r>
              <a:rPr lang="en-US" b="1" dirty="0"/>
              <a:t>Anonymous types</a:t>
            </a:r>
            <a:r>
              <a:rPr lang="en-US" dirty="0"/>
              <a:t> and </a:t>
            </a:r>
            <a:r>
              <a:rPr lang="en-US" b="1" dirty="0"/>
              <a:t>anonymous methods</a:t>
            </a:r>
            <a:r>
              <a:rPr lang="en-US" dirty="0"/>
              <a:t> are the most commonly used anonymous features in C#.</a:t>
            </a:r>
          </a:p>
          <a:p>
            <a:pPr marL="0" indent="0">
              <a:buNone/>
            </a:pPr>
            <a:r>
              <a:rPr lang="en-US" b="1" dirty="0"/>
              <a:t>Types of Anonymous Features in C#</a:t>
            </a:r>
          </a:p>
          <a:p>
            <a:r>
              <a:rPr lang="en-US" b="1" dirty="0"/>
              <a:t>Anonymous Methods </a:t>
            </a:r>
            <a:r>
              <a:rPr lang="en-US" dirty="0"/>
              <a:t>- Methods without a name, assigned to a delegate. When a method is used </a:t>
            </a:r>
            <a:r>
              <a:rPr lang="en-US" b="1" dirty="0"/>
              <a:t>only once</a:t>
            </a:r>
            <a:r>
              <a:rPr lang="en-US" dirty="0"/>
              <a:t> (e.g., event handling).</a:t>
            </a:r>
          </a:p>
          <a:p>
            <a:r>
              <a:rPr lang="en-US" b="1" dirty="0"/>
              <a:t>Anonymous Types </a:t>
            </a:r>
            <a:r>
              <a:rPr lang="en-US" dirty="0"/>
              <a:t>- Objects without defining a class. When you need a </a:t>
            </a:r>
            <a:r>
              <a:rPr lang="en-US" b="1" dirty="0"/>
              <a:t>temporary object structure</a:t>
            </a:r>
            <a:r>
              <a:rPr lang="en-US" dirty="0"/>
              <a:t>.</a:t>
            </a:r>
          </a:p>
          <a:p>
            <a:r>
              <a:rPr lang="en-US" b="1" dirty="0"/>
              <a:t>Anonymous Functions (Lambdas) </a:t>
            </a:r>
            <a:r>
              <a:rPr lang="en-US" dirty="0"/>
              <a:t>- Functions without a name, using =&gt; syntax. When writing </a:t>
            </a:r>
            <a:r>
              <a:rPr lang="en-US" b="1" dirty="0"/>
              <a:t>short, inline 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0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5CEF-8E46-073A-899B-2385DB69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Extension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879D-46B0-8CB9-DF82-68C4E530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754"/>
            <a:ext cx="10515600" cy="4486275"/>
          </a:xfrm>
        </p:spPr>
        <p:txBody>
          <a:bodyPr>
            <a:normAutofit/>
          </a:bodyPr>
          <a:lstStyle/>
          <a:p>
            <a:r>
              <a:rPr lang="en-US" b="1" dirty="0"/>
              <a:t>Extension Methods</a:t>
            </a:r>
            <a:r>
              <a:rPr lang="en-US" dirty="0"/>
              <a:t> allow us to </a:t>
            </a:r>
            <a:r>
              <a:rPr lang="en-US" b="1" dirty="0"/>
              <a:t>add new methods to an existing class</a:t>
            </a:r>
            <a:r>
              <a:rPr lang="en-US" dirty="0"/>
              <a:t> </a:t>
            </a:r>
            <a:r>
              <a:rPr lang="en-US" b="1" dirty="0"/>
              <a:t>without modifying the original class or creating a subclass</a:t>
            </a:r>
          </a:p>
          <a:p>
            <a:pPr marL="0" indent="0">
              <a:buNone/>
            </a:pPr>
            <a:r>
              <a:rPr lang="en-US" b="1" dirty="0"/>
              <a:t>Key Points:-</a:t>
            </a:r>
          </a:p>
          <a:p>
            <a:r>
              <a:rPr lang="en-US" dirty="0"/>
              <a:t>They must be declared in a static class with static methods.</a:t>
            </a:r>
            <a:endParaRPr lang="en-US" b="1" dirty="0"/>
          </a:p>
          <a:p>
            <a:r>
              <a:rPr lang="en-US" dirty="0"/>
              <a:t>The first parameter must be prefixed with this to specify the type being extended</a:t>
            </a:r>
          </a:p>
          <a:p>
            <a:pPr marL="0" indent="0">
              <a:buNone/>
            </a:pPr>
            <a:r>
              <a:rPr lang="en-US" b="1" dirty="0"/>
              <a:t>Where Are Extension Methods Used?</a:t>
            </a:r>
          </a:p>
          <a:p>
            <a:r>
              <a:rPr lang="en-US" dirty="0"/>
              <a:t>✅ Enhancing built-in types (e.g., adding methods to string, int, </a:t>
            </a:r>
            <a:r>
              <a:rPr lang="en-US" dirty="0" err="1"/>
              <a:t>DateTime</a:t>
            </a:r>
            <a:r>
              <a:rPr lang="en-US" dirty="0"/>
              <a:t>).</a:t>
            </a:r>
          </a:p>
          <a:p>
            <a:r>
              <a:rPr lang="en-US" dirty="0"/>
              <a:t>✅ Extending third-party libraries without modifying the source code.</a:t>
            </a:r>
          </a:p>
          <a:p>
            <a:r>
              <a:rPr lang="en-US" dirty="0"/>
              <a:t>✅ Improving code readability by writing cleaner and reusable functions.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6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0C3-718F-600E-8711-81017A42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Linq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879D-2C91-E3C5-6717-0005ADF6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LINQ (Language Integrated Query) provides powerful querying capabilities for collections.</a:t>
            </a:r>
          </a:p>
          <a:p>
            <a:r>
              <a:rPr lang="en-US" dirty="0"/>
              <a:t>Most LINQ methods are extension methods provided by the </a:t>
            </a:r>
            <a:r>
              <a:rPr lang="en-US" dirty="0" err="1"/>
              <a:t>System.Linq</a:t>
            </a:r>
            <a:r>
              <a:rPr lang="en-US" dirty="0"/>
              <a:t> namespace.</a:t>
            </a:r>
          </a:p>
          <a:p>
            <a:pPr marL="0" indent="0">
              <a:buNone/>
            </a:pPr>
            <a:r>
              <a:rPr lang="en-US" b="1" dirty="0"/>
              <a:t>Realtime example</a:t>
            </a:r>
            <a:r>
              <a:rPr lang="en-IN" b="1" dirty="0"/>
              <a:t>:-</a:t>
            </a:r>
          </a:p>
          <a:p>
            <a:r>
              <a:rPr lang="en-US" b="1" dirty="0"/>
              <a:t>Filtering and Sorting Employee Data Using LINQ Extension Methods</a:t>
            </a:r>
          </a:p>
          <a:p>
            <a:r>
              <a:rPr lang="en-US" b="1" dirty="0"/>
              <a:t>Use Case:</a:t>
            </a:r>
          </a:p>
          <a:p>
            <a:r>
              <a:rPr lang="en-US" dirty="0"/>
              <a:t>A company has a list of employees, and they need to filter out employees with a salary above 50,000 and sort them by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9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CDA3-0CE5-2188-AA1F-18728239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LINQ Extension Methods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CA71FF-DF32-C0A6-091D-BA6B9C48F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58272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Projection (Transforming)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Methods (Distinct Operations)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Quantifier Methods (Check Conditions)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 Operators (Retrieve Specific Elements)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Concatenation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1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528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Collections</vt:lpstr>
      <vt:lpstr>Lambda Expression</vt:lpstr>
      <vt:lpstr>Functional Interfaces</vt:lpstr>
      <vt:lpstr>Predicates</vt:lpstr>
      <vt:lpstr>Anonymous in c#</vt:lpstr>
      <vt:lpstr>Extension Methods</vt:lpstr>
      <vt:lpstr>Linq </vt:lpstr>
      <vt:lpstr>Types of LINQ Extension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Kuncham Manikanta</dc:creator>
  <cp:lastModifiedBy>Kuncham Manikanta</cp:lastModifiedBy>
  <cp:revision>2</cp:revision>
  <dcterms:created xsi:type="dcterms:W3CDTF">2025-03-12T16:31:25Z</dcterms:created>
  <dcterms:modified xsi:type="dcterms:W3CDTF">2025-03-13T06:34:49Z</dcterms:modified>
</cp:coreProperties>
</file>