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69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1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8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7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45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68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4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2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33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Collections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Non-Generic, Generic, and Concurrent Collections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Collections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Collections store and manage groups of objects.</a:t>
            </a:r>
          </a:p>
          <a:p>
            <a:r>
              <a:t>- Allows dynamic memory allocation and data manipulation.</a:t>
            </a:r>
          </a:p>
          <a:p>
            <a:r>
              <a:t>- Types of Collections:</a:t>
            </a:r>
          </a:p>
          <a:p>
            <a:r>
              <a:t>  • Non-Generic Collections</a:t>
            </a:r>
          </a:p>
          <a:p>
            <a:r>
              <a:t>  • Generic Collections</a:t>
            </a:r>
          </a:p>
          <a:p>
            <a:r>
              <a:t>  • Concurrent Collections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Non-Generic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- Defined in `System.Collections` namespace.</a:t>
            </a:r>
          </a:p>
          <a:p>
            <a:r>
              <a:t>- Stores objects as `object` type (requires typecasting).</a:t>
            </a:r>
          </a:p>
          <a:p>
            <a:r>
              <a:t>- Common Non-Generic Collections:</a:t>
            </a:r>
          </a:p>
          <a:p>
            <a:r>
              <a:t>  • ArrayList – Dynamic array.</a:t>
            </a:r>
          </a:p>
          <a:p>
            <a:r>
              <a:t>  • Stack – LIFO structure.</a:t>
            </a:r>
          </a:p>
          <a:p>
            <a:r>
              <a:t>  • Queue – FIFO structure.</a:t>
            </a:r>
          </a:p>
          <a:p>
            <a:r>
              <a:t>  • Hashtable – Key-value pairs.</a:t>
            </a:r>
          </a:p>
          <a:p>
            <a:r>
              <a:t>  • SortedList – Sorted key-value pairs.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Generic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sz="2400" dirty="0"/>
              <a:t>- Defined in `</a:t>
            </a:r>
            <a:r>
              <a:rPr sz="2400" dirty="0" err="1"/>
              <a:t>System.Collections.Generic</a:t>
            </a:r>
            <a:r>
              <a:rPr sz="2400" dirty="0"/>
              <a:t>` namespace.</a:t>
            </a:r>
          </a:p>
          <a:p>
            <a:r>
              <a:rPr sz="2400" dirty="0"/>
              <a:t>- Type-safe, no need for typecasting.</a:t>
            </a:r>
          </a:p>
          <a:p>
            <a:r>
              <a:rPr sz="2400" dirty="0"/>
              <a:t>- Common Generic Collections:</a:t>
            </a:r>
          </a:p>
          <a:p>
            <a:r>
              <a:rPr sz="2400" dirty="0"/>
              <a:t>  • List&lt;T&gt; – Dynamic array.</a:t>
            </a:r>
          </a:p>
          <a:p>
            <a:r>
              <a:rPr sz="2400" dirty="0"/>
              <a:t>  • Stack&lt;T&gt; – Generic LIFO stack.</a:t>
            </a:r>
          </a:p>
          <a:p>
            <a:r>
              <a:rPr sz="2400" dirty="0"/>
              <a:t>  • Queue&lt;T&gt; – Generic FIFO queue.</a:t>
            </a:r>
          </a:p>
          <a:p>
            <a:r>
              <a:rPr sz="2400" dirty="0"/>
              <a:t>  • Dictionary&lt;</a:t>
            </a:r>
            <a:r>
              <a:rPr sz="2400" dirty="0" err="1"/>
              <a:t>TKey</a:t>
            </a:r>
            <a:r>
              <a:rPr sz="2400" dirty="0"/>
              <a:t>, TValue&gt; – Key-value pairs.</a:t>
            </a:r>
          </a:p>
          <a:p>
            <a:r>
              <a:rPr sz="2400" dirty="0"/>
              <a:t>  • HashSet&lt;T&gt; – Unique values.</a:t>
            </a:r>
          </a:p>
          <a:p>
            <a:r>
              <a:rPr sz="2400" dirty="0"/>
              <a:t>  • LinkedList&lt;T&gt; – Doubly linked list.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Concurrent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2400" dirty="0"/>
              <a:t>- Defined in `</a:t>
            </a:r>
            <a:r>
              <a:rPr sz="2400" dirty="0" err="1"/>
              <a:t>System.Collections.Concurrent</a:t>
            </a:r>
            <a:r>
              <a:rPr sz="2400" dirty="0"/>
              <a:t>` namespace.</a:t>
            </a:r>
          </a:p>
          <a:p>
            <a:r>
              <a:rPr sz="2400" dirty="0"/>
              <a:t>- Thread-safe, used in multi-threaded environments.</a:t>
            </a:r>
          </a:p>
          <a:p>
            <a:r>
              <a:rPr sz="2400" dirty="0"/>
              <a:t>- Common Concurrent Collections:</a:t>
            </a:r>
          </a:p>
          <a:p>
            <a:r>
              <a:rPr sz="2400" dirty="0"/>
              <a:t>  • </a:t>
            </a:r>
            <a:r>
              <a:rPr sz="2400" dirty="0" err="1"/>
              <a:t>ConcurrentBag</a:t>
            </a:r>
            <a:r>
              <a:rPr sz="2400" dirty="0"/>
              <a:t>&lt;T&gt; – Unordered collection.</a:t>
            </a:r>
          </a:p>
          <a:p>
            <a:r>
              <a:rPr sz="2400" dirty="0"/>
              <a:t>  • </a:t>
            </a:r>
            <a:r>
              <a:rPr sz="2400" dirty="0" err="1"/>
              <a:t>ConcurrentQueue</a:t>
            </a:r>
            <a:r>
              <a:rPr sz="2400" dirty="0"/>
              <a:t>&lt;T&gt; – Thread-safe FIFO queue.</a:t>
            </a:r>
          </a:p>
          <a:p>
            <a:r>
              <a:rPr sz="2400" dirty="0"/>
              <a:t>  • </a:t>
            </a:r>
            <a:r>
              <a:rPr sz="2400" dirty="0" err="1"/>
              <a:t>ConcurrentStack</a:t>
            </a:r>
            <a:r>
              <a:rPr sz="2400" dirty="0"/>
              <a:t>&lt;T&gt; – Thread-safe LIFO stack.</a:t>
            </a:r>
          </a:p>
          <a:p>
            <a:r>
              <a:rPr sz="2400" dirty="0"/>
              <a:t>  • </a:t>
            </a:r>
            <a:r>
              <a:rPr sz="2400" dirty="0" err="1"/>
              <a:t>ConcurrentDictionary</a:t>
            </a:r>
            <a:r>
              <a:rPr sz="2400" dirty="0"/>
              <a:t>&lt;</a:t>
            </a:r>
            <a:r>
              <a:rPr sz="2400" dirty="0" err="1"/>
              <a:t>TKey</a:t>
            </a:r>
            <a:r>
              <a:rPr sz="2400" dirty="0"/>
              <a:t>, TValue&gt; – Thread-safe key-value collection.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282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Collections in C#</vt:lpstr>
      <vt:lpstr>Introduction to Collections in C#</vt:lpstr>
      <vt:lpstr>Non-Generic Collections</vt:lpstr>
      <vt:lpstr>Generic Collections</vt:lpstr>
      <vt:lpstr>Concurrent Collections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Kuncham Manikanta</cp:lastModifiedBy>
  <cp:revision>2</cp:revision>
  <dcterms:created xsi:type="dcterms:W3CDTF">2013-01-27T09:14:16Z</dcterms:created>
  <dcterms:modified xsi:type="dcterms:W3CDTF">2025-03-13T06:57:50Z</dcterms:modified>
  <cp:category/>
</cp:coreProperties>
</file>