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1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3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5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8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7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0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Jenkins &amp; MSBuild in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Automating Build &amp; Deployment using Jenkins and MSBuild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Open-source automation server</a:t>
            </a:r>
          </a:p>
          <a:p>
            <a:r>
              <a:t>- Used for Continuous Integration &amp; Deployment (CI/CD)</a:t>
            </a:r>
          </a:p>
          <a:p>
            <a:r>
              <a:t>- Automates build, test, and deployment processes</a:t>
            </a:r>
          </a:p>
          <a:p>
            <a:r>
              <a:t>- Supports multiple languages &amp; platforms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Automates repetitive tasks</a:t>
            </a:r>
          </a:p>
          <a:p>
            <a:r>
              <a:t>- Supports CI/CD pipelines</a:t>
            </a:r>
          </a:p>
          <a:p>
            <a:r>
              <a:t>- Works with Git, Docker, Kubernetes, etc.</a:t>
            </a:r>
          </a:p>
          <a:p>
            <a:r>
              <a:t>- Customizable via plugins</a:t>
            </a:r>
          </a:p>
          <a:p>
            <a:r>
              <a:t>- Supports multiple OS &amp; programming languages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MSBuild?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Microsoft Build Engine for .NET</a:t>
            </a:r>
          </a:p>
          <a:p>
            <a:r>
              <a:t>- Compiles and builds C# projects</a:t>
            </a:r>
          </a:p>
          <a:p>
            <a:r>
              <a:t>- Resolves dependencies</a:t>
            </a:r>
          </a:p>
          <a:p>
            <a:r>
              <a:t>- Used in CI/CD pipelines</a:t>
            </a:r>
          </a:p>
          <a:p>
            <a:r>
              <a:t>- Works with Jenkins for automation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MSBuild Setup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MSBuild (via Visual Studio Build Tools)</a:t>
            </a:r>
          </a:p>
          <a:p>
            <a:r>
              <a:t>2. Verify installation (Run 'MSBuild -version')</a:t>
            </a:r>
          </a:p>
          <a:p>
            <a:r>
              <a:t>3. Set environment variables (MSBUILD_PATH, DOTNET_ROOT)</a:t>
            </a:r>
          </a:p>
          <a:p>
            <a:r>
              <a:t>4. Restore dependencies (NuGet)</a:t>
            </a:r>
          </a:p>
          <a:p>
            <a:r>
              <a:t>5. Build projects using MSBuild commands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Setup for MSBuild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Jenkins &amp; Required Plugins (MSBuild, Git, Pipeline)</a:t>
            </a:r>
          </a:p>
          <a:p>
            <a:r>
              <a:t>2. Configure MSBuild in Jenkins settings</a:t>
            </a:r>
          </a:p>
          <a:p>
            <a:r>
              <a:t>3. Create a Jenkins job</a:t>
            </a:r>
          </a:p>
          <a:p>
            <a:r>
              <a:t>4. Add build steps (Use MSBuild to compile projects)</a:t>
            </a:r>
          </a:p>
          <a:p>
            <a:r>
              <a:t>5. Automate with a Jenkins Pipeline (Jenkinsfile)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223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Jenkins &amp; MSBuild in Automation</vt:lpstr>
      <vt:lpstr>What is Jenkins?</vt:lpstr>
      <vt:lpstr>Why Use Jenkins?</vt:lpstr>
      <vt:lpstr>What is MSBuild?</vt:lpstr>
      <vt:lpstr>MSBuild Setup Steps</vt:lpstr>
      <vt:lpstr>Jenkins Setup for MSBuild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Kuncham Manikanta</cp:lastModifiedBy>
  <cp:revision>2</cp:revision>
  <dcterms:created xsi:type="dcterms:W3CDTF">2013-01-27T09:14:16Z</dcterms:created>
  <dcterms:modified xsi:type="dcterms:W3CDTF">2025-03-18T05:34:02Z</dcterms:modified>
  <cp:category/>
</cp:coreProperties>
</file>