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3128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99141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7012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7589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5412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4991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87620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15046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27467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8284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3/17/2025</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473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3/17/2025</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2699417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Design Patterns in C#</a:t>
            </a:r>
          </a:p>
        </p:txBody>
      </p:sp>
      <p:sp>
        <p:nvSpPr>
          <p:cNvPr id="3" name="Subtitle 2"/>
          <p:cNvSpPr>
            <a:spLocks noGrp="1"/>
          </p:cNvSpPr>
          <p:nvPr>
            <p:ph type="subTitle" idx="1"/>
          </p:nvPr>
        </p:nvSpPr>
        <p:spPr/>
        <p:txBody>
          <a:bodyPr/>
          <a:lstStyle/>
          <a:p>
            <a:r>
              <a:t>Singleton, Factory, Builder, Decorator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Decorator Pattern</a:t>
            </a:r>
          </a:p>
        </p:txBody>
      </p:sp>
      <p:sp>
        <p:nvSpPr>
          <p:cNvPr id="3" name="Content Placeholder 2"/>
          <p:cNvSpPr>
            <a:spLocks noGrp="1"/>
          </p:cNvSpPr>
          <p:nvPr>
            <p:ph idx="1"/>
          </p:nvPr>
        </p:nvSpPr>
        <p:spPr/>
        <p:txBody>
          <a:bodyPr/>
          <a:lstStyle/>
          <a:p>
            <a:r>
              <a:rPr lang="en-US" b="0" i="0" dirty="0">
                <a:solidFill>
                  <a:srgbClr val="000000"/>
                </a:solidFill>
                <a:effectLst/>
                <a:latin typeface="arial" panose="020B0604020202020204" pitchFamily="34" charset="0"/>
              </a:rPr>
              <a:t>The Decorator Design Pattern in C# allows us to dynamically add new functionalities to an existing object without altering or modifying its structure, and this design pattern acts as a wrapper to the existing class. That means the Decorator Design Pattern dynamically changes the functionality of an object at runtime without impacting the existing functionality of the object.</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Decorator</a:t>
            </a:r>
            <a:r>
              <a:rPr lang="en-US" dirty="0"/>
              <a:t> Pattern</a:t>
            </a:r>
            <a:endParaRPr dirty="0"/>
          </a:p>
        </p:txBody>
      </p:sp>
      <p:sp>
        <p:nvSpPr>
          <p:cNvPr id="3" name="Content Placeholder 2"/>
          <p:cNvSpPr>
            <a:spLocks noGrp="1"/>
          </p:cNvSpPr>
          <p:nvPr>
            <p:ph idx="1"/>
          </p:nvPr>
        </p:nvSpPr>
        <p:spPr/>
        <p:txBody>
          <a:bodyPr/>
          <a:lstStyle/>
          <a:p>
            <a:r>
              <a:t>• When: Need dynamic behavior addition</a:t>
            </a:r>
          </a:p>
          <a:p>
            <a:r>
              <a:t>• Where: UI elements (e.g., borders, shadows), logging</a:t>
            </a:r>
          </a:p>
          <a:p>
            <a:r>
              <a:t>• How: Wrap base object in decorators</a:t>
            </a:r>
          </a:p>
          <a:p>
            <a:r>
              <a:t>• Advantages: Flexible, follows OCP</a:t>
            </a:r>
          </a:p>
          <a:p>
            <a:r>
              <a:t>• Disadvantages: Can increase complexity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 Design Pattern?</a:t>
            </a:r>
          </a:p>
        </p:txBody>
      </p:sp>
      <p:sp>
        <p:nvSpPr>
          <p:cNvPr id="3" name="Content Placeholder 2"/>
          <p:cNvSpPr>
            <a:spLocks noGrp="1"/>
          </p:cNvSpPr>
          <p:nvPr>
            <p:ph idx="1"/>
          </p:nvPr>
        </p:nvSpPr>
        <p:spPr/>
        <p:txBody>
          <a:bodyPr/>
          <a:lstStyle/>
          <a:p>
            <a:r>
              <a:rPr dirty="0"/>
              <a:t>Design patterns are reusable solutions to common software design problems. They help in code reusability, maintainability, and scalability.</a:t>
            </a:r>
            <a:endParaRPr lang="en-IN" dirty="0"/>
          </a:p>
          <a:p>
            <a:r>
              <a:rPr lang="en-US" b="0" i="0" dirty="0">
                <a:solidFill>
                  <a:srgbClr val="000000"/>
                </a:solidFill>
                <a:effectLst/>
                <a:latin typeface="+mj-lt"/>
              </a:rPr>
              <a:t>Design Patterns are used to solve the problems of Object Generation and Integration. As we progress in this Design Patterns series, you will understand what Object Generation and Integration problems are and how we solve them using different design patterns</a:t>
            </a:r>
            <a:endParaRPr dirty="0">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Types of Design Patterns</a:t>
            </a:r>
          </a:p>
        </p:txBody>
      </p:sp>
      <p:sp>
        <p:nvSpPr>
          <p:cNvPr id="3" name="Content Placeholder 2"/>
          <p:cNvSpPr>
            <a:spLocks noGrp="1"/>
          </p:cNvSpPr>
          <p:nvPr>
            <p:ph idx="1"/>
          </p:nvPr>
        </p:nvSpPr>
        <p:spPr/>
        <p:txBody>
          <a:bodyPr/>
          <a:lstStyle/>
          <a:p>
            <a:r>
              <a:t>1. Creational Patterns: Singleton, Factory, Builder</a:t>
            </a:r>
          </a:p>
          <a:p>
            <a:r>
              <a:t>2. Structural Patterns: Decorator, Adapter, Composite</a:t>
            </a:r>
          </a:p>
          <a:p>
            <a:r>
              <a:t>3. Behavioral Patterns: Observer, Strategy, Command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Singleton Pattern</a:t>
            </a:r>
          </a:p>
        </p:txBody>
      </p:sp>
      <p:sp>
        <p:nvSpPr>
          <p:cNvPr id="3" name="Content Placeholder 2"/>
          <p:cNvSpPr>
            <a:spLocks noGrp="1"/>
          </p:cNvSpPr>
          <p:nvPr>
            <p:ph idx="1"/>
          </p:nvPr>
        </p:nvSpPr>
        <p:spPr/>
        <p:txBody>
          <a:bodyPr/>
          <a:lstStyle/>
          <a:p>
            <a:r>
              <a:rPr lang="en-US" b="0" i="0" dirty="0">
                <a:solidFill>
                  <a:srgbClr val="000000"/>
                </a:solidFill>
                <a:effectLst/>
                <a:latin typeface="arial" panose="020B0604020202020204" pitchFamily="34" charset="0"/>
              </a:rPr>
              <a:t>The Singleton Design Pattern is a Creational Design Pattern used to ensure that a class has only one instance and provides a global point of access to it. In C#, the Singleton Design Pattern is useful when we need exactly one instance of a class to coordinate actions across the system.</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Singleton Pattern -</a:t>
            </a:r>
          </a:p>
        </p:txBody>
      </p:sp>
      <p:sp>
        <p:nvSpPr>
          <p:cNvPr id="3" name="Content Placeholder 2"/>
          <p:cNvSpPr>
            <a:spLocks noGrp="1"/>
          </p:cNvSpPr>
          <p:nvPr>
            <p:ph idx="1"/>
          </p:nvPr>
        </p:nvSpPr>
        <p:spPr/>
        <p:txBody>
          <a:bodyPr/>
          <a:lstStyle/>
          <a:p>
            <a:r>
              <a:rPr dirty="0"/>
              <a:t>• When: Need a single instance (e.g., logging, DB connection)</a:t>
            </a:r>
          </a:p>
          <a:p>
            <a:r>
              <a:rPr dirty="0"/>
              <a:t>• How: Private constructor, static instance</a:t>
            </a:r>
          </a:p>
          <a:p>
            <a:r>
              <a:rPr dirty="0"/>
              <a:t>• Advantages: Saves memory, ensures consistency</a:t>
            </a:r>
          </a:p>
          <a:p>
            <a:r>
              <a:rPr dirty="0"/>
              <a:t>• Disadvantages: Hard to test, hidden dependencies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Factory Pattern</a:t>
            </a:r>
          </a:p>
        </p:txBody>
      </p:sp>
      <p:sp>
        <p:nvSpPr>
          <p:cNvPr id="3" name="Content Placeholder 2"/>
          <p:cNvSpPr>
            <a:spLocks noGrp="1"/>
          </p:cNvSpPr>
          <p:nvPr>
            <p:ph idx="1"/>
          </p:nvPr>
        </p:nvSpPr>
        <p:spPr/>
        <p:txBody>
          <a:bodyPr/>
          <a:lstStyle/>
          <a:p>
            <a:r>
              <a:rPr lang="en-US" i="0" dirty="0">
                <a:solidFill>
                  <a:srgbClr val="000000"/>
                </a:solidFill>
                <a:effectLst/>
                <a:latin typeface="arial" panose="020B0604020202020204" pitchFamily="34" charset="0"/>
              </a:rPr>
              <a:t> </a:t>
            </a:r>
            <a:r>
              <a:rPr lang="en-US" dirty="0">
                <a:solidFill>
                  <a:srgbClr val="3A3A3A"/>
                </a:solidFill>
                <a:latin typeface="arial" panose="020B0604020202020204" pitchFamily="34" charset="0"/>
              </a:rPr>
              <a:t>A</a:t>
            </a:r>
            <a:r>
              <a:rPr lang="en-US" i="0" dirty="0">
                <a:solidFill>
                  <a:srgbClr val="3A3A3A"/>
                </a:solidFill>
                <a:effectLst/>
                <a:latin typeface="arial" panose="020B0604020202020204" pitchFamily="34" charset="0"/>
              </a:rPr>
              <a:t> factory is an object used to create other objects. In technical terms, a factory is a class with a method. That method creates and returns</a:t>
            </a:r>
            <a:r>
              <a:rPr lang="en-US" i="0" dirty="0">
                <a:solidFill>
                  <a:srgbClr val="000000"/>
                </a:solidFill>
                <a:effectLst/>
                <a:latin typeface="arial" panose="020B0604020202020204" pitchFamily="34" charset="0"/>
              </a:rPr>
              <a:t> different objects based on the received input parameter.</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Factory Pattern -</a:t>
            </a:r>
          </a:p>
        </p:txBody>
      </p:sp>
      <p:sp>
        <p:nvSpPr>
          <p:cNvPr id="3" name="Content Placeholder 2"/>
          <p:cNvSpPr>
            <a:spLocks noGrp="1"/>
          </p:cNvSpPr>
          <p:nvPr>
            <p:ph idx="1"/>
          </p:nvPr>
        </p:nvSpPr>
        <p:spPr/>
        <p:txBody>
          <a:bodyPr/>
          <a:lstStyle/>
          <a:p>
            <a:r>
              <a:t>• When: Object type is determined at runtime</a:t>
            </a:r>
          </a:p>
          <a:p>
            <a:r>
              <a:t>• Where: UI frameworks, DB connections</a:t>
            </a:r>
          </a:p>
          <a:p>
            <a:r>
              <a:t>• How: Centralized object creation via a factory class</a:t>
            </a:r>
          </a:p>
          <a:p>
            <a:r>
              <a:t>• Advantages: Loose coupling, easy maintenance</a:t>
            </a:r>
          </a:p>
          <a:p>
            <a:r>
              <a:t>• Disadvantages: Adds extra complexity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Builder Pattern</a:t>
            </a:r>
          </a:p>
        </p:txBody>
      </p:sp>
      <p:sp>
        <p:nvSpPr>
          <p:cNvPr id="3" name="Content Placeholder 2"/>
          <p:cNvSpPr>
            <a:spLocks noGrp="1"/>
          </p:cNvSpPr>
          <p:nvPr>
            <p:ph idx="1"/>
          </p:nvPr>
        </p:nvSpPr>
        <p:spPr/>
        <p:txBody>
          <a:bodyPr/>
          <a:lstStyle/>
          <a:p>
            <a:r>
              <a:rPr lang="en-US" b="0" i="0" dirty="0">
                <a:solidFill>
                  <a:srgbClr val="000000"/>
                </a:solidFill>
                <a:effectLst/>
                <a:latin typeface="arial" panose="020B0604020202020204" pitchFamily="34" charset="0"/>
              </a:rPr>
              <a:t>The Builder Design Pattern builds a complex object using many simple objects and a step-by-step approach. The Process of constructing the complex object should be so generic that the same construction process can be used to create different representations of the same complex object.</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Builder Pattern -</a:t>
            </a:r>
          </a:p>
        </p:txBody>
      </p:sp>
      <p:sp>
        <p:nvSpPr>
          <p:cNvPr id="3" name="Content Placeholder 2"/>
          <p:cNvSpPr>
            <a:spLocks noGrp="1"/>
          </p:cNvSpPr>
          <p:nvPr>
            <p:ph idx="1"/>
          </p:nvPr>
        </p:nvSpPr>
        <p:spPr/>
        <p:txBody>
          <a:bodyPr/>
          <a:lstStyle/>
          <a:p>
            <a:r>
              <a:t>• When: Creating complex objects with multiple steps</a:t>
            </a:r>
          </a:p>
          <a:p>
            <a:r>
              <a:t>• Where: Reports, UI elements, HTTP requests</a:t>
            </a:r>
          </a:p>
          <a:p>
            <a:r>
              <a:t>• How: Stepwise configuration via builder class</a:t>
            </a:r>
          </a:p>
          <a:p>
            <a:r>
              <a:t>• Advantages: Readable, maintainable</a:t>
            </a:r>
          </a:p>
          <a:p>
            <a:r>
              <a:t>• Disadvantages: Overkill for simple objects</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TotalTime>
  <Words>502</Words>
  <Application>Microsoft Office PowerPoint</Application>
  <PresentationFormat>On-screen Show (4:3)</PresentationFormat>
  <Paragraphs>40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vt:lpstr>
      <vt:lpstr>Gill Sans MT</vt:lpstr>
      <vt:lpstr>Gallery</vt:lpstr>
      <vt:lpstr>Design Patterns in C#</vt:lpstr>
      <vt:lpstr>What is a Design Pattern?</vt:lpstr>
      <vt:lpstr>Types of Design Patterns</vt:lpstr>
      <vt:lpstr>Singleton Pattern</vt:lpstr>
      <vt:lpstr>Singleton Pattern -</vt:lpstr>
      <vt:lpstr>Factory Pattern</vt:lpstr>
      <vt:lpstr>Factory Pattern -</vt:lpstr>
      <vt:lpstr>Builder Pattern</vt:lpstr>
      <vt:lpstr>Builder Pattern -</vt:lpstr>
      <vt:lpstr>Decorator Pattern</vt:lpstr>
      <vt:lpstr>Decorator Pattern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Kuncham Manikanta</cp:lastModifiedBy>
  <cp:revision>2</cp:revision>
  <dcterms:created xsi:type="dcterms:W3CDTF">2013-01-27T09:14:16Z</dcterms:created>
  <dcterms:modified xsi:type="dcterms:W3CDTF">2025-03-17T16:50:40Z</dcterms:modified>
  <cp:category/>
</cp:coreProperties>
</file>