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4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9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6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94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8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2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65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70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5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B515751-0794-0DE0-32F6-F08A73211B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11001" b="-1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Code Review 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7202456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Definition: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- Code review is a software quality assurance practice where developers examine each other's code.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Types of Code Reviews: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1. Formal Code Review (Fagan Inspection) – Structured, planned review process.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2. Pull Request-Based Review – Common in Git-based workflows (GitHub/GitLab/Bitbucket).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3. Pair Programming – Two developers review code in real-time.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4. Checklist-Based Review – Reviewers follow predefined guidelines..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Improves code quality and maintainability.</a:t>
            </a:r>
          </a:p>
          <a:p>
            <a:r>
              <a:t>- Helps in early bug detection.</a:t>
            </a:r>
          </a:p>
          <a:p>
            <a:r>
              <a:t>- Enhances team collaboration and knowledge sharing.</a:t>
            </a:r>
          </a:p>
          <a:p>
            <a:r>
              <a:t>- Enforces coding standards and best practices.</a:t>
            </a:r>
          </a:p>
          <a:p>
            <a:r>
              <a:t>- Reduces technical debt over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Code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GitHub/GitLab/Bitbucket Code Review – Inline comments, pull request review</a:t>
            </a:r>
          </a:p>
          <a:p>
            <a:r>
              <a:t>Crucible (Atlassian) – Peer review, Jira integration</a:t>
            </a:r>
          </a:p>
          <a:p>
            <a:r>
              <a:t>Phabricator – Advanced workflow, inline discussions</a:t>
            </a:r>
          </a:p>
          <a:p>
            <a:r>
              <a:t>Gerrit – Pre-commit review, collaboration</a:t>
            </a:r>
          </a:p>
          <a:p>
            <a:r>
              <a:t>Review Board – Code &amp; document review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 Code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Follow naming conventions.</a:t>
            </a:r>
          </a:p>
          <a:p>
            <a:r>
              <a:t>- Keep functions small and focused.</a:t>
            </a:r>
          </a:p>
          <a:p>
            <a:r>
              <a:t>- Avoid deep nesting in loops and conditions.</a:t>
            </a:r>
          </a:p>
          <a:p>
            <a:r>
              <a:t>- Use meaningful comments, not redundant ones.</a:t>
            </a:r>
          </a:p>
          <a:p>
            <a:r>
              <a:t>- Remove dead code and unnecessary complexity.</a:t>
            </a:r>
          </a:p>
          <a:p>
            <a:r>
              <a:t>- Adhere to SOLID principles (OOP design best practices).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Code Analysis Using SonarLint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SonarLint?</a:t>
            </a:r>
          </a:p>
          <a:p>
            <a:r>
              <a:t>- A static code analysis tool that helps detect bugs, vulnerabilities, and code smells.</a:t>
            </a:r>
          </a:p>
          <a:p>
            <a:r>
              <a:t>- Provides real-time feedback while coding.</a:t>
            </a:r>
          </a:p>
          <a:p>
            <a:r>
              <a:t>- Works offline and integrates with IDEs like VS Code, IntelliJ, Eclipse.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Integrate SonarLint in Your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Install SonarLint – Available in VS Code, IntelliJ IDEA, Eclipse.</a:t>
            </a:r>
          </a:p>
          <a:p>
            <a:r>
              <a:t>2. Use Standalone Mode – Automatically detects issues while coding.</a:t>
            </a:r>
          </a:p>
          <a:p>
            <a:r>
              <a:t>3. Connect to SonarQube (Optional) – Sync SonarLint with SonarQube Server for deeper analysis.</a:t>
            </a:r>
          </a:p>
          <a:p>
            <a:r>
              <a:t>4. Fix Detected Issues – SonarLint categorizes issues into Bugs, Code Smells, and Vulnerabilities.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Automating Code Review in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 SonarQube in CI/CD pipelines (GitHub Actions, Jenkins, GitLab CI/CD).</a:t>
            </a:r>
          </a:p>
          <a:p>
            <a:r>
              <a:t>- Enforce quality gates to prevent bad code from merging.</a:t>
            </a:r>
          </a:p>
          <a:p>
            <a:r>
              <a:t>- Automatically scan and generate reports after each commit.</a:t>
            </a:r>
          </a:p>
          <a:p>
            <a:r>
              <a:t>- Improves code consistency across teams.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396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Code Review Approach</vt:lpstr>
      <vt:lpstr>Benefits of Code Review</vt:lpstr>
      <vt:lpstr>Tools for Code Review</vt:lpstr>
      <vt:lpstr>Clean Code &amp; Best Practices</vt:lpstr>
      <vt:lpstr>Static Code Analysis Using SonarLint</vt:lpstr>
      <vt:lpstr>How to Integrate SonarLint in Your IDE</vt:lpstr>
      <vt:lpstr>Automating Code Review in CI/CD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Kuncham Manikanta</cp:lastModifiedBy>
  <cp:revision>2</cp:revision>
  <dcterms:created xsi:type="dcterms:W3CDTF">2013-01-27T09:14:16Z</dcterms:created>
  <dcterms:modified xsi:type="dcterms:W3CDTF">2025-03-18T09:31:01Z</dcterms:modified>
  <cp:category/>
</cp:coreProperties>
</file>