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7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0" d="100"/>
          <a:sy n="60" d="100"/>
        </p:scale>
        <p:origin x="1686"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2A88B-3C14-3C4A-B487-395396236230}" type="datetimeFigureOut">
              <a:rPr lang="en-US" smtClean="0"/>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83D62E-DFA6-BA40-BE55-A88940C54E86}" type="slidenum">
              <a:rPr lang="en-US" smtClean="0"/>
              <a:t>‹#›</a:t>
            </a:fld>
            <a:endParaRPr lang="en-US"/>
          </a:p>
        </p:txBody>
      </p:sp>
    </p:spTree>
    <p:extLst>
      <p:ext uri="{BB962C8B-B14F-4D97-AF65-F5344CB8AC3E}">
        <p14:creationId xmlns:p14="http://schemas.microsoft.com/office/powerpoint/2010/main" val="2295407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83D62E-DFA6-BA40-BE55-A88940C54E86}" type="slidenum">
              <a:rPr lang="en-US" smtClean="0"/>
              <a:t>6</a:t>
            </a:fld>
            <a:endParaRPr lang="en-US"/>
          </a:p>
        </p:txBody>
      </p:sp>
    </p:spTree>
    <p:extLst>
      <p:ext uri="{BB962C8B-B14F-4D97-AF65-F5344CB8AC3E}">
        <p14:creationId xmlns:p14="http://schemas.microsoft.com/office/powerpoint/2010/main" val="338167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December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December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72EEB-1769-4776-AD69-E7C1260563EB}" type="datetime4">
              <a:rPr lang="en-US" smtClean="0"/>
              <a:pPr/>
              <a:t>December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11,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11,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11,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December 11,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11,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December 11,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December 11,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December 11,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634751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871268" y="1267615"/>
            <a:ext cx="2827060" cy="5005431"/>
          </a:xfrm>
          <a:prstGeom prst="rect">
            <a:avLst/>
          </a:prstGeom>
        </p:spPr>
      </p:pic>
      <p:sp>
        <p:nvSpPr>
          <p:cNvPr id="6" name="TextBox 5"/>
          <p:cNvSpPr txBox="1"/>
          <p:nvPr/>
        </p:nvSpPr>
        <p:spPr>
          <a:xfrm>
            <a:off x="6153490" y="2851666"/>
            <a:ext cx="2323175" cy="369332"/>
          </a:xfrm>
          <a:prstGeom prst="rect">
            <a:avLst/>
          </a:prstGeom>
          <a:noFill/>
        </p:spPr>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SAVE</a:t>
            </a:r>
            <a:r>
              <a:rPr lang="en-US" dirty="0"/>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LIVES</a:t>
            </a:r>
            <a:endParaRPr lang="en-US" dirty="0"/>
          </a:p>
        </p:txBody>
      </p:sp>
      <p:sp>
        <p:nvSpPr>
          <p:cNvPr id="7" name="Rectangle 6"/>
          <p:cNvSpPr/>
          <p:nvPr/>
        </p:nvSpPr>
        <p:spPr>
          <a:xfrm>
            <a:off x="314416" y="186609"/>
            <a:ext cx="8652023" cy="1754327"/>
          </a:xfrm>
          <a:prstGeom prst="rect">
            <a:avLst/>
          </a:prstGeom>
          <a:noFill/>
          <a:scene3d>
            <a:camera prst="orthographicFront"/>
            <a:lightRig rig="threePt" dir="t"/>
          </a:scene3d>
          <a:sp3d>
            <a:bevelT/>
          </a:sp3d>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CAR CRASH DETECTION AND 	PREVENTION</a:t>
            </a:r>
          </a:p>
        </p:txBody>
      </p:sp>
      <p:pic>
        <p:nvPicPr>
          <p:cNvPr id="8" name="Picture 7" descr="md000613.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22608" y="1425222"/>
            <a:ext cx="2163988" cy="5201698"/>
          </a:xfrm>
          <a:prstGeom prst="rect">
            <a:avLst/>
          </a:prstGeom>
        </p:spPr>
      </p:pic>
      <p:pic>
        <p:nvPicPr>
          <p:cNvPr id="9" name="Picture 8" descr="BU005347.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9676" y="1267615"/>
            <a:ext cx="1566333" cy="1070399"/>
          </a:xfrm>
          <a:prstGeom prst="rect">
            <a:avLst/>
          </a:prstGeom>
        </p:spPr>
      </p:pic>
      <p:pic>
        <p:nvPicPr>
          <p:cNvPr id="10" name="Picture 9" descr="j0202073.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32478" y="1940936"/>
            <a:ext cx="1532692" cy="2293305"/>
          </a:xfrm>
          <a:prstGeom prst="rect">
            <a:avLst/>
          </a:prstGeom>
        </p:spPr>
      </p:pic>
      <p:pic>
        <p:nvPicPr>
          <p:cNvPr id="11" name="Picture 10" descr="j0308887.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386596" y="4793262"/>
            <a:ext cx="2484672" cy="1635742"/>
          </a:xfrm>
          <a:prstGeom prst="rect">
            <a:avLst/>
          </a:prstGeom>
        </p:spPr>
      </p:pic>
    </p:spTree>
    <p:extLst>
      <p:ext uri="{BB962C8B-B14F-4D97-AF65-F5344CB8AC3E}">
        <p14:creationId xmlns:p14="http://schemas.microsoft.com/office/powerpoint/2010/main" val="142241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lstStyle/>
          <a:p>
            <a:pPr>
              <a:buFont typeface="Arial"/>
              <a:buChar char="•"/>
            </a:pPr>
            <a:r>
              <a:rPr lang="en-US" sz="2000" dirty="0"/>
              <a:t>Also, the hospital help desk organization will assign the request to one particular doctor. So, only that doctor can view the case and treat the person.</a:t>
            </a:r>
          </a:p>
          <a:p>
            <a:pPr>
              <a:buFont typeface="Arial"/>
              <a:buChar char="•"/>
            </a:pPr>
            <a:endParaRPr lang="en-US" dirty="0"/>
          </a:p>
        </p:txBody>
      </p:sp>
      <p:pic>
        <p:nvPicPr>
          <p:cNvPr id="4" name="Picture 3"/>
          <p:cNvPicPr>
            <a:picLocks noChangeAspect="1"/>
          </p:cNvPicPr>
          <p:nvPr/>
        </p:nvPicPr>
        <p:blipFill>
          <a:blip r:embed="rId2"/>
          <a:stretch>
            <a:fillRect/>
          </a:stretch>
        </p:blipFill>
        <p:spPr>
          <a:xfrm>
            <a:off x="192505" y="2207768"/>
            <a:ext cx="8828503" cy="4433664"/>
          </a:xfrm>
          <a:prstGeom prst="rect">
            <a:avLst/>
          </a:prstGeom>
        </p:spPr>
      </p:pic>
    </p:spTree>
    <p:extLst>
      <p:ext uri="{BB962C8B-B14F-4D97-AF65-F5344CB8AC3E}">
        <p14:creationId xmlns:p14="http://schemas.microsoft.com/office/powerpoint/2010/main" val="114909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The doctor organization will treat the case assigned to him and generate a report which states the condition and injuries of the patient after the treatment.</a:t>
            </a:r>
          </a:p>
        </p:txBody>
      </p:sp>
      <p:pic>
        <p:nvPicPr>
          <p:cNvPr id="4" name="Picture 3"/>
          <p:cNvPicPr>
            <a:picLocks noChangeAspect="1"/>
          </p:cNvPicPr>
          <p:nvPr/>
        </p:nvPicPr>
        <p:blipFill>
          <a:blip r:embed="rId2"/>
          <a:stretch>
            <a:fillRect/>
          </a:stretch>
        </p:blipFill>
        <p:spPr>
          <a:xfrm>
            <a:off x="211956" y="2208696"/>
            <a:ext cx="8742947" cy="4549234"/>
          </a:xfrm>
          <a:prstGeom prst="rect">
            <a:avLst/>
          </a:prstGeom>
        </p:spPr>
      </p:pic>
    </p:spTree>
    <p:extLst>
      <p:ext uri="{BB962C8B-B14F-4D97-AF65-F5344CB8AC3E}">
        <p14:creationId xmlns:p14="http://schemas.microsoft.com/office/powerpoint/2010/main" val="124520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The police front desk organization will send the case to all the police in their police organization based on priority. </a:t>
            </a:r>
          </a:p>
        </p:txBody>
      </p:sp>
      <p:pic>
        <p:nvPicPr>
          <p:cNvPr id="4" name="Picture 3"/>
          <p:cNvPicPr>
            <a:picLocks noChangeAspect="1"/>
          </p:cNvPicPr>
          <p:nvPr/>
        </p:nvPicPr>
        <p:blipFill>
          <a:blip r:embed="rId2"/>
          <a:stretch>
            <a:fillRect/>
          </a:stretch>
        </p:blipFill>
        <p:spPr>
          <a:xfrm>
            <a:off x="638936" y="1853115"/>
            <a:ext cx="7888987" cy="4435390"/>
          </a:xfrm>
          <a:prstGeom prst="rect">
            <a:avLst/>
          </a:prstGeom>
        </p:spPr>
      </p:pic>
    </p:spTree>
    <p:extLst>
      <p:ext uri="{BB962C8B-B14F-4D97-AF65-F5344CB8AC3E}">
        <p14:creationId xmlns:p14="http://schemas.microsoft.com/office/powerpoint/2010/main" val="185574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Any of the police can assign a request to themselves. Then, they generate a report based on their investigation such as the cause of accident and the damages.</a:t>
            </a:r>
          </a:p>
        </p:txBody>
      </p:sp>
      <p:pic>
        <p:nvPicPr>
          <p:cNvPr id="4" name="Picture 3"/>
          <p:cNvPicPr>
            <a:picLocks noChangeAspect="1"/>
          </p:cNvPicPr>
          <p:nvPr/>
        </p:nvPicPr>
        <p:blipFill>
          <a:blip r:embed="rId2"/>
          <a:stretch>
            <a:fillRect/>
          </a:stretch>
        </p:blipFill>
        <p:spPr>
          <a:xfrm>
            <a:off x="868704" y="2158418"/>
            <a:ext cx="7429452" cy="4515097"/>
          </a:xfrm>
          <a:prstGeom prst="rect">
            <a:avLst/>
          </a:prstGeom>
        </p:spPr>
      </p:pic>
    </p:spTree>
    <p:extLst>
      <p:ext uri="{BB962C8B-B14F-4D97-AF65-F5344CB8AC3E}">
        <p14:creationId xmlns:p14="http://schemas.microsoft.com/office/powerpoint/2010/main" val="281681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The hospital help desk organization employees from hospital enterprise and the police front desk employees from the police enterprise have a similar duty of sending all the processed cases details and reports back to “Save Lives” enterprise.</a:t>
            </a:r>
          </a:p>
        </p:txBody>
      </p:sp>
      <p:pic>
        <p:nvPicPr>
          <p:cNvPr id="4" name="Picture 3"/>
          <p:cNvPicPr>
            <a:picLocks noChangeAspect="1"/>
          </p:cNvPicPr>
          <p:nvPr/>
        </p:nvPicPr>
        <p:blipFill>
          <a:blip r:embed="rId2"/>
          <a:stretch>
            <a:fillRect/>
          </a:stretch>
        </p:blipFill>
        <p:spPr>
          <a:xfrm>
            <a:off x="195657" y="2881060"/>
            <a:ext cx="4504680" cy="2413247"/>
          </a:xfrm>
          <a:prstGeom prst="rect">
            <a:avLst/>
          </a:prstGeom>
        </p:spPr>
      </p:pic>
      <p:pic>
        <p:nvPicPr>
          <p:cNvPr id="6" name="Picture 5"/>
          <p:cNvPicPr>
            <a:picLocks noChangeAspect="1"/>
          </p:cNvPicPr>
          <p:nvPr/>
        </p:nvPicPr>
        <p:blipFill>
          <a:blip r:embed="rId3"/>
          <a:stretch>
            <a:fillRect/>
          </a:stretch>
        </p:blipFill>
        <p:spPr>
          <a:xfrm>
            <a:off x="4828674" y="2881060"/>
            <a:ext cx="4142529" cy="2413247"/>
          </a:xfrm>
          <a:prstGeom prst="rect">
            <a:avLst/>
          </a:prstGeom>
        </p:spPr>
      </p:pic>
    </p:spTree>
    <p:extLst>
      <p:ext uri="{BB962C8B-B14F-4D97-AF65-F5344CB8AC3E}">
        <p14:creationId xmlns:p14="http://schemas.microsoft.com/office/powerpoint/2010/main" val="3730799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When the customer service organization employees of “Save Lives” enterprise log in, they can view the individual doctor reports and police reports of any customers that are processed.</a:t>
            </a:r>
          </a:p>
        </p:txBody>
      </p:sp>
      <p:pic>
        <p:nvPicPr>
          <p:cNvPr id="4" name="Picture 3"/>
          <p:cNvPicPr>
            <a:picLocks noChangeAspect="1"/>
          </p:cNvPicPr>
          <p:nvPr/>
        </p:nvPicPr>
        <p:blipFill>
          <a:blip r:embed="rId2"/>
          <a:stretch>
            <a:fillRect/>
          </a:stretch>
        </p:blipFill>
        <p:spPr>
          <a:xfrm>
            <a:off x="475447" y="2377212"/>
            <a:ext cx="8215966" cy="3879209"/>
          </a:xfrm>
          <a:prstGeom prst="rect">
            <a:avLst/>
          </a:prstGeom>
        </p:spPr>
      </p:pic>
    </p:spTree>
    <p:extLst>
      <p:ext uri="{BB962C8B-B14F-4D97-AF65-F5344CB8AC3E}">
        <p14:creationId xmlns:p14="http://schemas.microsoft.com/office/powerpoint/2010/main" val="244969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Also, the “Save Lives” employees generate various reports by performing thorough analysis on the data obtained by the police and hospital enterprises in all the locations in their network.</a:t>
            </a:r>
          </a:p>
        </p:txBody>
      </p:sp>
      <p:pic>
        <p:nvPicPr>
          <p:cNvPr id="4" name="Picture 3"/>
          <p:cNvPicPr>
            <a:picLocks noChangeAspect="1"/>
          </p:cNvPicPr>
          <p:nvPr/>
        </p:nvPicPr>
        <p:blipFill>
          <a:blip r:embed="rId2"/>
          <a:stretch>
            <a:fillRect/>
          </a:stretch>
        </p:blipFill>
        <p:spPr>
          <a:xfrm>
            <a:off x="459619" y="2256518"/>
            <a:ext cx="8247621" cy="4256577"/>
          </a:xfrm>
          <a:prstGeom prst="rect">
            <a:avLst/>
          </a:prstGeom>
        </p:spPr>
      </p:pic>
    </p:spTree>
    <p:extLst>
      <p:ext uri="{BB962C8B-B14F-4D97-AF65-F5344CB8AC3E}">
        <p14:creationId xmlns:p14="http://schemas.microsoft.com/office/powerpoint/2010/main" val="275210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accidents in every location</a:t>
            </a:r>
          </a:p>
        </p:txBody>
      </p:sp>
      <p:pic>
        <p:nvPicPr>
          <p:cNvPr id="4" name="Content Placeholder 3"/>
          <p:cNvPicPr>
            <a:picLocks noGrp="1" noChangeAspect="1"/>
          </p:cNvPicPr>
          <p:nvPr>
            <p:ph idx="1"/>
          </p:nvPr>
        </p:nvPicPr>
        <p:blipFill>
          <a:blip r:embed="rId2"/>
          <a:stretch>
            <a:fillRect/>
          </a:stretch>
        </p:blipFill>
        <p:spPr>
          <a:xfrm>
            <a:off x="558972" y="1362078"/>
            <a:ext cx="8048915" cy="3819521"/>
          </a:xfrm>
          <a:prstGeom prst="rect">
            <a:avLst/>
          </a:prstGeom>
        </p:spPr>
      </p:pic>
    </p:spTree>
    <p:extLst>
      <p:ext uri="{BB962C8B-B14F-4D97-AF65-F5344CB8AC3E}">
        <p14:creationId xmlns:p14="http://schemas.microsoft.com/office/powerpoint/2010/main" val="28525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the reason for maximum accidents.</a:t>
            </a:r>
          </a:p>
        </p:txBody>
      </p:sp>
      <p:pic>
        <p:nvPicPr>
          <p:cNvPr id="4" name="Content Placeholder 3"/>
          <p:cNvPicPr>
            <a:picLocks noGrp="1" noChangeAspect="1"/>
          </p:cNvPicPr>
          <p:nvPr>
            <p:ph idx="1"/>
          </p:nvPr>
        </p:nvPicPr>
        <p:blipFill>
          <a:blip r:embed="rId2"/>
          <a:stretch>
            <a:fillRect/>
          </a:stretch>
        </p:blipFill>
        <p:spPr>
          <a:xfrm>
            <a:off x="642870" y="1100138"/>
            <a:ext cx="7701030" cy="3824788"/>
          </a:xfrm>
          <a:prstGeom prst="rect">
            <a:avLst/>
          </a:prstGeom>
        </p:spPr>
      </p:pic>
    </p:spTree>
    <p:extLst>
      <p:ext uri="{BB962C8B-B14F-4D97-AF65-F5344CB8AC3E}">
        <p14:creationId xmlns:p14="http://schemas.microsoft.com/office/powerpoint/2010/main" val="351200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report of number of lived saved.</a:t>
            </a:r>
          </a:p>
        </p:txBody>
      </p:sp>
      <p:pic>
        <p:nvPicPr>
          <p:cNvPr id="4" name="Content Placeholder 3"/>
          <p:cNvPicPr>
            <a:picLocks noGrp="1" noChangeAspect="1"/>
          </p:cNvPicPr>
          <p:nvPr>
            <p:ph idx="1"/>
          </p:nvPr>
        </p:nvPicPr>
        <p:blipFill>
          <a:blip r:embed="rId2"/>
          <a:stretch>
            <a:fillRect/>
          </a:stretch>
        </p:blipFill>
        <p:spPr>
          <a:xfrm>
            <a:off x="1000958" y="1308686"/>
            <a:ext cx="7164943" cy="3579812"/>
          </a:xfrm>
          <a:prstGeom prst="rect">
            <a:avLst/>
          </a:prstGeom>
        </p:spPr>
      </p:pic>
    </p:spTree>
    <p:extLst>
      <p:ext uri="{BB962C8B-B14F-4D97-AF65-F5344CB8AC3E}">
        <p14:creationId xmlns:p14="http://schemas.microsoft.com/office/powerpoint/2010/main" val="33912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Content Placeholder 2"/>
          <p:cNvSpPr>
            <a:spLocks noGrp="1"/>
          </p:cNvSpPr>
          <p:nvPr>
            <p:ph idx="1"/>
          </p:nvPr>
        </p:nvSpPr>
        <p:spPr>
          <a:xfrm>
            <a:off x="822960" y="1100628"/>
            <a:ext cx="7520940" cy="4388594"/>
          </a:xfrm>
        </p:spPr>
        <p:txBody>
          <a:bodyPr/>
          <a:lstStyle/>
          <a:p>
            <a:pPr>
              <a:buFont typeface="Arial"/>
              <a:buChar char="•"/>
            </a:pPr>
            <a:r>
              <a:rPr lang="en-IN" sz="2000" dirty="0"/>
              <a:t>In today’s busy industrial world, people are more prone to accidents on highways due to heavy traffic, rash driving, unsatisfactory maintenance of roads, environmental factors, and other such reasons. </a:t>
            </a:r>
          </a:p>
          <a:p>
            <a:pPr>
              <a:buFont typeface="Arial"/>
              <a:buChar char="•"/>
            </a:pPr>
            <a:r>
              <a:rPr lang="en-IN" sz="2000" dirty="0"/>
              <a:t>Our project aims at helping people who have met with accidents and are unable to reach any emergency services on time, which can result in loss of lives. </a:t>
            </a:r>
          </a:p>
          <a:p>
            <a:pPr>
              <a:buFont typeface="Arial"/>
              <a:buChar char="•"/>
            </a:pPr>
            <a:r>
              <a:rPr lang="en-IN" sz="2000" dirty="0"/>
              <a:t>“Save Lives” is an enterprise that helps these people by tracking such situations with our Sensor Systems and contact emergency services on their behalf. </a:t>
            </a:r>
            <a:endParaRPr lang="en-US" sz="2000" dirty="0"/>
          </a:p>
          <a:p>
            <a:endParaRPr lang="en-US" sz="2000" dirty="0"/>
          </a:p>
        </p:txBody>
      </p:sp>
    </p:spTree>
    <p:extLst>
      <p:ext uri="{BB962C8B-B14F-4D97-AF65-F5344CB8AC3E}">
        <p14:creationId xmlns:p14="http://schemas.microsoft.com/office/powerpoint/2010/main" val="1456100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response time for each priority(time in milliseconds)</a:t>
            </a:r>
          </a:p>
        </p:txBody>
      </p:sp>
      <p:pic>
        <p:nvPicPr>
          <p:cNvPr id="4" name="Content Placeholder 3"/>
          <p:cNvPicPr>
            <a:picLocks noGrp="1" noChangeAspect="1"/>
          </p:cNvPicPr>
          <p:nvPr>
            <p:ph idx="1"/>
          </p:nvPr>
        </p:nvPicPr>
        <p:blipFill>
          <a:blip r:embed="rId2"/>
          <a:stretch>
            <a:fillRect/>
          </a:stretch>
        </p:blipFill>
        <p:spPr>
          <a:xfrm>
            <a:off x="481289" y="1308684"/>
            <a:ext cx="8204282" cy="4177715"/>
          </a:xfrm>
          <a:prstGeom prst="rect">
            <a:avLst/>
          </a:prstGeom>
        </p:spPr>
      </p:pic>
    </p:spTree>
    <p:extLst>
      <p:ext uri="{BB962C8B-B14F-4D97-AF65-F5344CB8AC3E}">
        <p14:creationId xmlns:p14="http://schemas.microsoft.com/office/powerpoint/2010/main" val="412182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APROACH</a:t>
            </a:r>
          </a:p>
        </p:txBody>
      </p:sp>
      <p:sp>
        <p:nvSpPr>
          <p:cNvPr id="3" name="Content Placeholder 2"/>
          <p:cNvSpPr>
            <a:spLocks noGrp="1"/>
          </p:cNvSpPr>
          <p:nvPr>
            <p:ph idx="1"/>
          </p:nvPr>
        </p:nvSpPr>
        <p:spPr/>
        <p:txBody>
          <a:bodyPr>
            <a:normAutofit/>
          </a:bodyPr>
          <a:lstStyle/>
          <a:p>
            <a:pPr>
              <a:buFont typeface="Arial"/>
              <a:buChar char="•"/>
            </a:pPr>
            <a:r>
              <a:rPr lang="en-US" sz="2000" dirty="0"/>
              <a:t>“Save Lives” is an emergency-response based enterprise, which works by taking in the responses of the sensors that are pre-installed in the cars registered by their customers. </a:t>
            </a:r>
          </a:p>
          <a:p>
            <a:pPr>
              <a:buFont typeface="Arial"/>
              <a:buChar char="•"/>
            </a:pPr>
            <a:r>
              <a:rPr lang="en-US" sz="2000" dirty="0"/>
              <a:t>When an accident occurs, an emergency signal is sent to their “Customer Service Organization” along with the location, priority and customer details.  </a:t>
            </a:r>
          </a:p>
          <a:p>
            <a:pPr>
              <a:buFont typeface="Arial"/>
              <a:buChar char="•"/>
            </a:pPr>
            <a:r>
              <a:rPr lang="en-US" sz="2000" dirty="0"/>
              <a:t>An employee of that organization sends the request based on priority to a Hospital in the location that the accident occurred. Also, the police in that area is notified.</a:t>
            </a:r>
          </a:p>
          <a:p>
            <a:pPr marL="0" indent="0"/>
            <a:endParaRPr lang="en-US" dirty="0"/>
          </a:p>
        </p:txBody>
      </p:sp>
    </p:spTree>
    <p:extLst>
      <p:ext uri="{BB962C8B-B14F-4D97-AF65-F5344CB8AC3E}">
        <p14:creationId xmlns:p14="http://schemas.microsoft.com/office/powerpoint/2010/main" val="183997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APPROACH </a:t>
            </a:r>
            <a:r>
              <a:rPr lang="en-US" sz="2000" dirty="0"/>
              <a:t>(contd.)</a:t>
            </a:r>
          </a:p>
        </p:txBody>
      </p:sp>
      <p:sp>
        <p:nvSpPr>
          <p:cNvPr id="3" name="Content Placeholder 2"/>
          <p:cNvSpPr>
            <a:spLocks noGrp="1"/>
          </p:cNvSpPr>
          <p:nvPr>
            <p:ph idx="1"/>
          </p:nvPr>
        </p:nvSpPr>
        <p:spPr/>
        <p:txBody>
          <a:bodyPr>
            <a:normAutofit/>
          </a:bodyPr>
          <a:lstStyle/>
          <a:p>
            <a:pPr marL="285750" indent="-285750">
              <a:buFont typeface="Arial"/>
              <a:buChar char="•"/>
            </a:pPr>
            <a:r>
              <a:rPr lang="en-US" sz="2000" dirty="0"/>
              <a:t>The hospital enterprise in that location gets the request from the “Save Lives” enterprise, and the help desk organization of the hospital checks the availability of the doctors in that hospital. </a:t>
            </a:r>
          </a:p>
          <a:p>
            <a:pPr marL="285750" indent="-285750">
              <a:buFont typeface="Arial"/>
              <a:buChar char="•"/>
            </a:pPr>
            <a:r>
              <a:rPr lang="en-US" sz="2000" dirty="0"/>
              <a:t>Based on the availability, the case gets assigned to that particular doctor. </a:t>
            </a:r>
          </a:p>
          <a:p>
            <a:pPr marL="285750" indent="-285750">
              <a:buFont typeface="Arial"/>
              <a:buChar char="•"/>
            </a:pPr>
            <a:r>
              <a:rPr lang="en-US" sz="2000" dirty="0"/>
              <a:t>When that doctor logs in, he can see the case he is allocated. He treats the patient and generates a report based on the result of the treatment. </a:t>
            </a:r>
          </a:p>
          <a:p>
            <a:pPr marL="285750" indent="-285750">
              <a:buFont typeface="Arial"/>
              <a:buChar char="•"/>
            </a:pPr>
            <a:r>
              <a:rPr lang="en-US" sz="2000" dirty="0"/>
              <a:t>The help desk sends all the processed cases and their reports back to the “Save Lives Enterprise”.</a:t>
            </a:r>
          </a:p>
        </p:txBody>
      </p:sp>
    </p:spTree>
    <p:extLst>
      <p:ext uri="{BB962C8B-B14F-4D97-AF65-F5344CB8AC3E}">
        <p14:creationId xmlns:p14="http://schemas.microsoft.com/office/powerpoint/2010/main" val="201834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APPROACH </a:t>
            </a:r>
            <a:r>
              <a:rPr lang="en-US" sz="2000" dirty="0"/>
              <a:t>(CONTD.)</a:t>
            </a:r>
          </a:p>
        </p:txBody>
      </p:sp>
      <p:sp>
        <p:nvSpPr>
          <p:cNvPr id="3" name="Content Placeholder 2"/>
          <p:cNvSpPr>
            <a:spLocks noGrp="1"/>
          </p:cNvSpPr>
          <p:nvPr>
            <p:ph idx="1"/>
          </p:nvPr>
        </p:nvSpPr>
        <p:spPr/>
        <p:txBody>
          <a:bodyPr>
            <a:normAutofit/>
          </a:bodyPr>
          <a:lstStyle/>
          <a:p>
            <a:pPr>
              <a:buFont typeface="Arial"/>
              <a:buChar char="•"/>
            </a:pPr>
            <a:r>
              <a:rPr lang="en-US" sz="2000" dirty="0"/>
              <a:t>The police enterprise in that location gets the request from the “Save Lives” enterprise as well, and the front desk organization sends the request to all the police officers. Any police officer may respond to the case and investigate the accident. </a:t>
            </a:r>
          </a:p>
          <a:p>
            <a:pPr>
              <a:buFont typeface="Arial"/>
              <a:buChar char="•"/>
            </a:pPr>
            <a:r>
              <a:rPr lang="en-US" sz="2000" dirty="0"/>
              <a:t>The police then makes an individual report based on the findings. The help desk then sends all the reports to the “Save Lives” enterprise.</a:t>
            </a:r>
          </a:p>
        </p:txBody>
      </p:sp>
    </p:spTree>
    <p:extLst>
      <p:ext uri="{BB962C8B-B14F-4D97-AF65-F5344CB8AC3E}">
        <p14:creationId xmlns:p14="http://schemas.microsoft.com/office/powerpoint/2010/main" val="190997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In order to represent a real-time emergency signal sent by the crash sensors in the car, a logic was implemented that on the click of the Emergency Button, a random customer is allocated random values of location and priority level of the accident.</a:t>
            </a:r>
          </a:p>
        </p:txBody>
      </p:sp>
      <p:pic>
        <p:nvPicPr>
          <p:cNvPr id="4" name="Picture 3"/>
          <p:cNvPicPr>
            <a:picLocks noChangeAspect="1"/>
          </p:cNvPicPr>
          <p:nvPr/>
        </p:nvPicPr>
        <p:blipFill>
          <a:blip r:embed="rId3"/>
          <a:stretch>
            <a:fillRect/>
          </a:stretch>
        </p:blipFill>
        <p:spPr>
          <a:xfrm>
            <a:off x="182881" y="2645309"/>
            <a:ext cx="8746339" cy="4070336"/>
          </a:xfrm>
          <a:prstGeom prst="rect">
            <a:avLst/>
          </a:prstGeom>
        </p:spPr>
      </p:pic>
    </p:spTree>
    <p:extLst>
      <p:ext uri="{BB962C8B-B14F-4D97-AF65-F5344CB8AC3E}">
        <p14:creationId xmlns:p14="http://schemas.microsoft.com/office/powerpoint/2010/main" val="318987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4379" y="365760"/>
            <a:ext cx="8871284" cy="4543124"/>
          </a:xfrm>
          <a:prstGeom prst="rect">
            <a:avLst/>
          </a:prstGeom>
        </p:spPr>
      </p:pic>
    </p:spTree>
    <p:extLst>
      <p:ext uri="{BB962C8B-B14F-4D97-AF65-F5344CB8AC3E}">
        <p14:creationId xmlns:p14="http://schemas.microsoft.com/office/powerpoint/2010/main" val="140464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lstStyle/>
          <a:p>
            <a:pPr>
              <a:buFont typeface="Arial"/>
              <a:buChar char="•"/>
            </a:pPr>
            <a:r>
              <a:rPr lang="en-US" sz="2000" dirty="0"/>
              <a:t>The customer service organization of the “Save Lives” enterprise sends a request to the hospital and police in the location that the accident took place</a:t>
            </a:r>
            <a:r>
              <a:rPr lang="en-US" dirty="0"/>
              <a:t>.</a:t>
            </a:r>
          </a:p>
        </p:txBody>
      </p:sp>
      <p:pic>
        <p:nvPicPr>
          <p:cNvPr id="4" name="Picture 3"/>
          <p:cNvPicPr>
            <a:picLocks noChangeAspect="1"/>
          </p:cNvPicPr>
          <p:nvPr/>
        </p:nvPicPr>
        <p:blipFill>
          <a:blip r:embed="rId2"/>
          <a:stretch>
            <a:fillRect/>
          </a:stretch>
        </p:blipFill>
        <p:spPr>
          <a:xfrm>
            <a:off x="206523" y="2101920"/>
            <a:ext cx="8781496" cy="4459302"/>
          </a:xfrm>
          <a:prstGeom prst="rect">
            <a:avLst/>
          </a:prstGeom>
        </p:spPr>
      </p:pic>
    </p:spTree>
    <p:extLst>
      <p:ext uri="{BB962C8B-B14F-4D97-AF65-F5344CB8AC3E}">
        <p14:creationId xmlns:p14="http://schemas.microsoft.com/office/powerpoint/2010/main" val="5477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cases</a:t>
            </a:r>
          </a:p>
        </p:txBody>
      </p:sp>
      <p:sp>
        <p:nvSpPr>
          <p:cNvPr id="3" name="Content Placeholder 2"/>
          <p:cNvSpPr>
            <a:spLocks noGrp="1"/>
          </p:cNvSpPr>
          <p:nvPr>
            <p:ph idx="1"/>
          </p:nvPr>
        </p:nvSpPr>
        <p:spPr/>
        <p:txBody>
          <a:bodyPr>
            <a:normAutofit/>
          </a:bodyPr>
          <a:lstStyle/>
          <a:p>
            <a:pPr>
              <a:buFont typeface="Arial"/>
              <a:buChar char="•"/>
            </a:pPr>
            <a:r>
              <a:rPr lang="en-US" sz="2000" dirty="0"/>
              <a:t>The hospital help desk organization will check the availability of the doctor. If the doctor is not available, it will assign the case to another doctor who is available. If non of the doctors are available, he will wait for one of them to be free.</a:t>
            </a:r>
          </a:p>
        </p:txBody>
      </p:sp>
      <p:pic>
        <p:nvPicPr>
          <p:cNvPr id="4" name="Picture 3"/>
          <p:cNvPicPr>
            <a:picLocks noChangeAspect="1"/>
          </p:cNvPicPr>
          <p:nvPr/>
        </p:nvPicPr>
        <p:blipFill>
          <a:blip r:embed="rId2"/>
          <a:stretch>
            <a:fillRect/>
          </a:stretch>
        </p:blipFill>
        <p:spPr>
          <a:xfrm>
            <a:off x="203936" y="2580889"/>
            <a:ext cx="8747559" cy="4017119"/>
          </a:xfrm>
          <a:prstGeom prst="rect">
            <a:avLst/>
          </a:prstGeom>
        </p:spPr>
      </p:pic>
    </p:spTree>
    <p:extLst>
      <p:ext uri="{BB962C8B-B14F-4D97-AF65-F5344CB8AC3E}">
        <p14:creationId xmlns:p14="http://schemas.microsoft.com/office/powerpoint/2010/main" val="924625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498</TotalTime>
  <Words>765</Words>
  <Application>Microsoft Office PowerPoint</Application>
  <PresentationFormat>On-screen Show (4:3)</PresentationFormat>
  <Paragraphs>43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Franklin Gothic Book</vt:lpstr>
      <vt:lpstr>Franklin Gothic Medium</vt:lpstr>
      <vt:lpstr>Tunga</vt:lpstr>
      <vt:lpstr>Wingdings</vt:lpstr>
      <vt:lpstr>Angles</vt:lpstr>
      <vt:lpstr>PowerPoint Presentation</vt:lpstr>
      <vt:lpstr>PROBLEM STATEMENT</vt:lpstr>
      <vt:lpstr>APROACH</vt:lpstr>
      <vt:lpstr>APPROACH (contd.)</vt:lpstr>
      <vt:lpstr>APPROACH (CONTD.)</vt:lpstr>
      <vt:lpstr>USE CASES</vt:lpstr>
      <vt:lpstr>PowerPoint Presentation</vt:lpstr>
      <vt:lpstr>USE CASES</vt:lpstr>
      <vt:lpstr>Use cases</vt:lpstr>
      <vt:lpstr>Use cases</vt:lpstr>
      <vt:lpstr>Use cases</vt:lpstr>
      <vt:lpstr>Use cases</vt:lpstr>
      <vt:lpstr>Use cases</vt:lpstr>
      <vt:lpstr>Use cases</vt:lpstr>
      <vt:lpstr>USE CASES</vt:lpstr>
      <vt:lpstr>Use cases</vt:lpstr>
      <vt:lpstr>Analysis of accidents in every location</vt:lpstr>
      <vt:lpstr>Analysis of the reason for maximum accidents.</vt:lpstr>
      <vt:lpstr>Analysis report of number of lived saved.</vt:lpstr>
      <vt:lpstr>Average response time for each priority(time in milliseconds)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AkhilaK</dc:creator>
  <cp:lastModifiedBy>Mrunalini</cp:lastModifiedBy>
  <cp:revision>35</cp:revision>
  <dcterms:created xsi:type="dcterms:W3CDTF">2016-12-11T06:47:30Z</dcterms:created>
  <dcterms:modified xsi:type="dcterms:W3CDTF">2016-12-12T04:23:40Z</dcterms:modified>
</cp:coreProperties>
</file>