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5" r:id="rId3"/>
    <p:sldId id="300" r:id="rId4"/>
    <p:sldId id="301" r:id="rId5"/>
    <p:sldId id="310" r:id="rId6"/>
    <p:sldId id="311" r:id="rId7"/>
    <p:sldId id="307" r:id="rId8"/>
    <p:sldId id="308" r:id="rId9"/>
    <p:sldId id="302" r:id="rId10"/>
    <p:sldId id="303" r:id="rId11"/>
    <p:sldId id="312" r:id="rId12"/>
    <p:sldId id="313" r:id="rId13"/>
    <p:sldId id="309" r:id="rId14"/>
    <p:sldId id="29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4660"/>
  </p:normalViewPr>
  <p:slideViewPr>
    <p:cSldViewPr snapToGrid="0" snapToObjects="1">
      <p:cViewPr varScale="1">
        <p:scale>
          <a:sx n="78" d="100"/>
          <a:sy n="78" d="100"/>
        </p:scale>
        <p:origin x="638"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www.kaggle.com/datasets/arshkon/linkedin-job-postings" TargetMode="External"/><Relationship Id="rId1" Type="http://schemas.openxmlformats.org/officeDocument/2006/relationships/hyperlink" Target="https://www.kaggle.com/datasets/snehaanbhawal/resume-dataset/data" TargetMode="Externa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kuncheriatom/ATS_SCANNER" TargetMode="External"/><Relationship Id="rId1" Type="http://schemas.openxmlformats.org/officeDocument/2006/relationships/hyperlink" Target="https://github.com/users/kuncheriatom/projects/1/views/1" TargetMode="External"/><Relationship Id="rId6" Type="http://schemas.openxmlformats.org/officeDocument/2006/relationships/image" Target="../media/image28.svg"/><Relationship Id="rId5" Type="http://schemas.openxmlformats.org/officeDocument/2006/relationships/image" Target="../media/image17.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hyperlink" Target="https://www.kaggle.com/datasets/snehaanbhawal/resume-dataset/data" TargetMode="External"/><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hyperlink" Target="https://www.kaggle.com/datasets/arshkon/linkedin-job-postings" TargetMode="External"/><Relationship Id="rId5" Type="http://schemas.openxmlformats.org/officeDocument/2006/relationships/image" Target="../media/image11.svg"/><Relationship Id="rId4"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hyperlink" Target="https://github.com/users/kuncheriatom/projects/1/views/1" TargetMode="External"/><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hyperlink" Target="https://github.com/kuncheriatom/ATS_SCANNER" TargetMode="External"/><Relationship Id="rId5" Type="http://schemas.openxmlformats.org/officeDocument/2006/relationships/image" Target="../media/image28.sv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F1997-415A-4376-BBBF-912C63A8B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0D1704-887C-4C2D-B0ED-86229C777BA2}">
      <dgm:prSet/>
      <dgm:spPr/>
      <dgm:t>
        <a:bodyPr/>
        <a:lstStyle/>
        <a:p>
          <a:pPr algn="ctr"/>
          <a:r>
            <a:rPr lang="en-US" b="0" i="0" baseline="0"/>
            <a:t>Predicts ATS scores using real resumes and job postings from various industries.</a:t>
          </a:r>
          <a:endParaRPr lang="en-US" dirty="0"/>
        </a:p>
      </dgm:t>
    </dgm:pt>
    <dgm:pt modelId="{16158D6F-07EA-4999-BE6B-74D74F4016B0}" type="parTrans" cxnId="{3DFA0564-FC87-433C-8B95-78BF2F5AF139}">
      <dgm:prSet/>
      <dgm:spPr/>
      <dgm:t>
        <a:bodyPr/>
        <a:lstStyle/>
        <a:p>
          <a:endParaRPr lang="en-US"/>
        </a:p>
      </dgm:t>
    </dgm:pt>
    <dgm:pt modelId="{113E7F87-6648-4E29-A150-B6B7D0BE500B}" type="sibTrans" cxnId="{3DFA0564-FC87-433C-8B95-78BF2F5AF139}">
      <dgm:prSet/>
      <dgm:spPr/>
      <dgm:t>
        <a:bodyPr/>
        <a:lstStyle/>
        <a:p>
          <a:endParaRPr lang="en-US"/>
        </a:p>
      </dgm:t>
    </dgm:pt>
    <dgm:pt modelId="{05508BBF-FA76-4F2F-81C1-43E530202249}">
      <dgm:prSet/>
      <dgm:spPr/>
      <dgm:t>
        <a:bodyPr/>
        <a:lstStyle/>
        <a:p>
          <a:pPr algn="ctr"/>
          <a:r>
            <a:rPr lang="en-US" b="0" i="0" baseline="0"/>
            <a:t>Uses advanced NLP techniques for precise and reliable score predictions.</a:t>
          </a:r>
          <a:endParaRPr lang="en-US" dirty="0"/>
        </a:p>
      </dgm:t>
    </dgm:pt>
    <dgm:pt modelId="{EE12A809-FF21-45AA-ADE0-B35BCAC34023}" type="parTrans" cxnId="{A9ADA3F2-E0A2-47EF-B165-1DDB1CD662E4}">
      <dgm:prSet/>
      <dgm:spPr/>
      <dgm:t>
        <a:bodyPr/>
        <a:lstStyle/>
        <a:p>
          <a:endParaRPr lang="en-US"/>
        </a:p>
      </dgm:t>
    </dgm:pt>
    <dgm:pt modelId="{2A50B940-FE45-41ED-8EE4-A13D629FFDAE}" type="sibTrans" cxnId="{A9ADA3F2-E0A2-47EF-B165-1DDB1CD662E4}">
      <dgm:prSet/>
      <dgm:spPr/>
      <dgm:t>
        <a:bodyPr/>
        <a:lstStyle/>
        <a:p>
          <a:endParaRPr lang="en-US"/>
        </a:p>
      </dgm:t>
    </dgm:pt>
    <dgm:pt modelId="{450C4648-CB0C-40EF-832F-79CA9BF086CB}">
      <dgm:prSet/>
      <dgm:spPr/>
      <dgm:t>
        <a:bodyPr/>
        <a:lstStyle/>
        <a:p>
          <a:pPr algn="ctr"/>
          <a:r>
            <a:rPr lang="en-US" b="0" i="0" baseline="0"/>
            <a:t>Trained on actual hiring data to reflect real-world recruitment.</a:t>
          </a:r>
          <a:endParaRPr lang="en-US" dirty="0"/>
        </a:p>
      </dgm:t>
    </dgm:pt>
    <dgm:pt modelId="{EF5263A4-F5A8-4107-86CD-ED0C0D1B64CA}" type="parTrans" cxnId="{13B42B1D-868E-4F33-877E-8DF363CDBD6E}">
      <dgm:prSet/>
      <dgm:spPr/>
      <dgm:t>
        <a:bodyPr/>
        <a:lstStyle/>
        <a:p>
          <a:endParaRPr lang="en-US"/>
        </a:p>
      </dgm:t>
    </dgm:pt>
    <dgm:pt modelId="{BCCEE110-F6C8-4451-B39E-78D7367EAAAD}" type="sibTrans" cxnId="{13B42B1D-868E-4F33-877E-8DF363CDBD6E}">
      <dgm:prSet/>
      <dgm:spPr/>
      <dgm:t>
        <a:bodyPr/>
        <a:lstStyle/>
        <a:p>
          <a:endParaRPr lang="en-US"/>
        </a:p>
      </dgm:t>
    </dgm:pt>
    <dgm:pt modelId="{D3C50046-3D69-4113-BB35-8B6CBB950C77}">
      <dgm:prSet/>
      <dgm:spPr/>
      <dgm:t>
        <a:bodyPr/>
        <a:lstStyle/>
        <a:p>
          <a:pPr algn="ctr"/>
          <a:r>
            <a:rPr lang="en-US" b="0" i="0" baseline="0"/>
            <a:t>Aligns with industry-specific ATS criteria to maximize resume pass-through rates. </a:t>
          </a:r>
          <a:endParaRPr lang="en-US" dirty="0"/>
        </a:p>
      </dgm:t>
    </dgm:pt>
    <dgm:pt modelId="{1C5E9579-DBDD-4A93-AFDA-6FBFEA67CB96}" type="parTrans" cxnId="{083DA580-D4C1-4561-A013-CEBD1030E564}">
      <dgm:prSet/>
      <dgm:spPr/>
      <dgm:t>
        <a:bodyPr/>
        <a:lstStyle/>
        <a:p>
          <a:endParaRPr lang="en-US"/>
        </a:p>
      </dgm:t>
    </dgm:pt>
    <dgm:pt modelId="{8922DA90-C85D-47BA-AB49-DE30D963B0D1}" type="sibTrans" cxnId="{083DA580-D4C1-4561-A013-CEBD1030E564}">
      <dgm:prSet/>
      <dgm:spPr/>
      <dgm:t>
        <a:bodyPr/>
        <a:lstStyle/>
        <a:p>
          <a:endParaRPr lang="en-US"/>
        </a:p>
      </dgm:t>
    </dgm:pt>
    <dgm:pt modelId="{57E73B50-E43E-4295-922F-5C9D20EFB2C4}" type="pres">
      <dgm:prSet presAssocID="{E35F1997-415A-4376-BBBF-912C63A8BC1E}" presName="linear" presStyleCnt="0">
        <dgm:presLayoutVars>
          <dgm:animLvl val="lvl"/>
          <dgm:resizeHandles val="exact"/>
        </dgm:presLayoutVars>
      </dgm:prSet>
      <dgm:spPr/>
    </dgm:pt>
    <dgm:pt modelId="{FE5DBE31-8889-4489-96B1-C431BC157ADA}" type="pres">
      <dgm:prSet presAssocID="{860D1704-887C-4C2D-B0ED-86229C777BA2}" presName="parentText" presStyleLbl="node1" presStyleIdx="0" presStyleCnt="4">
        <dgm:presLayoutVars>
          <dgm:chMax val="0"/>
          <dgm:bulletEnabled val="1"/>
        </dgm:presLayoutVars>
      </dgm:prSet>
      <dgm:spPr/>
    </dgm:pt>
    <dgm:pt modelId="{DC7FA5F7-A18A-41C8-BC25-1BC0D42B24FD}" type="pres">
      <dgm:prSet presAssocID="{113E7F87-6648-4E29-A150-B6B7D0BE500B}" presName="spacer" presStyleCnt="0"/>
      <dgm:spPr/>
    </dgm:pt>
    <dgm:pt modelId="{F06D9343-657D-47A3-A097-6F338A4FDF76}" type="pres">
      <dgm:prSet presAssocID="{05508BBF-FA76-4F2F-81C1-43E530202249}" presName="parentText" presStyleLbl="node1" presStyleIdx="1" presStyleCnt="4">
        <dgm:presLayoutVars>
          <dgm:chMax val="0"/>
          <dgm:bulletEnabled val="1"/>
        </dgm:presLayoutVars>
      </dgm:prSet>
      <dgm:spPr/>
    </dgm:pt>
    <dgm:pt modelId="{431395DF-0987-4B64-9A25-67A0A6859FB3}" type="pres">
      <dgm:prSet presAssocID="{2A50B940-FE45-41ED-8EE4-A13D629FFDAE}" presName="spacer" presStyleCnt="0"/>
      <dgm:spPr/>
    </dgm:pt>
    <dgm:pt modelId="{7399B090-0CD7-441B-BB63-B12E44F02DD8}" type="pres">
      <dgm:prSet presAssocID="{450C4648-CB0C-40EF-832F-79CA9BF086CB}" presName="parentText" presStyleLbl="node1" presStyleIdx="2" presStyleCnt="4">
        <dgm:presLayoutVars>
          <dgm:chMax val="0"/>
          <dgm:bulletEnabled val="1"/>
        </dgm:presLayoutVars>
      </dgm:prSet>
      <dgm:spPr/>
    </dgm:pt>
    <dgm:pt modelId="{320287F4-4FEE-429A-B575-10B487B7C067}" type="pres">
      <dgm:prSet presAssocID="{BCCEE110-F6C8-4451-B39E-78D7367EAAAD}" presName="spacer" presStyleCnt="0"/>
      <dgm:spPr/>
    </dgm:pt>
    <dgm:pt modelId="{075F6DB1-A519-42D1-929E-2673CC92EA15}" type="pres">
      <dgm:prSet presAssocID="{D3C50046-3D69-4113-BB35-8B6CBB950C77}" presName="parentText" presStyleLbl="node1" presStyleIdx="3" presStyleCnt="4">
        <dgm:presLayoutVars>
          <dgm:chMax val="0"/>
          <dgm:bulletEnabled val="1"/>
        </dgm:presLayoutVars>
      </dgm:prSet>
      <dgm:spPr/>
    </dgm:pt>
  </dgm:ptLst>
  <dgm:cxnLst>
    <dgm:cxn modelId="{13B42B1D-868E-4F33-877E-8DF363CDBD6E}" srcId="{E35F1997-415A-4376-BBBF-912C63A8BC1E}" destId="{450C4648-CB0C-40EF-832F-79CA9BF086CB}" srcOrd="2" destOrd="0" parTransId="{EF5263A4-F5A8-4107-86CD-ED0C0D1B64CA}" sibTransId="{BCCEE110-F6C8-4451-B39E-78D7367EAAAD}"/>
    <dgm:cxn modelId="{0890DD5C-D451-4C55-8177-E57E26CC75CC}" type="presOf" srcId="{05508BBF-FA76-4F2F-81C1-43E530202249}" destId="{F06D9343-657D-47A3-A097-6F338A4FDF76}" srcOrd="0" destOrd="0" presId="urn:microsoft.com/office/officeart/2005/8/layout/vList2"/>
    <dgm:cxn modelId="{3DFA0564-FC87-433C-8B95-78BF2F5AF139}" srcId="{E35F1997-415A-4376-BBBF-912C63A8BC1E}" destId="{860D1704-887C-4C2D-B0ED-86229C777BA2}" srcOrd="0" destOrd="0" parTransId="{16158D6F-07EA-4999-BE6B-74D74F4016B0}" sibTransId="{113E7F87-6648-4E29-A150-B6B7D0BE500B}"/>
    <dgm:cxn modelId="{20A09C73-B960-4C74-92C1-2DAA523E5089}" type="presOf" srcId="{860D1704-887C-4C2D-B0ED-86229C777BA2}" destId="{FE5DBE31-8889-4489-96B1-C431BC157ADA}" srcOrd="0" destOrd="0" presId="urn:microsoft.com/office/officeart/2005/8/layout/vList2"/>
    <dgm:cxn modelId="{083DA580-D4C1-4561-A013-CEBD1030E564}" srcId="{E35F1997-415A-4376-BBBF-912C63A8BC1E}" destId="{D3C50046-3D69-4113-BB35-8B6CBB950C77}" srcOrd="3" destOrd="0" parTransId="{1C5E9579-DBDD-4A93-AFDA-6FBFEA67CB96}" sibTransId="{8922DA90-C85D-47BA-AB49-DE30D963B0D1}"/>
    <dgm:cxn modelId="{6604329F-C004-4C4F-8161-516FADC4EE95}" type="presOf" srcId="{E35F1997-415A-4376-BBBF-912C63A8BC1E}" destId="{57E73B50-E43E-4295-922F-5C9D20EFB2C4}" srcOrd="0" destOrd="0" presId="urn:microsoft.com/office/officeart/2005/8/layout/vList2"/>
    <dgm:cxn modelId="{838222D6-66E9-4864-B090-83228441FB5F}" type="presOf" srcId="{450C4648-CB0C-40EF-832F-79CA9BF086CB}" destId="{7399B090-0CD7-441B-BB63-B12E44F02DD8}" srcOrd="0" destOrd="0" presId="urn:microsoft.com/office/officeart/2005/8/layout/vList2"/>
    <dgm:cxn modelId="{B0E73EEF-87F1-4A2A-AC73-E57597E9CC28}" type="presOf" srcId="{D3C50046-3D69-4113-BB35-8B6CBB950C77}" destId="{075F6DB1-A519-42D1-929E-2673CC92EA15}" srcOrd="0" destOrd="0" presId="urn:microsoft.com/office/officeart/2005/8/layout/vList2"/>
    <dgm:cxn modelId="{A9ADA3F2-E0A2-47EF-B165-1DDB1CD662E4}" srcId="{E35F1997-415A-4376-BBBF-912C63A8BC1E}" destId="{05508BBF-FA76-4F2F-81C1-43E530202249}" srcOrd="1" destOrd="0" parTransId="{EE12A809-FF21-45AA-ADE0-B35BCAC34023}" sibTransId="{2A50B940-FE45-41ED-8EE4-A13D629FFDAE}"/>
    <dgm:cxn modelId="{56686E3A-568B-4953-8223-BB4DEB69756E}" type="presParOf" srcId="{57E73B50-E43E-4295-922F-5C9D20EFB2C4}" destId="{FE5DBE31-8889-4489-96B1-C431BC157ADA}" srcOrd="0" destOrd="0" presId="urn:microsoft.com/office/officeart/2005/8/layout/vList2"/>
    <dgm:cxn modelId="{561C082C-CE58-41DF-86D0-092249669C46}" type="presParOf" srcId="{57E73B50-E43E-4295-922F-5C9D20EFB2C4}" destId="{DC7FA5F7-A18A-41C8-BC25-1BC0D42B24FD}" srcOrd="1" destOrd="0" presId="urn:microsoft.com/office/officeart/2005/8/layout/vList2"/>
    <dgm:cxn modelId="{D3F9F9E0-610C-418E-916D-2FA22B5EBACA}" type="presParOf" srcId="{57E73B50-E43E-4295-922F-5C9D20EFB2C4}" destId="{F06D9343-657D-47A3-A097-6F338A4FDF76}" srcOrd="2" destOrd="0" presId="urn:microsoft.com/office/officeart/2005/8/layout/vList2"/>
    <dgm:cxn modelId="{F0E726BF-30D0-475E-B9BC-FCBA9F579B64}" type="presParOf" srcId="{57E73B50-E43E-4295-922F-5C9D20EFB2C4}" destId="{431395DF-0987-4B64-9A25-67A0A6859FB3}" srcOrd="3" destOrd="0" presId="urn:microsoft.com/office/officeart/2005/8/layout/vList2"/>
    <dgm:cxn modelId="{D107E90B-4236-4292-8F3B-DCC3BEC3D4A7}" type="presParOf" srcId="{57E73B50-E43E-4295-922F-5C9D20EFB2C4}" destId="{7399B090-0CD7-441B-BB63-B12E44F02DD8}" srcOrd="4" destOrd="0" presId="urn:microsoft.com/office/officeart/2005/8/layout/vList2"/>
    <dgm:cxn modelId="{2584BCC1-2B52-4788-84DC-353AC93C56CE}" type="presParOf" srcId="{57E73B50-E43E-4295-922F-5C9D20EFB2C4}" destId="{320287F4-4FEE-429A-B575-10B487B7C067}" srcOrd="5" destOrd="0" presId="urn:microsoft.com/office/officeart/2005/8/layout/vList2"/>
    <dgm:cxn modelId="{119155C0-E30F-4CB5-9F2A-5B8E75A2A65B}" type="presParOf" srcId="{57E73B50-E43E-4295-922F-5C9D20EFB2C4}" destId="{075F6DB1-A519-42D1-929E-2673CC92EA1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8FBA0F-62B4-4E86-A061-53A4D478F7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9FE236-FAAF-450D-8ACB-0C4E1EEBE8B0}">
      <dgm:prSet custT="1"/>
      <dgm:spPr/>
      <dgm:t>
        <a:bodyPr/>
        <a:lstStyle/>
        <a:p>
          <a:pPr>
            <a:lnSpc>
              <a:spcPct val="100000"/>
            </a:lnSpc>
          </a:pPr>
          <a:r>
            <a:rPr lang="en-US" sz="1400" b="1" dirty="0"/>
            <a:t>Resume Dataset (livecareer.com): </a:t>
          </a:r>
          <a:br>
            <a:rPr lang="en-US" sz="1400" b="1" dirty="0"/>
          </a:br>
          <a:r>
            <a:rPr lang="en-US" sz="1400" b="1" dirty="0"/>
            <a:t>Content</a:t>
          </a:r>
          <a:r>
            <a:rPr lang="en-US" sz="1400" b="0" dirty="0"/>
            <a:t>: Over 2,400 resumes in string and PDF formats, categorized by job fields such as HR, IT, and Finance etc.</a:t>
          </a:r>
          <a:br>
            <a:rPr lang="en-US" sz="1400" b="0" dirty="0"/>
          </a:br>
          <a:r>
            <a:rPr lang="en-US" sz="1400" b="1" dirty="0"/>
            <a:t>Use</a:t>
          </a:r>
          <a:r>
            <a:rPr lang="en-US" sz="1400" b="0" dirty="0"/>
            <a:t>: Analyzes resume formats and categorizations to optimize ATS compatibility.</a:t>
          </a:r>
          <a:br>
            <a:rPr lang="en-US" sz="1400" b="0" dirty="0"/>
          </a:br>
          <a:r>
            <a:rPr lang="en-US" sz="1400" b="1" dirty="0"/>
            <a:t>Source</a:t>
          </a:r>
          <a:r>
            <a:rPr lang="en-US" sz="1400" b="0" dirty="0"/>
            <a:t>: </a:t>
          </a:r>
          <a:r>
            <a:rPr lang="en-US" sz="1400" b="0" dirty="0">
              <a:hlinkClick xmlns:r="http://schemas.openxmlformats.org/officeDocument/2006/relationships" r:id="rId1"/>
            </a:rPr>
            <a:t>Kaggle - Resume Dataset</a:t>
          </a:r>
          <a:endParaRPr lang="en-US" sz="1400" b="0" dirty="0"/>
        </a:p>
      </dgm:t>
    </dgm:pt>
    <dgm:pt modelId="{D457DECD-A3A4-4C8C-88CC-C5409F59AAF3}" type="parTrans" cxnId="{02A97DE1-C99C-4A0C-AAE0-FF62A1E613AA}">
      <dgm:prSet/>
      <dgm:spPr/>
      <dgm:t>
        <a:bodyPr/>
        <a:lstStyle/>
        <a:p>
          <a:endParaRPr lang="en-US"/>
        </a:p>
      </dgm:t>
    </dgm:pt>
    <dgm:pt modelId="{E79C912B-20C9-4520-9836-E7BB045B2870}" type="sibTrans" cxnId="{02A97DE1-C99C-4A0C-AAE0-FF62A1E613AA}">
      <dgm:prSet/>
      <dgm:spPr/>
      <dgm:t>
        <a:bodyPr/>
        <a:lstStyle/>
        <a:p>
          <a:endParaRPr lang="en-US"/>
        </a:p>
      </dgm:t>
    </dgm:pt>
    <dgm:pt modelId="{1D2174EC-06E9-4EDC-A73D-51BE71D59B61}">
      <dgm:prSet custT="1"/>
      <dgm:spPr/>
      <dgm:t>
        <a:bodyPr/>
        <a:lstStyle/>
        <a:p>
          <a:pPr>
            <a:lnSpc>
              <a:spcPct val="100000"/>
            </a:lnSpc>
          </a:pPr>
          <a:r>
            <a:rPr lang="en-US" sz="1400" b="1" dirty="0"/>
            <a:t>LinkedIn Job Postings Dataset (2023 - 2024):</a:t>
          </a:r>
          <a:br>
            <a:rPr lang="en-US" sz="1400" b="1" dirty="0"/>
          </a:br>
          <a:r>
            <a:rPr lang="en-US" sz="1400" b="1" dirty="0"/>
            <a:t>Content</a:t>
          </a:r>
          <a:r>
            <a:rPr lang="en-US" sz="1400" dirty="0"/>
            <a:t>: Detailed records of 124,000+ job postings with attributes like title, salary, and company details.</a:t>
          </a:r>
          <a:br>
            <a:rPr lang="en-US" sz="1400" dirty="0"/>
          </a:br>
          <a:r>
            <a:rPr lang="en-US" sz="1400" b="1" dirty="0"/>
            <a:t>Use</a:t>
          </a:r>
          <a:r>
            <a:rPr lang="en-US" sz="1400" dirty="0"/>
            <a:t>: Provides insights into job requirements and industry demands to align candidate profiles better.</a:t>
          </a:r>
          <a:br>
            <a:rPr lang="en-US" sz="1400" dirty="0"/>
          </a:br>
          <a:r>
            <a:rPr lang="en-US" sz="1400" b="1" dirty="0"/>
            <a:t>Source</a:t>
          </a:r>
          <a:r>
            <a:rPr lang="en-US" sz="1400" dirty="0"/>
            <a:t>: </a:t>
          </a:r>
          <a:r>
            <a:rPr lang="en-US" sz="1400" dirty="0">
              <a:hlinkClick xmlns:r="http://schemas.openxmlformats.org/officeDocument/2006/relationships" r:id="rId2"/>
            </a:rPr>
            <a:t>Kaggle - LinkedIn Job Postings</a:t>
          </a:r>
          <a:endParaRPr lang="en-US" sz="1400" dirty="0"/>
        </a:p>
      </dgm:t>
    </dgm:pt>
    <dgm:pt modelId="{EC0813D0-0340-4D72-83BC-8E93ACB40B0C}" type="parTrans" cxnId="{9D2C6920-5173-4671-9111-F06AA4E7EFFF}">
      <dgm:prSet/>
      <dgm:spPr/>
      <dgm:t>
        <a:bodyPr/>
        <a:lstStyle/>
        <a:p>
          <a:endParaRPr lang="en-US"/>
        </a:p>
      </dgm:t>
    </dgm:pt>
    <dgm:pt modelId="{AB2D0CF4-1E92-4CCB-B326-D9FCED4C1BED}" type="sibTrans" cxnId="{9D2C6920-5173-4671-9111-F06AA4E7EFFF}">
      <dgm:prSet/>
      <dgm:spPr/>
      <dgm:t>
        <a:bodyPr/>
        <a:lstStyle/>
        <a:p>
          <a:endParaRPr lang="en-US"/>
        </a:p>
      </dgm:t>
    </dgm:pt>
    <dgm:pt modelId="{A15A63BA-8806-419E-8B0E-BF92A30079AB}">
      <dgm:prSet custT="1"/>
      <dgm:spPr/>
      <dgm:t>
        <a:bodyPr/>
        <a:lstStyle/>
        <a:p>
          <a:pPr>
            <a:lnSpc>
              <a:spcPct val="100000"/>
            </a:lnSpc>
          </a:pPr>
          <a:r>
            <a:rPr lang="en-US" sz="1400" b="1" dirty="0"/>
            <a:t>Key Insights:</a:t>
          </a:r>
          <a:br>
            <a:rPr lang="en-US" sz="1400" b="1" dirty="0"/>
          </a:br>
          <a:r>
            <a:rPr lang="en-US" sz="1400" dirty="0"/>
            <a:t>These datasets facilitate the development of models that assess resume-job alignment, helping enhance job application success.</a:t>
          </a:r>
          <a:br>
            <a:rPr lang="en-US" sz="1400" dirty="0"/>
          </a:br>
          <a:r>
            <a:rPr lang="en-US" sz="1400" dirty="0"/>
            <a:t>Enables deep analysis of hiring trends and ATS optimization strategies.</a:t>
          </a:r>
        </a:p>
      </dgm:t>
    </dgm:pt>
    <dgm:pt modelId="{F85AA1BF-4D14-45B2-ADBF-AE048EBC58D6}" type="parTrans" cxnId="{34F2291B-3B5F-47B3-BD96-19C3C46DC294}">
      <dgm:prSet/>
      <dgm:spPr/>
      <dgm:t>
        <a:bodyPr/>
        <a:lstStyle/>
        <a:p>
          <a:endParaRPr lang="en-US"/>
        </a:p>
      </dgm:t>
    </dgm:pt>
    <dgm:pt modelId="{780CC1DF-A46B-46CC-BA16-493EEB72B314}" type="sibTrans" cxnId="{34F2291B-3B5F-47B3-BD96-19C3C46DC294}">
      <dgm:prSet/>
      <dgm:spPr/>
      <dgm:t>
        <a:bodyPr/>
        <a:lstStyle/>
        <a:p>
          <a:endParaRPr lang="en-US"/>
        </a:p>
      </dgm:t>
    </dgm:pt>
    <dgm:pt modelId="{ADAC5C8C-6899-4E02-BEAE-45EE2CF890A2}" type="pres">
      <dgm:prSet presAssocID="{688FBA0F-62B4-4E86-A061-53A4D478F7D1}" presName="root" presStyleCnt="0">
        <dgm:presLayoutVars>
          <dgm:dir/>
          <dgm:resizeHandles val="exact"/>
        </dgm:presLayoutVars>
      </dgm:prSet>
      <dgm:spPr/>
    </dgm:pt>
    <dgm:pt modelId="{4DBC6DED-51DE-415D-A3D1-612B7A62B759}" type="pres">
      <dgm:prSet presAssocID="{119FE236-FAAF-450D-8ACB-0C4E1EEBE8B0}" presName="compNode" presStyleCnt="0"/>
      <dgm:spPr/>
    </dgm:pt>
    <dgm:pt modelId="{1CB5BAE6-E9C3-448E-A574-E9A9E06B7616}" type="pres">
      <dgm:prSet presAssocID="{119FE236-FAAF-450D-8ACB-0C4E1EEBE8B0}" presName="bgRect" presStyleLbl="bgShp" presStyleIdx="0" presStyleCnt="3" custLinFactNeighborX="-1900" custLinFactNeighborY="-12444"/>
      <dgm:spPr/>
    </dgm:pt>
    <dgm:pt modelId="{99B0F965-7AE9-4432-91D4-027DE7D16334}" type="pres">
      <dgm:prSet presAssocID="{119FE236-FAAF-450D-8ACB-0C4E1EEBE8B0}"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3606DCF-6BC6-4D3C-97E8-10F0B3D3ACC6}" type="pres">
      <dgm:prSet presAssocID="{119FE236-FAAF-450D-8ACB-0C4E1EEBE8B0}" presName="spaceRect" presStyleCnt="0"/>
      <dgm:spPr/>
    </dgm:pt>
    <dgm:pt modelId="{8C6F2AEF-9B39-4876-AEC3-108078D8034B}" type="pres">
      <dgm:prSet presAssocID="{119FE236-FAAF-450D-8ACB-0C4E1EEBE8B0}" presName="parTx" presStyleLbl="revTx" presStyleIdx="0" presStyleCnt="3">
        <dgm:presLayoutVars>
          <dgm:chMax val="0"/>
          <dgm:chPref val="0"/>
        </dgm:presLayoutVars>
      </dgm:prSet>
      <dgm:spPr/>
    </dgm:pt>
    <dgm:pt modelId="{A95CCF32-31A6-48BC-A736-1FC7E290694C}" type="pres">
      <dgm:prSet presAssocID="{E79C912B-20C9-4520-9836-E7BB045B2870}" presName="sibTrans" presStyleCnt="0"/>
      <dgm:spPr/>
    </dgm:pt>
    <dgm:pt modelId="{329F19BC-C34D-477A-89CD-EA1BE229F66F}" type="pres">
      <dgm:prSet presAssocID="{1D2174EC-06E9-4EDC-A73D-51BE71D59B61}" presName="compNode" presStyleCnt="0"/>
      <dgm:spPr/>
    </dgm:pt>
    <dgm:pt modelId="{455F0A6C-4463-4A54-A3C9-0D0946D44A89}" type="pres">
      <dgm:prSet presAssocID="{1D2174EC-06E9-4EDC-A73D-51BE71D59B61}" presName="bgRect" presStyleLbl="bgShp" presStyleIdx="1" presStyleCnt="3" custLinFactNeighborY="-779"/>
      <dgm:spPr/>
    </dgm:pt>
    <dgm:pt modelId="{D3EF7BCE-BF26-4ECB-8E34-6BB1B613CC75}" type="pres">
      <dgm:prSet presAssocID="{1D2174EC-06E9-4EDC-A73D-51BE71D59B61}"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C2183100-46A9-4B9B-A354-1FC3E11652F8}" type="pres">
      <dgm:prSet presAssocID="{1D2174EC-06E9-4EDC-A73D-51BE71D59B61}" presName="spaceRect" presStyleCnt="0"/>
      <dgm:spPr/>
    </dgm:pt>
    <dgm:pt modelId="{BEF4AB0D-92DA-4526-A8C6-C5227B555DEE}" type="pres">
      <dgm:prSet presAssocID="{1D2174EC-06E9-4EDC-A73D-51BE71D59B61}" presName="parTx" presStyleLbl="revTx" presStyleIdx="1" presStyleCnt="3">
        <dgm:presLayoutVars>
          <dgm:chMax val="0"/>
          <dgm:chPref val="0"/>
        </dgm:presLayoutVars>
      </dgm:prSet>
      <dgm:spPr/>
    </dgm:pt>
    <dgm:pt modelId="{8D50FB9D-CC0C-46A5-85E8-0F618AA2D0E8}" type="pres">
      <dgm:prSet presAssocID="{AB2D0CF4-1E92-4CCB-B326-D9FCED4C1BED}" presName="sibTrans" presStyleCnt="0"/>
      <dgm:spPr/>
    </dgm:pt>
    <dgm:pt modelId="{447094F4-C97C-414C-8532-733A8134D0A8}" type="pres">
      <dgm:prSet presAssocID="{A15A63BA-8806-419E-8B0E-BF92A30079AB}" presName="compNode" presStyleCnt="0"/>
      <dgm:spPr/>
    </dgm:pt>
    <dgm:pt modelId="{CA78F808-521F-452E-81A0-30B3C23D31F4}" type="pres">
      <dgm:prSet presAssocID="{A15A63BA-8806-419E-8B0E-BF92A30079AB}" presName="bgRect" presStyleLbl="bgShp" presStyleIdx="2" presStyleCnt="3"/>
      <dgm:spPr/>
    </dgm:pt>
    <dgm:pt modelId="{AB320229-0338-4C3C-8A49-D69DC22459CB}" type="pres">
      <dgm:prSet presAssocID="{A15A63BA-8806-419E-8B0E-BF92A30079AB}"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uzzle"/>
        </a:ext>
      </dgm:extLst>
    </dgm:pt>
    <dgm:pt modelId="{D259CC44-53DB-4439-BF7A-EEE306A0F69A}" type="pres">
      <dgm:prSet presAssocID="{A15A63BA-8806-419E-8B0E-BF92A30079AB}" presName="spaceRect" presStyleCnt="0"/>
      <dgm:spPr/>
    </dgm:pt>
    <dgm:pt modelId="{0DAFC214-40DD-4D09-9124-21119ACBD1EE}" type="pres">
      <dgm:prSet presAssocID="{A15A63BA-8806-419E-8B0E-BF92A30079AB}" presName="parTx" presStyleLbl="revTx" presStyleIdx="2" presStyleCnt="3">
        <dgm:presLayoutVars>
          <dgm:chMax val="0"/>
          <dgm:chPref val="0"/>
        </dgm:presLayoutVars>
      </dgm:prSet>
      <dgm:spPr/>
    </dgm:pt>
  </dgm:ptLst>
  <dgm:cxnLst>
    <dgm:cxn modelId="{E53F590B-49A3-4DC2-8EF5-6D7C68DB309D}" type="presOf" srcId="{1D2174EC-06E9-4EDC-A73D-51BE71D59B61}" destId="{BEF4AB0D-92DA-4526-A8C6-C5227B555DEE}" srcOrd="0" destOrd="0" presId="urn:microsoft.com/office/officeart/2018/2/layout/IconVerticalSolidList"/>
    <dgm:cxn modelId="{34F2291B-3B5F-47B3-BD96-19C3C46DC294}" srcId="{688FBA0F-62B4-4E86-A061-53A4D478F7D1}" destId="{A15A63BA-8806-419E-8B0E-BF92A30079AB}" srcOrd="2" destOrd="0" parTransId="{F85AA1BF-4D14-45B2-ADBF-AE048EBC58D6}" sibTransId="{780CC1DF-A46B-46CC-BA16-493EEB72B314}"/>
    <dgm:cxn modelId="{9D2C6920-5173-4671-9111-F06AA4E7EFFF}" srcId="{688FBA0F-62B4-4E86-A061-53A4D478F7D1}" destId="{1D2174EC-06E9-4EDC-A73D-51BE71D59B61}" srcOrd="1" destOrd="0" parTransId="{EC0813D0-0340-4D72-83BC-8E93ACB40B0C}" sibTransId="{AB2D0CF4-1E92-4CCB-B326-D9FCED4C1BED}"/>
    <dgm:cxn modelId="{70EF4C5F-C5F2-44E0-B4F1-088FCD50983A}" type="presOf" srcId="{A15A63BA-8806-419E-8B0E-BF92A30079AB}" destId="{0DAFC214-40DD-4D09-9124-21119ACBD1EE}" srcOrd="0" destOrd="0" presId="urn:microsoft.com/office/officeart/2018/2/layout/IconVerticalSolidList"/>
    <dgm:cxn modelId="{D4A9279A-973C-419C-84B7-2C80C8DDFAEF}" type="presOf" srcId="{688FBA0F-62B4-4E86-A061-53A4D478F7D1}" destId="{ADAC5C8C-6899-4E02-BEAE-45EE2CF890A2}" srcOrd="0" destOrd="0" presId="urn:microsoft.com/office/officeart/2018/2/layout/IconVerticalSolidList"/>
    <dgm:cxn modelId="{02A97DE1-C99C-4A0C-AAE0-FF62A1E613AA}" srcId="{688FBA0F-62B4-4E86-A061-53A4D478F7D1}" destId="{119FE236-FAAF-450D-8ACB-0C4E1EEBE8B0}" srcOrd="0" destOrd="0" parTransId="{D457DECD-A3A4-4C8C-88CC-C5409F59AAF3}" sibTransId="{E79C912B-20C9-4520-9836-E7BB045B2870}"/>
    <dgm:cxn modelId="{1F3BD7FA-CCB8-4E27-9926-ABC300B247BD}" type="presOf" srcId="{119FE236-FAAF-450D-8ACB-0C4E1EEBE8B0}" destId="{8C6F2AEF-9B39-4876-AEC3-108078D8034B}" srcOrd="0" destOrd="0" presId="urn:microsoft.com/office/officeart/2018/2/layout/IconVerticalSolidList"/>
    <dgm:cxn modelId="{206BA47D-CD4E-43DF-BC6A-955DB00FADF4}" type="presParOf" srcId="{ADAC5C8C-6899-4E02-BEAE-45EE2CF890A2}" destId="{4DBC6DED-51DE-415D-A3D1-612B7A62B759}" srcOrd="0" destOrd="0" presId="urn:microsoft.com/office/officeart/2018/2/layout/IconVerticalSolidList"/>
    <dgm:cxn modelId="{9ACA2E3E-246A-4BFC-A5C2-8EB9BE95D273}" type="presParOf" srcId="{4DBC6DED-51DE-415D-A3D1-612B7A62B759}" destId="{1CB5BAE6-E9C3-448E-A574-E9A9E06B7616}" srcOrd="0" destOrd="0" presId="urn:microsoft.com/office/officeart/2018/2/layout/IconVerticalSolidList"/>
    <dgm:cxn modelId="{362F574D-B390-429C-BA1A-95D83AE53FFE}" type="presParOf" srcId="{4DBC6DED-51DE-415D-A3D1-612B7A62B759}" destId="{99B0F965-7AE9-4432-91D4-027DE7D16334}" srcOrd="1" destOrd="0" presId="urn:microsoft.com/office/officeart/2018/2/layout/IconVerticalSolidList"/>
    <dgm:cxn modelId="{CE214A1A-D3BB-4BBE-8F2D-4A47ACE134EE}" type="presParOf" srcId="{4DBC6DED-51DE-415D-A3D1-612B7A62B759}" destId="{93606DCF-6BC6-4D3C-97E8-10F0B3D3ACC6}" srcOrd="2" destOrd="0" presId="urn:microsoft.com/office/officeart/2018/2/layout/IconVerticalSolidList"/>
    <dgm:cxn modelId="{878A9B0C-071D-496E-A8BA-C51F2C7C334F}" type="presParOf" srcId="{4DBC6DED-51DE-415D-A3D1-612B7A62B759}" destId="{8C6F2AEF-9B39-4876-AEC3-108078D8034B}" srcOrd="3" destOrd="0" presId="urn:microsoft.com/office/officeart/2018/2/layout/IconVerticalSolidList"/>
    <dgm:cxn modelId="{E2ED97D8-FDEE-4BEE-A4A5-9824F9D6B8BA}" type="presParOf" srcId="{ADAC5C8C-6899-4E02-BEAE-45EE2CF890A2}" destId="{A95CCF32-31A6-48BC-A736-1FC7E290694C}" srcOrd="1" destOrd="0" presId="urn:microsoft.com/office/officeart/2018/2/layout/IconVerticalSolidList"/>
    <dgm:cxn modelId="{10B1329A-2D86-4571-AC2F-4B414D823465}" type="presParOf" srcId="{ADAC5C8C-6899-4E02-BEAE-45EE2CF890A2}" destId="{329F19BC-C34D-477A-89CD-EA1BE229F66F}" srcOrd="2" destOrd="0" presId="urn:microsoft.com/office/officeart/2018/2/layout/IconVerticalSolidList"/>
    <dgm:cxn modelId="{E2A7DB99-52EC-435E-8EF4-833E78B35E67}" type="presParOf" srcId="{329F19BC-C34D-477A-89CD-EA1BE229F66F}" destId="{455F0A6C-4463-4A54-A3C9-0D0946D44A89}" srcOrd="0" destOrd="0" presId="urn:microsoft.com/office/officeart/2018/2/layout/IconVerticalSolidList"/>
    <dgm:cxn modelId="{425BEEC0-8036-498C-A673-69A5B8445A02}" type="presParOf" srcId="{329F19BC-C34D-477A-89CD-EA1BE229F66F}" destId="{D3EF7BCE-BF26-4ECB-8E34-6BB1B613CC75}" srcOrd="1" destOrd="0" presId="urn:microsoft.com/office/officeart/2018/2/layout/IconVerticalSolidList"/>
    <dgm:cxn modelId="{3BB90955-78A2-4B35-8407-DADA65E621EF}" type="presParOf" srcId="{329F19BC-C34D-477A-89CD-EA1BE229F66F}" destId="{C2183100-46A9-4B9B-A354-1FC3E11652F8}" srcOrd="2" destOrd="0" presId="urn:microsoft.com/office/officeart/2018/2/layout/IconVerticalSolidList"/>
    <dgm:cxn modelId="{15423D3B-1F68-4666-831B-F54FCB70B07F}" type="presParOf" srcId="{329F19BC-C34D-477A-89CD-EA1BE229F66F}" destId="{BEF4AB0D-92DA-4526-A8C6-C5227B555DEE}" srcOrd="3" destOrd="0" presId="urn:microsoft.com/office/officeart/2018/2/layout/IconVerticalSolidList"/>
    <dgm:cxn modelId="{7C331D1B-972F-422E-AC93-44F088CA605C}" type="presParOf" srcId="{ADAC5C8C-6899-4E02-BEAE-45EE2CF890A2}" destId="{8D50FB9D-CC0C-46A5-85E8-0F618AA2D0E8}" srcOrd="3" destOrd="0" presId="urn:microsoft.com/office/officeart/2018/2/layout/IconVerticalSolidList"/>
    <dgm:cxn modelId="{A823333E-BBDF-4D5B-9224-CE1128E0DD32}" type="presParOf" srcId="{ADAC5C8C-6899-4E02-BEAE-45EE2CF890A2}" destId="{447094F4-C97C-414C-8532-733A8134D0A8}" srcOrd="4" destOrd="0" presId="urn:microsoft.com/office/officeart/2018/2/layout/IconVerticalSolidList"/>
    <dgm:cxn modelId="{4F591285-3612-4E0C-8982-7AF23D7279E2}" type="presParOf" srcId="{447094F4-C97C-414C-8532-733A8134D0A8}" destId="{CA78F808-521F-452E-81A0-30B3C23D31F4}" srcOrd="0" destOrd="0" presId="urn:microsoft.com/office/officeart/2018/2/layout/IconVerticalSolidList"/>
    <dgm:cxn modelId="{3892E83A-4CC3-4873-8A59-4AF55775E942}" type="presParOf" srcId="{447094F4-C97C-414C-8532-733A8134D0A8}" destId="{AB320229-0338-4C3C-8A49-D69DC22459CB}" srcOrd="1" destOrd="0" presId="urn:microsoft.com/office/officeart/2018/2/layout/IconVerticalSolidList"/>
    <dgm:cxn modelId="{31839E1D-B056-431B-B33C-C464F76538E6}" type="presParOf" srcId="{447094F4-C97C-414C-8532-733A8134D0A8}" destId="{D259CC44-53DB-4439-BF7A-EEE306A0F69A}" srcOrd="2" destOrd="0" presId="urn:microsoft.com/office/officeart/2018/2/layout/IconVerticalSolidList"/>
    <dgm:cxn modelId="{2DA231A0-F168-4FA5-A11F-AA33810A059E}" type="presParOf" srcId="{447094F4-C97C-414C-8532-733A8134D0A8}" destId="{0DAFC214-40DD-4D09-9124-21119ACBD1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EBBC9-460C-4376-B3D1-C7B4BA7608F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A11BD4D-47FE-42BB-B24C-956B06C54232}">
      <dgm:prSet/>
      <dgm:spPr/>
      <dgm:t>
        <a:bodyPr/>
        <a:lstStyle/>
        <a:p>
          <a:r>
            <a:rPr lang="en-US" b="1" dirty="0"/>
            <a:t>Database Integration</a:t>
          </a:r>
          <a:r>
            <a:rPr lang="en-US" dirty="0"/>
            <a:t>: Utilized SQL cross joins to merge resume and job description datasets effectively.</a:t>
          </a:r>
        </a:p>
      </dgm:t>
    </dgm:pt>
    <dgm:pt modelId="{98B3601E-C14C-4836-B9E6-F7DA96725E25}" type="parTrans" cxnId="{E8614C90-02D1-4290-A8FE-4853F4E7FCD6}">
      <dgm:prSet/>
      <dgm:spPr/>
      <dgm:t>
        <a:bodyPr/>
        <a:lstStyle/>
        <a:p>
          <a:endParaRPr lang="en-US"/>
        </a:p>
      </dgm:t>
    </dgm:pt>
    <dgm:pt modelId="{54A0727E-0FB3-4382-A9EE-16B0FE04DDED}" type="sibTrans" cxnId="{E8614C90-02D1-4290-A8FE-4853F4E7FCD6}">
      <dgm:prSet/>
      <dgm:spPr/>
      <dgm:t>
        <a:bodyPr/>
        <a:lstStyle/>
        <a:p>
          <a:endParaRPr lang="en-US"/>
        </a:p>
      </dgm:t>
    </dgm:pt>
    <dgm:pt modelId="{BB9486EB-B821-4B9B-A33C-CDDF28FC41B8}">
      <dgm:prSet/>
      <dgm:spPr/>
      <dgm:t>
        <a:bodyPr/>
        <a:lstStyle/>
        <a:p>
          <a:r>
            <a:rPr lang="en-CA" b="1" dirty="0"/>
            <a:t>ATS </a:t>
          </a:r>
          <a:r>
            <a:rPr lang="en-US" b="1" dirty="0"/>
            <a:t>Score Calculation</a:t>
          </a:r>
          <a:r>
            <a:rPr lang="en-US" dirty="0"/>
            <a:t>: Obtained ATS scores for the dataset using LangChain and Google PaLM (LLM).</a:t>
          </a:r>
        </a:p>
      </dgm:t>
    </dgm:pt>
    <dgm:pt modelId="{69EA82AD-1088-48D8-B42F-4D0081399805}" type="parTrans" cxnId="{7CF0888B-593F-4282-8396-C76FE27FC46A}">
      <dgm:prSet/>
      <dgm:spPr/>
      <dgm:t>
        <a:bodyPr/>
        <a:lstStyle/>
        <a:p>
          <a:endParaRPr lang="en-US"/>
        </a:p>
      </dgm:t>
    </dgm:pt>
    <dgm:pt modelId="{3231A3A8-9D2D-4746-A67A-4EB0A5DFEDDE}" type="sibTrans" cxnId="{7CF0888B-593F-4282-8396-C76FE27FC46A}">
      <dgm:prSet/>
      <dgm:spPr/>
      <dgm:t>
        <a:bodyPr/>
        <a:lstStyle/>
        <a:p>
          <a:endParaRPr lang="en-US"/>
        </a:p>
      </dgm:t>
    </dgm:pt>
    <dgm:pt modelId="{B61DC66E-E889-40FF-A191-98B7662C1601}">
      <dgm:prSet/>
      <dgm:spPr/>
      <dgm:t>
        <a:bodyPr/>
        <a:lstStyle/>
        <a:p>
          <a:r>
            <a:rPr lang="en-US" b="1" dirty="0"/>
            <a:t>Prediction Analysis</a:t>
          </a:r>
          <a:r>
            <a:rPr lang="en-US" dirty="0"/>
            <a:t>: </a:t>
          </a:r>
          <a:r>
            <a:rPr lang="en-CA" dirty="0"/>
            <a:t>Leverage Natural Language Processing to build predictive models that analyze resume compatibility with job descriptions, significantly refining ATS score predictions.</a:t>
          </a:r>
          <a:endParaRPr lang="en-US" dirty="0"/>
        </a:p>
      </dgm:t>
    </dgm:pt>
    <dgm:pt modelId="{780DEC03-615F-4D07-9C3F-F4E9CF44311D}" type="parTrans" cxnId="{860FC923-5643-44B2-BC07-DE008A0DDF33}">
      <dgm:prSet/>
      <dgm:spPr/>
      <dgm:t>
        <a:bodyPr/>
        <a:lstStyle/>
        <a:p>
          <a:endParaRPr lang="en-US"/>
        </a:p>
      </dgm:t>
    </dgm:pt>
    <dgm:pt modelId="{C8A95A3F-B63A-4093-B283-018CAD21609B}" type="sibTrans" cxnId="{860FC923-5643-44B2-BC07-DE008A0DDF33}">
      <dgm:prSet/>
      <dgm:spPr/>
      <dgm:t>
        <a:bodyPr/>
        <a:lstStyle/>
        <a:p>
          <a:endParaRPr lang="en-US"/>
        </a:p>
      </dgm:t>
    </dgm:pt>
    <dgm:pt modelId="{F7A2F980-82A5-4EB4-948B-DFA99E8913D4}" type="pres">
      <dgm:prSet presAssocID="{D8AEBBC9-460C-4376-B3D1-C7B4BA7608F6}" presName="outerComposite" presStyleCnt="0">
        <dgm:presLayoutVars>
          <dgm:chMax val="5"/>
          <dgm:dir/>
          <dgm:resizeHandles val="exact"/>
        </dgm:presLayoutVars>
      </dgm:prSet>
      <dgm:spPr/>
    </dgm:pt>
    <dgm:pt modelId="{8ACBF60D-6FF4-4F73-8293-BFAA697B518D}" type="pres">
      <dgm:prSet presAssocID="{D8AEBBC9-460C-4376-B3D1-C7B4BA7608F6}" presName="dummyMaxCanvas" presStyleCnt="0">
        <dgm:presLayoutVars/>
      </dgm:prSet>
      <dgm:spPr/>
    </dgm:pt>
    <dgm:pt modelId="{AAA705C0-BF5C-44BD-A9FE-0F1765ED9C56}" type="pres">
      <dgm:prSet presAssocID="{D8AEBBC9-460C-4376-B3D1-C7B4BA7608F6}" presName="ThreeNodes_1" presStyleLbl="node1" presStyleIdx="0" presStyleCnt="3">
        <dgm:presLayoutVars>
          <dgm:bulletEnabled val="1"/>
        </dgm:presLayoutVars>
      </dgm:prSet>
      <dgm:spPr/>
    </dgm:pt>
    <dgm:pt modelId="{84A0F5FE-D689-4802-BBE3-3D871BDEA0DB}" type="pres">
      <dgm:prSet presAssocID="{D8AEBBC9-460C-4376-B3D1-C7B4BA7608F6}" presName="ThreeNodes_2" presStyleLbl="node1" presStyleIdx="1" presStyleCnt="3">
        <dgm:presLayoutVars>
          <dgm:bulletEnabled val="1"/>
        </dgm:presLayoutVars>
      </dgm:prSet>
      <dgm:spPr/>
    </dgm:pt>
    <dgm:pt modelId="{2BAC700F-1FDA-4FF3-8521-5C6956C54D0C}" type="pres">
      <dgm:prSet presAssocID="{D8AEBBC9-460C-4376-B3D1-C7B4BA7608F6}" presName="ThreeNodes_3" presStyleLbl="node1" presStyleIdx="2" presStyleCnt="3">
        <dgm:presLayoutVars>
          <dgm:bulletEnabled val="1"/>
        </dgm:presLayoutVars>
      </dgm:prSet>
      <dgm:spPr/>
    </dgm:pt>
    <dgm:pt modelId="{7C12EE1E-19D5-4803-9A9E-7C3390496BCF}" type="pres">
      <dgm:prSet presAssocID="{D8AEBBC9-460C-4376-B3D1-C7B4BA7608F6}" presName="ThreeConn_1-2" presStyleLbl="fgAccFollowNode1" presStyleIdx="0" presStyleCnt="2">
        <dgm:presLayoutVars>
          <dgm:bulletEnabled val="1"/>
        </dgm:presLayoutVars>
      </dgm:prSet>
      <dgm:spPr/>
    </dgm:pt>
    <dgm:pt modelId="{DB0643C1-D49C-4A56-84C1-3438C1124AB8}" type="pres">
      <dgm:prSet presAssocID="{D8AEBBC9-460C-4376-B3D1-C7B4BA7608F6}" presName="ThreeConn_2-3" presStyleLbl="fgAccFollowNode1" presStyleIdx="1" presStyleCnt="2">
        <dgm:presLayoutVars>
          <dgm:bulletEnabled val="1"/>
        </dgm:presLayoutVars>
      </dgm:prSet>
      <dgm:spPr/>
    </dgm:pt>
    <dgm:pt modelId="{CC11E252-4BFA-444B-A092-D6CEF0E87500}" type="pres">
      <dgm:prSet presAssocID="{D8AEBBC9-460C-4376-B3D1-C7B4BA7608F6}" presName="ThreeNodes_1_text" presStyleLbl="node1" presStyleIdx="2" presStyleCnt="3">
        <dgm:presLayoutVars>
          <dgm:bulletEnabled val="1"/>
        </dgm:presLayoutVars>
      </dgm:prSet>
      <dgm:spPr/>
    </dgm:pt>
    <dgm:pt modelId="{26607769-F610-46CB-AAF5-61F32C064572}" type="pres">
      <dgm:prSet presAssocID="{D8AEBBC9-460C-4376-B3D1-C7B4BA7608F6}" presName="ThreeNodes_2_text" presStyleLbl="node1" presStyleIdx="2" presStyleCnt="3">
        <dgm:presLayoutVars>
          <dgm:bulletEnabled val="1"/>
        </dgm:presLayoutVars>
      </dgm:prSet>
      <dgm:spPr/>
    </dgm:pt>
    <dgm:pt modelId="{1794C46E-9E54-4C6F-9C8B-B33C915D0857}" type="pres">
      <dgm:prSet presAssocID="{D8AEBBC9-460C-4376-B3D1-C7B4BA7608F6}" presName="ThreeNodes_3_text" presStyleLbl="node1" presStyleIdx="2" presStyleCnt="3">
        <dgm:presLayoutVars>
          <dgm:bulletEnabled val="1"/>
        </dgm:presLayoutVars>
      </dgm:prSet>
      <dgm:spPr/>
    </dgm:pt>
  </dgm:ptLst>
  <dgm:cxnLst>
    <dgm:cxn modelId="{75B5E111-75F0-4AB8-BF63-A185CF40D612}" type="presOf" srcId="{3A11BD4D-47FE-42BB-B24C-956B06C54232}" destId="{CC11E252-4BFA-444B-A092-D6CEF0E87500}" srcOrd="1" destOrd="0" presId="urn:microsoft.com/office/officeart/2005/8/layout/vProcess5"/>
    <dgm:cxn modelId="{860FC923-5643-44B2-BC07-DE008A0DDF33}" srcId="{D8AEBBC9-460C-4376-B3D1-C7B4BA7608F6}" destId="{B61DC66E-E889-40FF-A191-98B7662C1601}" srcOrd="2" destOrd="0" parTransId="{780DEC03-615F-4D07-9C3F-F4E9CF44311D}" sibTransId="{C8A95A3F-B63A-4093-B283-018CAD21609B}"/>
    <dgm:cxn modelId="{120F5661-0B12-4D96-BD9A-18819DB79D8E}" type="presOf" srcId="{B61DC66E-E889-40FF-A191-98B7662C1601}" destId="{1794C46E-9E54-4C6F-9C8B-B33C915D0857}" srcOrd="1" destOrd="0" presId="urn:microsoft.com/office/officeart/2005/8/layout/vProcess5"/>
    <dgm:cxn modelId="{6E6D814A-8E72-4C3B-AC91-8A2237F74F54}" type="presOf" srcId="{BB9486EB-B821-4B9B-A33C-CDDF28FC41B8}" destId="{26607769-F610-46CB-AAF5-61F32C064572}" srcOrd="1" destOrd="0" presId="urn:microsoft.com/office/officeart/2005/8/layout/vProcess5"/>
    <dgm:cxn modelId="{A2D2A470-0F3A-4F01-AA32-C43EC1099752}" type="presOf" srcId="{BB9486EB-B821-4B9B-A33C-CDDF28FC41B8}" destId="{84A0F5FE-D689-4802-BBE3-3D871BDEA0DB}" srcOrd="0" destOrd="0" presId="urn:microsoft.com/office/officeart/2005/8/layout/vProcess5"/>
    <dgm:cxn modelId="{7CF0888B-593F-4282-8396-C76FE27FC46A}" srcId="{D8AEBBC9-460C-4376-B3D1-C7B4BA7608F6}" destId="{BB9486EB-B821-4B9B-A33C-CDDF28FC41B8}" srcOrd="1" destOrd="0" parTransId="{69EA82AD-1088-48D8-B42F-4D0081399805}" sibTransId="{3231A3A8-9D2D-4746-A67A-4EB0A5DFEDDE}"/>
    <dgm:cxn modelId="{E8614C90-02D1-4290-A8FE-4853F4E7FCD6}" srcId="{D8AEBBC9-460C-4376-B3D1-C7B4BA7608F6}" destId="{3A11BD4D-47FE-42BB-B24C-956B06C54232}" srcOrd="0" destOrd="0" parTransId="{98B3601E-C14C-4836-B9E6-F7DA96725E25}" sibTransId="{54A0727E-0FB3-4382-A9EE-16B0FE04DDED}"/>
    <dgm:cxn modelId="{DD443C97-9724-4B9A-A82F-DEE9D66D5634}" type="presOf" srcId="{D8AEBBC9-460C-4376-B3D1-C7B4BA7608F6}" destId="{F7A2F980-82A5-4EB4-948B-DFA99E8913D4}" srcOrd="0" destOrd="0" presId="urn:microsoft.com/office/officeart/2005/8/layout/vProcess5"/>
    <dgm:cxn modelId="{4340E0BE-CDED-4451-B764-AB0AD3A72A1F}" type="presOf" srcId="{54A0727E-0FB3-4382-A9EE-16B0FE04DDED}" destId="{7C12EE1E-19D5-4803-9A9E-7C3390496BCF}" srcOrd="0" destOrd="0" presId="urn:microsoft.com/office/officeart/2005/8/layout/vProcess5"/>
    <dgm:cxn modelId="{B08709D4-4FD2-4F8E-8694-1AB57BBA644F}" type="presOf" srcId="{3A11BD4D-47FE-42BB-B24C-956B06C54232}" destId="{AAA705C0-BF5C-44BD-A9FE-0F1765ED9C56}" srcOrd="0" destOrd="0" presId="urn:microsoft.com/office/officeart/2005/8/layout/vProcess5"/>
    <dgm:cxn modelId="{EF3D5ED8-EDE9-483F-B4F9-EFCF27374685}" type="presOf" srcId="{3231A3A8-9D2D-4746-A67A-4EB0A5DFEDDE}" destId="{DB0643C1-D49C-4A56-84C1-3438C1124AB8}" srcOrd="0" destOrd="0" presId="urn:microsoft.com/office/officeart/2005/8/layout/vProcess5"/>
    <dgm:cxn modelId="{AB285FDD-6EE0-4454-84FE-F2172CB9E084}" type="presOf" srcId="{B61DC66E-E889-40FF-A191-98B7662C1601}" destId="{2BAC700F-1FDA-4FF3-8521-5C6956C54D0C}" srcOrd="0" destOrd="0" presId="urn:microsoft.com/office/officeart/2005/8/layout/vProcess5"/>
    <dgm:cxn modelId="{76B8258C-7BFC-4759-905B-335AD0BF7523}" type="presParOf" srcId="{F7A2F980-82A5-4EB4-948B-DFA99E8913D4}" destId="{8ACBF60D-6FF4-4F73-8293-BFAA697B518D}" srcOrd="0" destOrd="0" presId="urn:microsoft.com/office/officeart/2005/8/layout/vProcess5"/>
    <dgm:cxn modelId="{F69BFB77-6A40-4FE0-B3B1-B88C11F75E54}" type="presParOf" srcId="{F7A2F980-82A5-4EB4-948B-DFA99E8913D4}" destId="{AAA705C0-BF5C-44BD-A9FE-0F1765ED9C56}" srcOrd="1" destOrd="0" presId="urn:microsoft.com/office/officeart/2005/8/layout/vProcess5"/>
    <dgm:cxn modelId="{B443EA2D-B220-40B1-80B6-C9E48DDAF494}" type="presParOf" srcId="{F7A2F980-82A5-4EB4-948B-DFA99E8913D4}" destId="{84A0F5FE-D689-4802-BBE3-3D871BDEA0DB}" srcOrd="2" destOrd="0" presId="urn:microsoft.com/office/officeart/2005/8/layout/vProcess5"/>
    <dgm:cxn modelId="{B9E987C4-4C6F-4C13-AB4D-6B51FADA08D4}" type="presParOf" srcId="{F7A2F980-82A5-4EB4-948B-DFA99E8913D4}" destId="{2BAC700F-1FDA-4FF3-8521-5C6956C54D0C}" srcOrd="3" destOrd="0" presId="urn:microsoft.com/office/officeart/2005/8/layout/vProcess5"/>
    <dgm:cxn modelId="{26B0DDA4-3FFD-435C-AC1C-2ACA0F63C095}" type="presParOf" srcId="{F7A2F980-82A5-4EB4-948B-DFA99E8913D4}" destId="{7C12EE1E-19D5-4803-9A9E-7C3390496BCF}" srcOrd="4" destOrd="0" presId="urn:microsoft.com/office/officeart/2005/8/layout/vProcess5"/>
    <dgm:cxn modelId="{C16F6A3E-6B8C-46C3-A87D-3B4C64F6EE81}" type="presParOf" srcId="{F7A2F980-82A5-4EB4-948B-DFA99E8913D4}" destId="{DB0643C1-D49C-4A56-84C1-3438C1124AB8}" srcOrd="5" destOrd="0" presId="urn:microsoft.com/office/officeart/2005/8/layout/vProcess5"/>
    <dgm:cxn modelId="{3343671C-4559-455A-A668-159E0576997C}" type="presParOf" srcId="{F7A2F980-82A5-4EB4-948B-DFA99E8913D4}" destId="{CC11E252-4BFA-444B-A092-D6CEF0E87500}" srcOrd="6" destOrd="0" presId="urn:microsoft.com/office/officeart/2005/8/layout/vProcess5"/>
    <dgm:cxn modelId="{2DE75930-53C8-4212-BFBF-134F6B456773}" type="presParOf" srcId="{F7A2F980-82A5-4EB4-948B-DFA99E8913D4}" destId="{26607769-F610-46CB-AAF5-61F32C064572}" srcOrd="7" destOrd="0" presId="urn:microsoft.com/office/officeart/2005/8/layout/vProcess5"/>
    <dgm:cxn modelId="{1F331BC0-88AB-4283-ADE0-DAD74F9DDB73}" type="presParOf" srcId="{F7A2F980-82A5-4EB4-948B-DFA99E8913D4}" destId="{1794C46E-9E54-4C6F-9C8B-B33C915D085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DEA27-D344-43B3-98AF-6A6C24F56F7F}"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D73F075-190C-4C0E-AEE5-A2320CF0DCB1}">
      <dgm:prSet/>
      <dgm:spPr/>
      <dgm:t>
        <a:bodyPr/>
        <a:lstStyle/>
        <a:p>
          <a:pPr>
            <a:lnSpc>
              <a:spcPct val="100000"/>
            </a:lnSpc>
          </a:pPr>
          <a:r>
            <a:rPr lang="en-CA" b="1" dirty="0"/>
            <a:t>Data Collection: </a:t>
          </a:r>
          <a:r>
            <a:rPr lang="en-US" dirty="0"/>
            <a:t>Gathered resume and job description datasets from Kaggle.</a:t>
          </a:r>
        </a:p>
      </dgm:t>
    </dgm:pt>
    <dgm:pt modelId="{C2A2BED7-FC76-4832-A8C6-68F84F4CF7C0}" type="parTrans" cxnId="{8DDC92A4-D06F-4A67-9027-070BD2A76BFF}">
      <dgm:prSet/>
      <dgm:spPr/>
      <dgm:t>
        <a:bodyPr/>
        <a:lstStyle/>
        <a:p>
          <a:endParaRPr lang="en-US"/>
        </a:p>
      </dgm:t>
    </dgm:pt>
    <dgm:pt modelId="{E59B8B11-9B8A-4BBA-81CD-784F146CCC6F}" type="sibTrans" cxnId="{8DDC92A4-D06F-4A67-9027-070BD2A76BFF}">
      <dgm:prSet/>
      <dgm:spPr/>
      <dgm:t>
        <a:bodyPr/>
        <a:lstStyle/>
        <a:p>
          <a:pPr>
            <a:lnSpc>
              <a:spcPct val="100000"/>
            </a:lnSpc>
          </a:pPr>
          <a:endParaRPr lang="en-US"/>
        </a:p>
      </dgm:t>
    </dgm:pt>
    <dgm:pt modelId="{8D6167BF-F3C7-4278-AECD-F4771CE42F32}">
      <dgm:prSet/>
      <dgm:spPr/>
      <dgm:t>
        <a:bodyPr/>
        <a:lstStyle/>
        <a:p>
          <a:pPr>
            <a:lnSpc>
              <a:spcPct val="100000"/>
            </a:lnSpc>
          </a:pPr>
          <a:r>
            <a:rPr lang="en-US" b="1"/>
            <a:t>Data Processing: </a:t>
          </a:r>
          <a:r>
            <a:rPr lang="en-US"/>
            <a:t>Cleaned and prepared the data for analysis using SQL and Python.</a:t>
          </a:r>
        </a:p>
      </dgm:t>
    </dgm:pt>
    <dgm:pt modelId="{0E2B2956-E40E-4EC1-BE22-1F9BD759E04B}" type="parTrans" cxnId="{557C904C-5C29-4929-9246-B3288B1C478C}">
      <dgm:prSet/>
      <dgm:spPr/>
      <dgm:t>
        <a:bodyPr/>
        <a:lstStyle/>
        <a:p>
          <a:endParaRPr lang="en-US"/>
        </a:p>
      </dgm:t>
    </dgm:pt>
    <dgm:pt modelId="{522FA996-F4F7-428B-BC82-5DEF12696042}" type="sibTrans" cxnId="{557C904C-5C29-4929-9246-B3288B1C478C}">
      <dgm:prSet/>
      <dgm:spPr/>
      <dgm:t>
        <a:bodyPr/>
        <a:lstStyle/>
        <a:p>
          <a:pPr>
            <a:lnSpc>
              <a:spcPct val="100000"/>
            </a:lnSpc>
          </a:pPr>
          <a:endParaRPr lang="en-US"/>
        </a:p>
      </dgm:t>
    </dgm:pt>
    <dgm:pt modelId="{E40F4B36-9FAA-44BA-A68B-DE3290E4DFFE}">
      <dgm:prSet/>
      <dgm:spPr/>
      <dgm:t>
        <a:bodyPr/>
        <a:lstStyle/>
        <a:p>
          <a:pPr>
            <a:lnSpc>
              <a:spcPct val="100000"/>
            </a:lnSpc>
          </a:pPr>
          <a:r>
            <a:rPr lang="en-US" b="1"/>
            <a:t>Model Development: </a:t>
          </a:r>
          <a:r>
            <a:rPr lang="en-US"/>
            <a:t>Created ATS scoring algorithms and predictive models using NLP techniques.</a:t>
          </a:r>
        </a:p>
      </dgm:t>
    </dgm:pt>
    <dgm:pt modelId="{FE7BD5BC-103C-4A56-819F-F363A8D3E33F}" type="parTrans" cxnId="{61C8B734-DEF0-4ED2-9B5C-CF5C430AB5BE}">
      <dgm:prSet/>
      <dgm:spPr/>
      <dgm:t>
        <a:bodyPr/>
        <a:lstStyle/>
        <a:p>
          <a:endParaRPr lang="en-US"/>
        </a:p>
      </dgm:t>
    </dgm:pt>
    <dgm:pt modelId="{7D947D58-1BBE-416D-9CF7-84265C93B5E1}" type="sibTrans" cxnId="{61C8B734-DEF0-4ED2-9B5C-CF5C430AB5BE}">
      <dgm:prSet/>
      <dgm:spPr/>
      <dgm:t>
        <a:bodyPr/>
        <a:lstStyle/>
        <a:p>
          <a:pPr>
            <a:lnSpc>
              <a:spcPct val="100000"/>
            </a:lnSpc>
          </a:pPr>
          <a:endParaRPr lang="en-US"/>
        </a:p>
      </dgm:t>
    </dgm:pt>
    <dgm:pt modelId="{6E9482E7-82D7-412A-AA6F-9E229386C89C}">
      <dgm:prSet/>
      <dgm:spPr/>
      <dgm:t>
        <a:bodyPr/>
        <a:lstStyle/>
        <a:p>
          <a:pPr>
            <a:lnSpc>
              <a:spcPct val="100000"/>
            </a:lnSpc>
          </a:pPr>
          <a:r>
            <a:rPr lang="en-US" b="1"/>
            <a:t>Testing and Refinement: </a:t>
          </a:r>
          <a:r>
            <a:rPr lang="en-US"/>
            <a:t>Iteratively tested and improved the models for accuracy and efficiency.</a:t>
          </a:r>
        </a:p>
      </dgm:t>
    </dgm:pt>
    <dgm:pt modelId="{D521CA15-0BB3-4033-AD4D-674E2919DBD1}" type="parTrans" cxnId="{B8F89112-7C0D-44A7-BB39-B7128E0EA1D6}">
      <dgm:prSet/>
      <dgm:spPr/>
      <dgm:t>
        <a:bodyPr/>
        <a:lstStyle/>
        <a:p>
          <a:endParaRPr lang="en-US"/>
        </a:p>
      </dgm:t>
    </dgm:pt>
    <dgm:pt modelId="{7F511C48-CD97-462E-96AF-9AE51A5B675F}" type="sibTrans" cxnId="{B8F89112-7C0D-44A7-BB39-B7128E0EA1D6}">
      <dgm:prSet/>
      <dgm:spPr/>
      <dgm:t>
        <a:bodyPr/>
        <a:lstStyle/>
        <a:p>
          <a:endParaRPr lang="en-US"/>
        </a:p>
      </dgm:t>
    </dgm:pt>
    <dgm:pt modelId="{D54F2CDA-9333-48EB-AEAE-C026136DD43B}" type="pres">
      <dgm:prSet presAssocID="{F0EDEA27-D344-43B3-98AF-6A6C24F56F7F}" presName="root" presStyleCnt="0">
        <dgm:presLayoutVars>
          <dgm:dir/>
          <dgm:resizeHandles val="exact"/>
        </dgm:presLayoutVars>
      </dgm:prSet>
      <dgm:spPr/>
    </dgm:pt>
    <dgm:pt modelId="{2A1180E4-C3FA-4386-9AE0-FE0F733CE691}" type="pres">
      <dgm:prSet presAssocID="{F0EDEA27-D344-43B3-98AF-6A6C24F56F7F}" presName="container" presStyleCnt="0">
        <dgm:presLayoutVars>
          <dgm:dir/>
          <dgm:resizeHandles val="exact"/>
        </dgm:presLayoutVars>
      </dgm:prSet>
      <dgm:spPr/>
    </dgm:pt>
    <dgm:pt modelId="{3FB59727-5771-4666-A4FB-C47FFCDC554E}" type="pres">
      <dgm:prSet presAssocID="{7D73F075-190C-4C0E-AEE5-A2320CF0DCB1}" presName="compNode" presStyleCnt="0"/>
      <dgm:spPr/>
    </dgm:pt>
    <dgm:pt modelId="{E6CB2DC1-E35A-45E1-B53D-EC4261256FF9}" type="pres">
      <dgm:prSet presAssocID="{7D73F075-190C-4C0E-AEE5-A2320CF0DCB1}" presName="iconBgRect" presStyleLbl="bgShp" presStyleIdx="0" presStyleCnt="4"/>
      <dgm:spPr/>
    </dgm:pt>
    <dgm:pt modelId="{B4748ECB-7D51-43B0-B2F6-04FEA7ECBA18}" type="pres">
      <dgm:prSet presAssocID="{7D73F075-190C-4C0E-AEE5-A2320CF0DC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29B8F67-B859-4808-AE7F-F0331552FE6C}" type="pres">
      <dgm:prSet presAssocID="{7D73F075-190C-4C0E-AEE5-A2320CF0DCB1}" presName="spaceRect" presStyleCnt="0"/>
      <dgm:spPr/>
    </dgm:pt>
    <dgm:pt modelId="{C8E18F3D-F668-444C-81FE-27C241C7BB7F}" type="pres">
      <dgm:prSet presAssocID="{7D73F075-190C-4C0E-AEE5-A2320CF0DCB1}" presName="textRect" presStyleLbl="revTx" presStyleIdx="0" presStyleCnt="4">
        <dgm:presLayoutVars>
          <dgm:chMax val="1"/>
          <dgm:chPref val="1"/>
        </dgm:presLayoutVars>
      </dgm:prSet>
      <dgm:spPr/>
    </dgm:pt>
    <dgm:pt modelId="{5F99E94C-3C9E-409C-A49C-8A97DCD6FBCC}" type="pres">
      <dgm:prSet presAssocID="{E59B8B11-9B8A-4BBA-81CD-784F146CCC6F}" presName="sibTrans" presStyleLbl="sibTrans2D1" presStyleIdx="0" presStyleCnt="0"/>
      <dgm:spPr/>
    </dgm:pt>
    <dgm:pt modelId="{D0158CC9-8CF8-4D62-B56C-C604CD2DD623}" type="pres">
      <dgm:prSet presAssocID="{8D6167BF-F3C7-4278-AECD-F4771CE42F32}" presName="compNode" presStyleCnt="0"/>
      <dgm:spPr/>
    </dgm:pt>
    <dgm:pt modelId="{BBF07AB6-3E34-4314-8B30-77344500107C}" type="pres">
      <dgm:prSet presAssocID="{8D6167BF-F3C7-4278-AECD-F4771CE42F32}" presName="iconBgRect" presStyleLbl="bgShp" presStyleIdx="1" presStyleCnt="4"/>
      <dgm:spPr/>
    </dgm:pt>
    <dgm:pt modelId="{281CA554-9CA9-4D68-A344-C21DB0151AB0}" type="pres">
      <dgm:prSet presAssocID="{8D6167BF-F3C7-4278-AECD-F4771CE42F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79C9499-4058-48C6-B077-3F12D0298CA7}" type="pres">
      <dgm:prSet presAssocID="{8D6167BF-F3C7-4278-AECD-F4771CE42F32}" presName="spaceRect" presStyleCnt="0"/>
      <dgm:spPr/>
    </dgm:pt>
    <dgm:pt modelId="{AABBCC2C-5D3C-4A7F-9B96-B4A581FF05ED}" type="pres">
      <dgm:prSet presAssocID="{8D6167BF-F3C7-4278-AECD-F4771CE42F32}" presName="textRect" presStyleLbl="revTx" presStyleIdx="1" presStyleCnt="4">
        <dgm:presLayoutVars>
          <dgm:chMax val="1"/>
          <dgm:chPref val="1"/>
        </dgm:presLayoutVars>
      </dgm:prSet>
      <dgm:spPr/>
    </dgm:pt>
    <dgm:pt modelId="{935455B4-99E5-4682-B20A-DB739F675D89}" type="pres">
      <dgm:prSet presAssocID="{522FA996-F4F7-428B-BC82-5DEF12696042}" presName="sibTrans" presStyleLbl="sibTrans2D1" presStyleIdx="0" presStyleCnt="0"/>
      <dgm:spPr/>
    </dgm:pt>
    <dgm:pt modelId="{AB646B25-7360-41C7-AD8E-5CD0712C360B}" type="pres">
      <dgm:prSet presAssocID="{E40F4B36-9FAA-44BA-A68B-DE3290E4DFFE}" presName="compNode" presStyleCnt="0"/>
      <dgm:spPr/>
    </dgm:pt>
    <dgm:pt modelId="{5F3FCDC2-0C2B-44DA-89DC-52E381314E03}" type="pres">
      <dgm:prSet presAssocID="{E40F4B36-9FAA-44BA-A68B-DE3290E4DFFE}" presName="iconBgRect" presStyleLbl="bgShp" presStyleIdx="2" presStyleCnt="4"/>
      <dgm:spPr/>
    </dgm:pt>
    <dgm:pt modelId="{E5A5AA1A-CAD7-416F-86F4-333FE06CB17C}" type="pres">
      <dgm:prSet presAssocID="{E40F4B36-9FAA-44BA-A68B-DE3290E4DF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F9BB29D-59F5-4EC3-8803-7BE269868878}" type="pres">
      <dgm:prSet presAssocID="{E40F4B36-9FAA-44BA-A68B-DE3290E4DFFE}" presName="spaceRect" presStyleCnt="0"/>
      <dgm:spPr/>
    </dgm:pt>
    <dgm:pt modelId="{AFB23C07-EEBE-4CFB-8DB4-71875D6B282C}" type="pres">
      <dgm:prSet presAssocID="{E40F4B36-9FAA-44BA-A68B-DE3290E4DFFE}" presName="textRect" presStyleLbl="revTx" presStyleIdx="2" presStyleCnt="4">
        <dgm:presLayoutVars>
          <dgm:chMax val="1"/>
          <dgm:chPref val="1"/>
        </dgm:presLayoutVars>
      </dgm:prSet>
      <dgm:spPr/>
    </dgm:pt>
    <dgm:pt modelId="{D6959F73-5A12-403D-8811-2FB7391617C5}" type="pres">
      <dgm:prSet presAssocID="{7D947D58-1BBE-416D-9CF7-84265C93B5E1}" presName="sibTrans" presStyleLbl="sibTrans2D1" presStyleIdx="0" presStyleCnt="0"/>
      <dgm:spPr/>
    </dgm:pt>
    <dgm:pt modelId="{E4E71F1C-73D3-4D4D-BCB5-F259E934940B}" type="pres">
      <dgm:prSet presAssocID="{6E9482E7-82D7-412A-AA6F-9E229386C89C}" presName="compNode" presStyleCnt="0"/>
      <dgm:spPr/>
    </dgm:pt>
    <dgm:pt modelId="{A86559DE-90E9-43E2-B9B3-A712E93FE136}" type="pres">
      <dgm:prSet presAssocID="{6E9482E7-82D7-412A-AA6F-9E229386C89C}" presName="iconBgRect" presStyleLbl="bgShp" presStyleIdx="3" presStyleCnt="4"/>
      <dgm:spPr/>
    </dgm:pt>
    <dgm:pt modelId="{4C37364A-898A-4014-8515-E11674D168B9}" type="pres">
      <dgm:prSet presAssocID="{6E9482E7-82D7-412A-AA6F-9E229386C8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892FCC27-FEFD-436E-81C1-C2DEEA266317}" type="pres">
      <dgm:prSet presAssocID="{6E9482E7-82D7-412A-AA6F-9E229386C89C}" presName="spaceRect" presStyleCnt="0"/>
      <dgm:spPr/>
    </dgm:pt>
    <dgm:pt modelId="{4A83DBF4-5FE8-4B2F-A7CA-9A86AC5DF054}" type="pres">
      <dgm:prSet presAssocID="{6E9482E7-82D7-412A-AA6F-9E229386C89C}" presName="textRect" presStyleLbl="revTx" presStyleIdx="3" presStyleCnt="4">
        <dgm:presLayoutVars>
          <dgm:chMax val="1"/>
          <dgm:chPref val="1"/>
        </dgm:presLayoutVars>
      </dgm:prSet>
      <dgm:spPr/>
    </dgm:pt>
  </dgm:ptLst>
  <dgm:cxnLst>
    <dgm:cxn modelId="{CD591203-17CE-49E9-A4B0-DE940D6C557B}" type="presOf" srcId="{6E9482E7-82D7-412A-AA6F-9E229386C89C}" destId="{4A83DBF4-5FE8-4B2F-A7CA-9A86AC5DF054}" srcOrd="0" destOrd="0" presId="urn:microsoft.com/office/officeart/2018/2/layout/IconCircleList"/>
    <dgm:cxn modelId="{B8F89112-7C0D-44A7-BB39-B7128E0EA1D6}" srcId="{F0EDEA27-D344-43B3-98AF-6A6C24F56F7F}" destId="{6E9482E7-82D7-412A-AA6F-9E229386C89C}" srcOrd="3" destOrd="0" parTransId="{D521CA15-0BB3-4033-AD4D-674E2919DBD1}" sibTransId="{7F511C48-CD97-462E-96AF-9AE51A5B675F}"/>
    <dgm:cxn modelId="{6A55F330-8B16-4055-BF34-7B1BCE843BC1}" type="presOf" srcId="{7D947D58-1BBE-416D-9CF7-84265C93B5E1}" destId="{D6959F73-5A12-403D-8811-2FB7391617C5}" srcOrd="0" destOrd="0" presId="urn:microsoft.com/office/officeart/2018/2/layout/IconCircleList"/>
    <dgm:cxn modelId="{61C8B734-DEF0-4ED2-9B5C-CF5C430AB5BE}" srcId="{F0EDEA27-D344-43B3-98AF-6A6C24F56F7F}" destId="{E40F4B36-9FAA-44BA-A68B-DE3290E4DFFE}" srcOrd="2" destOrd="0" parTransId="{FE7BD5BC-103C-4A56-819F-F363A8D3E33F}" sibTransId="{7D947D58-1BBE-416D-9CF7-84265C93B5E1}"/>
    <dgm:cxn modelId="{1103F33D-822A-4B3E-8352-748E421140AF}" type="presOf" srcId="{7D73F075-190C-4C0E-AEE5-A2320CF0DCB1}" destId="{C8E18F3D-F668-444C-81FE-27C241C7BB7F}" srcOrd="0" destOrd="0" presId="urn:microsoft.com/office/officeart/2018/2/layout/IconCircleList"/>
    <dgm:cxn modelId="{557C904C-5C29-4929-9246-B3288B1C478C}" srcId="{F0EDEA27-D344-43B3-98AF-6A6C24F56F7F}" destId="{8D6167BF-F3C7-4278-AECD-F4771CE42F32}" srcOrd="1" destOrd="0" parTransId="{0E2B2956-E40E-4EC1-BE22-1F9BD759E04B}" sibTransId="{522FA996-F4F7-428B-BC82-5DEF12696042}"/>
    <dgm:cxn modelId="{D322C379-06CC-4B8B-8CF1-2A520FC82AA6}" type="presOf" srcId="{E59B8B11-9B8A-4BBA-81CD-784F146CCC6F}" destId="{5F99E94C-3C9E-409C-A49C-8A97DCD6FBCC}" srcOrd="0" destOrd="0" presId="urn:microsoft.com/office/officeart/2018/2/layout/IconCircleList"/>
    <dgm:cxn modelId="{8DDC92A4-D06F-4A67-9027-070BD2A76BFF}" srcId="{F0EDEA27-D344-43B3-98AF-6A6C24F56F7F}" destId="{7D73F075-190C-4C0E-AEE5-A2320CF0DCB1}" srcOrd="0" destOrd="0" parTransId="{C2A2BED7-FC76-4832-A8C6-68F84F4CF7C0}" sibTransId="{E59B8B11-9B8A-4BBA-81CD-784F146CCC6F}"/>
    <dgm:cxn modelId="{D273EEAF-288D-49FB-93CB-A21E51C534EB}" type="presOf" srcId="{F0EDEA27-D344-43B3-98AF-6A6C24F56F7F}" destId="{D54F2CDA-9333-48EB-AEAE-C026136DD43B}" srcOrd="0" destOrd="0" presId="urn:microsoft.com/office/officeart/2018/2/layout/IconCircleList"/>
    <dgm:cxn modelId="{1A2BA0C8-7D8E-4179-B06E-C52EE29605BC}" type="presOf" srcId="{E40F4B36-9FAA-44BA-A68B-DE3290E4DFFE}" destId="{AFB23C07-EEBE-4CFB-8DB4-71875D6B282C}" srcOrd="0" destOrd="0" presId="urn:microsoft.com/office/officeart/2018/2/layout/IconCircleList"/>
    <dgm:cxn modelId="{2C5CB0C8-5B83-4902-A8B4-66D04C4ACEA4}" type="presOf" srcId="{522FA996-F4F7-428B-BC82-5DEF12696042}" destId="{935455B4-99E5-4682-B20A-DB739F675D89}" srcOrd="0" destOrd="0" presId="urn:microsoft.com/office/officeart/2018/2/layout/IconCircleList"/>
    <dgm:cxn modelId="{F685C3E0-3CD5-4EB3-AAA6-AAC595791F1B}" type="presOf" srcId="{8D6167BF-F3C7-4278-AECD-F4771CE42F32}" destId="{AABBCC2C-5D3C-4A7F-9B96-B4A581FF05ED}" srcOrd="0" destOrd="0" presId="urn:microsoft.com/office/officeart/2018/2/layout/IconCircleList"/>
    <dgm:cxn modelId="{0AAFADC9-BC5D-4BE3-A72C-FCFC3AB09F13}" type="presParOf" srcId="{D54F2CDA-9333-48EB-AEAE-C026136DD43B}" destId="{2A1180E4-C3FA-4386-9AE0-FE0F733CE691}" srcOrd="0" destOrd="0" presId="urn:microsoft.com/office/officeart/2018/2/layout/IconCircleList"/>
    <dgm:cxn modelId="{11702F61-7509-4869-8946-4CA30BCD6E3A}" type="presParOf" srcId="{2A1180E4-C3FA-4386-9AE0-FE0F733CE691}" destId="{3FB59727-5771-4666-A4FB-C47FFCDC554E}" srcOrd="0" destOrd="0" presId="urn:microsoft.com/office/officeart/2018/2/layout/IconCircleList"/>
    <dgm:cxn modelId="{A0AED345-9029-4A58-BE41-EFC176EAA20D}" type="presParOf" srcId="{3FB59727-5771-4666-A4FB-C47FFCDC554E}" destId="{E6CB2DC1-E35A-45E1-B53D-EC4261256FF9}" srcOrd="0" destOrd="0" presId="urn:microsoft.com/office/officeart/2018/2/layout/IconCircleList"/>
    <dgm:cxn modelId="{23D71937-AE63-44D8-8764-5DFCE21D0623}" type="presParOf" srcId="{3FB59727-5771-4666-A4FB-C47FFCDC554E}" destId="{B4748ECB-7D51-43B0-B2F6-04FEA7ECBA18}" srcOrd="1" destOrd="0" presId="urn:microsoft.com/office/officeart/2018/2/layout/IconCircleList"/>
    <dgm:cxn modelId="{2C194CF4-3E12-44B4-85D5-99F6F020D399}" type="presParOf" srcId="{3FB59727-5771-4666-A4FB-C47FFCDC554E}" destId="{B29B8F67-B859-4808-AE7F-F0331552FE6C}" srcOrd="2" destOrd="0" presId="urn:microsoft.com/office/officeart/2018/2/layout/IconCircleList"/>
    <dgm:cxn modelId="{B956C1F8-0798-45A8-84EC-F514CE6BA15B}" type="presParOf" srcId="{3FB59727-5771-4666-A4FB-C47FFCDC554E}" destId="{C8E18F3D-F668-444C-81FE-27C241C7BB7F}" srcOrd="3" destOrd="0" presId="urn:microsoft.com/office/officeart/2018/2/layout/IconCircleList"/>
    <dgm:cxn modelId="{EAB2A590-61BE-4B40-AB4D-91412F0A4217}" type="presParOf" srcId="{2A1180E4-C3FA-4386-9AE0-FE0F733CE691}" destId="{5F99E94C-3C9E-409C-A49C-8A97DCD6FBCC}" srcOrd="1" destOrd="0" presId="urn:microsoft.com/office/officeart/2018/2/layout/IconCircleList"/>
    <dgm:cxn modelId="{D84BF5B3-F4EA-4E58-B383-512C2EEEE2FA}" type="presParOf" srcId="{2A1180E4-C3FA-4386-9AE0-FE0F733CE691}" destId="{D0158CC9-8CF8-4D62-B56C-C604CD2DD623}" srcOrd="2" destOrd="0" presId="urn:microsoft.com/office/officeart/2018/2/layout/IconCircleList"/>
    <dgm:cxn modelId="{3CEEC48A-5F6C-4C9B-996F-A958496EE6AF}" type="presParOf" srcId="{D0158CC9-8CF8-4D62-B56C-C604CD2DD623}" destId="{BBF07AB6-3E34-4314-8B30-77344500107C}" srcOrd="0" destOrd="0" presId="urn:microsoft.com/office/officeart/2018/2/layout/IconCircleList"/>
    <dgm:cxn modelId="{DA6E4F8F-7AA6-4728-B8A1-505994E9BC4D}" type="presParOf" srcId="{D0158CC9-8CF8-4D62-B56C-C604CD2DD623}" destId="{281CA554-9CA9-4D68-A344-C21DB0151AB0}" srcOrd="1" destOrd="0" presId="urn:microsoft.com/office/officeart/2018/2/layout/IconCircleList"/>
    <dgm:cxn modelId="{C7D54C02-E380-4F4F-AC1D-9ADB4A1B3EB9}" type="presParOf" srcId="{D0158CC9-8CF8-4D62-B56C-C604CD2DD623}" destId="{679C9499-4058-48C6-B077-3F12D0298CA7}" srcOrd="2" destOrd="0" presId="urn:microsoft.com/office/officeart/2018/2/layout/IconCircleList"/>
    <dgm:cxn modelId="{76848750-0E92-4677-B249-B2AF97FDFB4C}" type="presParOf" srcId="{D0158CC9-8CF8-4D62-B56C-C604CD2DD623}" destId="{AABBCC2C-5D3C-4A7F-9B96-B4A581FF05ED}" srcOrd="3" destOrd="0" presId="urn:microsoft.com/office/officeart/2018/2/layout/IconCircleList"/>
    <dgm:cxn modelId="{5EA02099-293C-4125-B837-E50957189BC6}" type="presParOf" srcId="{2A1180E4-C3FA-4386-9AE0-FE0F733CE691}" destId="{935455B4-99E5-4682-B20A-DB739F675D89}" srcOrd="3" destOrd="0" presId="urn:microsoft.com/office/officeart/2018/2/layout/IconCircleList"/>
    <dgm:cxn modelId="{CE8FA8F5-7A9D-4C1C-A740-0B3C997C1732}" type="presParOf" srcId="{2A1180E4-C3FA-4386-9AE0-FE0F733CE691}" destId="{AB646B25-7360-41C7-AD8E-5CD0712C360B}" srcOrd="4" destOrd="0" presId="urn:microsoft.com/office/officeart/2018/2/layout/IconCircleList"/>
    <dgm:cxn modelId="{F105325E-E5EA-4B33-8AA9-7E8C36BEE65D}" type="presParOf" srcId="{AB646B25-7360-41C7-AD8E-5CD0712C360B}" destId="{5F3FCDC2-0C2B-44DA-89DC-52E381314E03}" srcOrd="0" destOrd="0" presId="urn:microsoft.com/office/officeart/2018/2/layout/IconCircleList"/>
    <dgm:cxn modelId="{028F95B4-0E83-45A7-8C5B-4F7D0C2B86B2}" type="presParOf" srcId="{AB646B25-7360-41C7-AD8E-5CD0712C360B}" destId="{E5A5AA1A-CAD7-416F-86F4-333FE06CB17C}" srcOrd="1" destOrd="0" presId="urn:microsoft.com/office/officeart/2018/2/layout/IconCircleList"/>
    <dgm:cxn modelId="{38F7237D-B804-45EC-8613-866174277F1C}" type="presParOf" srcId="{AB646B25-7360-41C7-AD8E-5CD0712C360B}" destId="{DF9BB29D-59F5-4EC3-8803-7BE269868878}" srcOrd="2" destOrd="0" presId="urn:microsoft.com/office/officeart/2018/2/layout/IconCircleList"/>
    <dgm:cxn modelId="{485169C1-4CAF-4115-9F4C-879607915AD7}" type="presParOf" srcId="{AB646B25-7360-41C7-AD8E-5CD0712C360B}" destId="{AFB23C07-EEBE-4CFB-8DB4-71875D6B282C}" srcOrd="3" destOrd="0" presId="urn:microsoft.com/office/officeart/2018/2/layout/IconCircleList"/>
    <dgm:cxn modelId="{B6D4DF03-3342-4B2B-870C-7D0A5319CD9B}" type="presParOf" srcId="{2A1180E4-C3FA-4386-9AE0-FE0F733CE691}" destId="{D6959F73-5A12-403D-8811-2FB7391617C5}" srcOrd="5" destOrd="0" presId="urn:microsoft.com/office/officeart/2018/2/layout/IconCircleList"/>
    <dgm:cxn modelId="{53F5073D-A754-4FBD-B847-262CE1AF8C57}" type="presParOf" srcId="{2A1180E4-C3FA-4386-9AE0-FE0F733CE691}" destId="{E4E71F1C-73D3-4D4D-BCB5-F259E934940B}" srcOrd="6" destOrd="0" presId="urn:microsoft.com/office/officeart/2018/2/layout/IconCircleList"/>
    <dgm:cxn modelId="{6AEEDA31-A1A5-4D3E-892E-59888CDFF0FD}" type="presParOf" srcId="{E4E71F1C-73D3-4D4D-BCB5-F259E934940B}" destId="{A86559DE-90E9-43E2-B9B3-A712E93FE136}" srcOrd="0" destOrd="0" presId="urn:microsoft.com/office/officeart/2018/2/layout/IconCircleList"/>
    <dgm:cxn modelId="{79DD14CE-677C-47CC-A3C8-B57BC4529184}" type="presParOf" srcId="{E4E71F1C-73D3-4D4D-BCB5-F259E934940B}" destId="{4C37364A-898A-4014-8515-E11674D168B9}" srcOrd="1" destOrd="0" presId="urn:microsoft.com/office/officeart/2018/2/layout/IconCircleList"/>
    <dgm:cxn modelId="{F222385A-53B9-4346-8828-55C72085AF30}" type="presParOf" srcId="{E4E71F1C-73D3-4D4D-BCB5-F259E934940B}" destId="{892FCC27-FEFD-436E-81C1-C2DEEA266317}" srcOrd="2" destOrd="0" presId="urn:microsoft.com/office/officeart/2018/2/layout/IconCircleList"/>
    <dgm:cxn modelId="{8F7E5EBF-CCAB-457F-A07F-0A3D20D17E1C}" type="presParOf" srcId="{E4E71F1C-73D3-4D4D-BCB5-F259E934940B}" destId="{4A83DBF4-5FE8-4B2F-A7CA-9A86AC5DF0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03B6E4-B178-44DC-ABBD-35FB5419283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B9A0764-0BCB-4CAA-B226-D625146756A4}">
      <dgm:prSet/>
      <dgm:spPr/>
      <dgm:t>
        <a:bodyPr/>
        <a:lstStyle/>
        <a:p>
          <a:pPr>
            <a:defRPr cap="all"/>
          </a:pPr>
          <a:r>
            <a:rPr lang="en-CA"/>
            <a:t>Project Board: </a:t>
          </a:r>
          <a:r>
            <a:rPr lang="en-US">
              <a:hlinkClick xmlns:r="http://schemas.openxmlformats.org/officeDocument/2006/relationships" r:id="rId1"/>
            </a:rPr>
            <a:t>Project Board · ATS Resume Checker Project Board (github.com)</a:t>
          </a:r>
          <a:endParaRPr lang="en-US"/>
        </a:p>
      </dgm:t>
    </dgm:pt>
    <dgm:pt modelId="{D689E685-A67E-4A6D-80C9-BFFC79F43C01}" type="parTrans" cxnId="{443E9445-A443-4D64-97FD-47E14B1850AA}">
      <dgm:prSet/>
      <dgm:spPr/>
      <dgm:t>
        <a:bodyPr/>
        <a:lstStyle/>
        <a:p>
          <a:endParaRPr lang="en-US"/>
        </a:p>
      </dgm:t>
    </dgm:pt>
    <dgm:pt modelId="{56480744-DC24-4B41-B122-1EDBFE58F72D}" type="sibTrans" cxnId="{443E9445-A443-4D64-97FD-47E14B1850AA}">
      <dgm:prSet/>
      <dgm:spPr/>
      <dgm:t>
        <a:bodyPr/>
        <a:lstStyle/>
        <a:p>
          <a:endParaRPr lang="en-US"/>
        </a:p>
      </dgm:t>
    </dgm:pt>
    <dgm:pt modelId="{8A30C7E8-9B8C-4696-850A-30BC3A869E8D}">
      <dgm:prSet/>
      <dgm:spPr/>
      <dgm:t>
        <a:bodyPr/>
        <a:lstStyle/>
        <a:p>
          <a:pPr>
            <a:defRPr cap="all"/>
          </a:pPr>
          <a:r>
            <a:rPr lang="en-US"/>
            <a:t>Repository: </a:t>
          </a:r>
          <a:r>
            <a:rPr lang="en-US">
              <a:hlinkClick xmlns:r="http://schemas.openxmlformats.org/officeDocument/2006/relationships" r:id="rId2"/>
            </a:rPr>
            <a:t>ATS_Resume_Checker_Repository</a:t>
          </a:r>
          <a:endParaRPr lang="en-US"/>
        </a:p>
      </dgm:t>
    </dgm:pt>
    <dgm:pt modelId="{557C4F65-53E5-47DC-A0D8-A004D74C760F}" type="parTrans" cxnId="{130635E4-B111-47CB-8C8D-5CD92FE3E715}">
      <dgm:prSet/>
      <dgm:spPr/>
      <dgm:t>
        <a:bodyPr/>
        <a:lstStyle/>
        <a:p>
          <a:endParaRPr lang="en-US"/>
        </a:p>
      </dgm:t>
    </dgm:pt>
    <dgm:pt modelId="{B8CD9ED2-EAB1-4E91-8065-D3F5C8D102BE}" type="sibTrans" cxnId="{130635E4-B111-47CB-8C8D-5CD92FE3E715}">
      <dgm:prSet/>
      <dgm:spPr/>
      <dgm:t>
        <a:bodyPr/>
        <a:lstStyle/>
        <a:p>
          <a:endParaRPr lang="en-US"/>
        </a:p>
      </dgm:t>
    </dgm:pt>
    <dgm:pt modelId="{ECAFEACB-AD48-46B2-8A02-5342D8270BBE}" type="pres">
      <dgm:prSet presAssocID="{EE03B6E4-B178-44DC-ABBD-35FB54192834}" presName="root" presStyleCnt="0">
        <dgm:presLayoutVars>
          <dgm:dir/>
          <dgm:resizeHandles val="exact"/>
        </dgm:presLayoutVars>
      </dgm:prSet>
      <dgm:spPr/>
    </dgm:pt>
    <dgm:pt modelId="{1B75636F-3FD0-4493-B4B6-988D0784C2EB}" type="pres">
      <dgm:prSet presAssocID="{3B9A0764-0BCB-4CAA-B226-D625146756A4}" presName="compNode" presStyleCnt="0"/>
      <dgm:spPr/>
    </dgm:pt>
    <dgm:pt modelId="{78F5C855-97D5-4663-8D2B-5C06D46EF24B}" type="pres">
      <dgm:prSet presAssocID="{3B9A0764-0BCB-4CAA-B226-D625146756A4}" presName="iconBgRect" presStyleLbl="bgShp" presStyleIdx="0" presStyleCnt="2"/>
      <dgm:spPr/>
    </dgm:pt>
    <dgm:pt modelId="{EF31CB16-2A54-4082-9B3D-B8F912E8ABB3}" type="pres">
      <dgm:prSet presAssocID="{3B9A0764-0BCB-4CAA-B226-D625146756A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C86FC53D-60F4-4202-84AF-8A7B2350B60E}" type="pres">
      <dgm:prSet presAssocID="{3B9A0764-0BCB-4CAA-B226-D625146756A4}" presName="spaceRect" presStyleCnt="0"/>
      <dgm:spPr/>
    </dgm:pt>
    <dgm:pt modelId="{591EF36B-0773-4BCE-8D40-7D9CC9A6B87D}" type="pres">
      <dgm:prSet presAssocID="{3B9A0764-0BCB-4CAA-B226-D625146756A4}" presName="textRect" presStyleLbl="revTx" presStyleIdx="0" presStyleCnt="2">
        <dgm:presLayoutVars>
          <dgm:chMax val="1"/>
          <dgm:chPref val="1"/>
        </dgm:presLayoutVars>
      </dgm:prSet>
      <dgm:spPr/>
    </dgm:pt>
    <dgm:pt modelId="{084671D1-82C6-4CF9-AFDF-E16F20380036}" type="pres">
      <dgm:prSet presAssocID="{56480744-DC24-4B41-B122-1EDBFE58F72D}" presName="sibTrans" presStyleCnt="0"/>
      <dgm:spPr/>
    </dgm:pt>
    <dgm:pt modelId="{B0C1582F-4355-422D-997E-89683EC68C86}" type="pres">
      <dgm:prSet presAssocID="{8A30C7E8-9B8C-4696-850A-30BC3A869E8D}" presName="compNode" presStyleCnt="0"/>
      <dgm:spPr/>
    </dgm:pt>
    <dgm:pt modelId="{339B8BCD-0C21-4B2A-B929-D5AB47A9FF88}" type="pres">
      <dgm:prSet presAssocID="{8A30C7E8-9B8C-4696-850A-30BC3A869E8D}" presName="iconBgRect" presStyleLbl="bgShp" presStyleIdx="1" presStyleCnt="2"/>
      <dgm:spPr/>
    </dgm:pt>
    <dgm:pt modelId="{7419DE97-3F3E-4DBB-A23F-3205B4109A89}" type="pres">
      <dgm:prSet presAssocID="{8A30C7E8-9B8C-4696-850A-30BC3A869E8D}"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4225A60-FC5C-4D89-B767-81D03C712B93}" type="pres">
      <dgm:prSet presAssocID="{8A30C7E8-9B8C-4696-850A-30BC3A869E8D}" presName="spaceRect" presStyleCnt="0"/>
      <dgm:spPr/>
    </dgm:pt>
    <dgm:pt modelId="{A376D3A0-6556-485E-90E0-38AB5BC59F1B}" type="pres">
      <dgm:prSet presAssocID="{8A30C7E8-9B8C-4696-850A-30BC3A869E8D}" presName="textRect" presStyleLbl="revTx" presStyleIdx="1" presStyleCnt="2">
        <dgm:presLayoutVars>
          <dgm:chMax val="1"/>
          <dgm:chPref val="1"/>
        </dgm:presLayoutVars>
      </dgm:prSet>
      <dgm:spPr/>
    </dgm:pt>
  </dgm:ptLst>
  <dgm:cxnLst>
    <dgm:cxn modelId="{4BD61F11-7DD4-4053-BEC3-CF7731657FBC}" type="presOf" srcId="{3B9A0764-0BCB-4CAA-B226-D625146756A4}" destId="{591EF36B-0773-4BCE-8D40-7D9CC9A6B87D}" srcOrd="0" destOrd="0" presId="urn:microsoft.com/office/officeart/2018/5/layout/IconCircleLabelList"/>
    <dgm:cxn modelId="{ADED3D3D-CD68-4BD7-8041-F36142A32A33}" type="presOf" srcId="{8A30C7E8-9B8C-4696-850A-30BC3A869E8D}" destId="{A376D3A0-6556-485E-90E0-38AB5BC59F1B}" srcOrd="0" destOrd="0" presId="urn:microsoft.com/office/officeart/2018/5/layout/IconCircleLabelList"/>
    <dgm:cxn modelId="{9B7F595D-E013-44F2-9BDF-EA97BAF10250}" type="presOf" srcId="{EE03B6E4-B178-44DC-ABBD-35FB54192834}" destId="{ECAFEACB-AD48-46B2-8A02-5342D8270BBE}" srcOrd="0" destOrd="0" presId="urn:microsoft.com/office/officeart/2018/5/layout/IconCircleLabelList"/>
    <dgm:cxn modelId="{443E9445-A443-4D64-97FD-47E14B1850AA}" srcId="{EE03B6E4-B178-44DC-ABBD-35FB54192834}" destId="{3B9A0764-0BCB-4CAA-B226-D625146756A4}" srcOrd="0" destOrd="0" parTransId="{D689E685-A67E-4A6D-80C9-BFFC79F43C01}" sibTransId="{56480744-DC24-4B41-B122-1EDBFE58F72D}"/>
    <dgm:cxn modelId="{130635E4-B111-47CB-8C8D-5CD92FE3E715}" srcId="{EE03B6E4-B178-44DC-ABBD-35FB54192834}" destId="{8A30C7E8-9B8C-4696-850A-30BC3A869E8D}" srcOrd="1" destOrd="0" parTransId="{557C4F65-53E5-47DC-A0D8-A004D74C760F}" sibTransId="{B8CD9ED2-EAB1-4E91-8065-D3F5C8D102BE}"/>
    <dgm:cxn modelId="{CA72C572-1668-4FEA-B238-0D6D8BA5A272}" type="presParOf" srcId="{ECAFEACB-AD48-46B2-8A02-5342D8270BBE}" destId="{1B75636F-3FD0-4493-B4B6-988D0784C2EB}" srcOrd="0" destOrd="0" presId="urn:microsoft.com/office/officeart/2018/5/layout/IconCircleLabelList"/>
    <dgm:cxn modelId="{E105EFB9-B0E0-4338-A503-8CF2DDCA31CF}" type="presParOf" srcId="{1B75636F-3FD0-4493-B4B6-988D0784C2EB}" destId="{78F5C855-97D5-4663-8D2B-5C06D46EF24B}" srcOrd="0" destOrd="0" presId="urn:microsoft.com/office/officeart/2018/5/layout/IconCircleLabelList"/>
    <dgm:cxn modelId="{9B37CAB1-A462-4AE9-B88B-2369BCE5ECCA}" type="presParOf" srcId="{1B75636F-3FD0-4493-B4B6-988D0784C2EB}" destId="{EF31CB16-2A54-4082-9B3D-B8F912E8ABB3}" srcOrd="1" destOrd="0" presId="urn:microsoft.com/office/officeart/2018/5/layout/IconCircleLabelList"/>
    <dgm:cxn modelId="{2919A4DA-DBE8-459C-90B3-FAF9550D5BCD}" type="presParOf" srcId="{1B75636F-3FD0-4493-B4B6-988D0784C2EB}" destId="{C86FC53D-60F4-4202-84AF-8A7B2350B60E}" srcOrd="2" destOrd="0" presId="urn:microsoft.com/office/officeart/2018/5/layout/IconCircleLabelList"/>
    <dgm:cxn modelId="{47B1299E-9821-4FB9-B277-FBFFCFB645B6}" type="presParOf" srcId="{1B75636F-3FD0-4493-B4B6-988D0784C2EB}" destId="{591EF36B-0773-4BCE-8D40-7D9CC9A6B87D}" srcOrd="3" destOrd="0" presId="urn:microsoft.com/office/officeart/2018/5/layout/IconCircleLabelList"/>
    <dgm:cxn modelId="{676F4002-F038-4DAA-A566-ACD603451240}" type="presParOf" srcId="{ECAFEACB-AD48-46B2-8A02-5342D8270BBE}" destId="{084671D1-82C6-4CF9-AFDF-E16F20380036}" srcOrd="1" destOrd="0" presId="urn:microsoft.com/office/officeart/2018/5/layout/IconCircleLabelList"/>
    <dgm:cxn modelId="{EDA875FF-782D-4011-BBE0-2FE3E8584196}" type="presParOf" srcId="{ECAFEACB-AD48-46B2-8A02-5342D8270BBE}" destId="{B0C1582F-4355-422D-997E-89683EC68C86}" srcOrd="2" destOrd="0" presId="urn:microsoft.com/office/officeart/2018/5/layout/IconCircleLabelList"/>
    <dgm:cxn modelId="{8B62EFAB-1BF8-4BF1-8D5F-EDE0484FC168}" type="presParOf" srcId="{B0C1582F-4355-422D-997E-89683EC68C86}" destId="{339B8BCD-0C21-4B2A-B929-D5AB47A9FF88}" srcOrd="0" destOrd="0" presId="urn:microsoft.com/office/officeart/2018/5/layout/IconCircleLabelList"/>
    <dgm:cxn modelId="{32821613-E540-4FF1-BA79-B64E3F6A0D2B}" type="presParOf" srcId="{B0C1582F-4355-422D-997E-89683EC68C86}" destId="{7419DE97-3F3E-4DBB-A23F-3205B4109A89}" srcOrd="1" destOrd="0" presId="urn:microsoft.com/office/officeart/2018/5/layout/IconCircleLabelList"/>
    <dgm:cxn modelId="{D44E510F-890D-4800-9DB3-12086F810BEE}" type="presParOf" srcId="{B0C1582F-4355-422D-997E-89683EC68C86}" destId="{64225A60-FC5C-4D89-B767-81D03C712B93}" srcOrd="2" destOrd="0" presId="urn:microsoft.com/office/officeart/2018/5/layout/IconCircleLabelList"/>
    <dgm:cxn modelId="{3AEBC83A-2D66-404C-AB1D-9FEBCF66BA07}" type="presParOf" srcId="{B0C1582F-4355-422D-997E-89683EC68C86}" destId="{A376D3A0-6556-485E-90E0-38AB5BC59F1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CE72AC-C069-4DCD-A927-491115C541BC}"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4CB6A14A-074E-43B3-9B6F-38FBF308C012}">
      <dgm:prSet custT="1"/>
      <dgm:spPr/>
      <dgm:t>
        <a:bodyPr/>
        <a:lstStyle/>
        <a:p>
          <a:r>
            <a:rPr lang="en-US" sz="1400" b="1" dirty="0"/>
            <a:t>Expand Training Data: </a:t>
          </a:r>
          <a:r>
            <a:rPr lang="en-US" sz="1400" dirty="0"/>
            <a:t>We plan to improve our model by adding more resumes and job descriptions to our dataset, helping it understand a wider range of job types and skills.</a:t>
          </a:r>
        </a:p>
      </dgm:t>
    </dgm:pt>
    <dgm:pt modelId="{57141647-6DB3-45C9-ABBF-69C979ACB491}" type="parTrans" cxnId="{69A0F610-AACF-4FF0-B1ED-AA385559A786}">
      <dgm:prSet/>
      <dgm:spPr/>
      <dgm:t>
        <a:bodyPr/>
        <a:lstStyle/>
        <a:p>
          <a:endParaRPr lang="en-US"/>
        </a:p>
      </dgm:t>
    </dgm:pt>
    <dgm:pt modelId="{0E4D2BAE-D199-48D2-901E-558F3C40F12D}" type="sibTrans" cxnId="{69A0F610-AACF-4FF0-B1ED-AA385559A786}">
      <dgm:prSet phldrT="1" phldr="0"/>
      <dgm:spPr/>
      <dgm:t>
        <a:bodyPr/>
        <a:lstStyle/>
        <a:p>
          <a:r>
            <a:rPr lang="en-US"/>
            <a:t>1</a:t>
          </a:r>
        </a:p>
      </dgm:t>
    </dgm:pt>
    <dgm:pt modelId="{B4DE0B71-D2FF-4ED9-AA8F-FD2576FE6F58}">
      <dgm:prSet custT="1"/>
      <dgm:spPr/>
      <dgm:t>
        <a:bodyPr/>
        <a:lstStyle/>
        <a:p>
          <a:r>
            <a:rPr lang="en-US" sz="1400" b="1" dirty="0"/>
            <a:t>Enhance Model Architecture: </a:t>
          </a:r>
          <a:r>
            <a:rPr lang="en-US" sz="1400" dirty="0"/>
            <a:t>Experiment with advanced neural network architectures like transformers to capture more complex linguistic patterns.</a:t>
          </a:r>
        </a:p>
      </dgm:t>
    </dgm:pt>
    <dgm:pt modelId="{87743806-D585-4E7E-9652-D80C353E1EB6}" type="parTrans" cxnId="{C6330DB1-4EC1-41D4-8E89-2BC01A16B0D7}">
      <dgm:prSet/>
      <dgm:spPr/>
      <dgm:t>
        <a:bodyPr/>
        <a:lstStyle/>
        <a:p>
          <a:endParaRPr lang="en-US"/>
        </a:p>
      </dgm:t>
    </dgm:pt>
    <dgm:pt modelId="{5BBD551D-9136-4D04-ADF2-84F9C4E58B57}" type="sibTrans" cxnId="{C6330DB1-4EC1-41D4-8E89-2BC01A16B0D7}">
      <dgm:prSet phldrT="2" phldr="0"/>
      <dgm:spPr/>
      <dgm:t>
        <a:bodyPr/>
        <a:lstStyle/>
        <a:p>
          <a:r>
            <a:rPr lang="en-US"/>
            <a:t>2</a:t>
          </a:r>
        </a:p>
      </dgm:t>
    </dgm:pt>
    <dgm:pt modelId="{C4D0CC6B-0716-45DD-BBE4-F9328E12D6A3}">
      <dgm:prSet custT="1"/>
      <dgm:spPr/>
      <dgm:t>
        <a:bodyPr/>
        <a:lstStyle/>
        <a:p>
          <a:r>
            <a:rPr lang="en-US" sz="1400" b="1" dirty="0"/>
            <a:t>Develop a User-Friendly Interface: </a:t>
          </a:r>
          <a:r>
            <a:rPr lang="en-US" sz="1400" dirty="0"/>
            <a:t>Create an intuitive web application that allows users to easily interact with our NLP recommendations</a:t>
          </a:r>
        </a:p>
      </dgm:t>
    </dgm:pt>
    <dgm:pt modelId="{99F3D3AF-D35C-4437-A995-9EC45A02CBE1}" type="parTrans" cxnId="{E54275F1-69FC-4920-BB2B-14B75BB438B2}">
      <dgm:prSet/>
      <dgm:spPr/>
      <dgm:t>
        <a:bodyPr/>
        <a:lstStyle/>
        <a:p>
          <a:endParaRPr lang="en-US"/>
        </a:p>
      </dgm:t>
    </dgm:pt>
    <dgm:pt modelId="{AEF407A1-049B-4969-A197-A2F137786FE6}" type="sibTrans" cxnId="{E54275F1-69FC-4920-BB2B-14B75BB438B2}">
      <dgm:prSet phldrT="3" phldr="0"/>
      <dgm:spPr/>
      <dgm:t>
        <a:bodyPr/>
        <a:lstStyle/>
        <a:p>
          <a:r>
            <a:rPr lang="en-US"/>
            <a:t>3</a:t>
          </a:r>
        </a:p>
      </dgm:t>
    </dgm:pt>
    <dgm:pt modelId="{5BEE4BA9-C90F-4473-9FAA-FE765CA2C134}" type="pres">
      <dgm:prSet presAssocID="{FECE72AC-C069-4DCD-A927-491115C541BC}" presName="linearFlow" presStyleCnt="0">
        <dgm:presLayoutVars>
          <dgm:dir/>
          <dgm:animLvl val="lvl"/>
          <dgm:resizeHandles val="exact"/>
        </dgm:presLayoutVars>
      </dgm:prSet>
      <dgm:spPr/>
    </dgm:pt>
    <dgm:pt modelId="{F0AF1729-3626-4A4E-8853-41827A2A62E7}" type="pres">
      <dgm:prSet presAssocID="{4CB6A14A-074E-43B3-9B6F-38FBF308C012}" presName="compositeNode" presStyleCnt="0"/>
      <dgm:spPr/>
    </dgm:pt>
    <dgm:pt modelId="{FBA6EDC7-B947-48A3-8C68-BCA8874F3EE3}" type="pres">
      <dgm:prSet presAssocID="{4CB6A14A-074E-43B3-9B6F-38FBF308C012}" presName="parTx" presStyleLbl="node1" presStyleIdx="0" presStyleCnt="0">
        <dgm:presLayoutVars>
          <dgm:chMax val="0"/>
          <dgm:chPref val="0"/>
          <dgm:bulletEnabled val="1"/>
        </dgm:presLayoutVars>
      </dgm:prSet>
      <dgm:spPr/>
    </dgm:pt>
    <dgm:pt modelId="{16B1282D-705B-48EF-8747-39DB8B648203}" type="pres">
      <dgm:prSet presAssocID="{4CB6A14A-074E-43B3-9B6F-38FBF308C012}" presName="parSh" presStyleCnt="0"/>
      <dgm:spPr/>
    </dgm:pt>
    <dgm:pt modelId="{B22DD3A8-B8F9-4D18-A672-0394E8CD9C70}" type="pres">
      <dgm:prSet presAssocID="{4CB6A14A-074E-43B3-9B6F-38FBF308C012}" presName="lineNode" presStyleLbl="alignAccFollowNode1" presStyleIdx="0" presStyleCnt="9"/>
      <dgm:spPr/>
    </dgm:pt>
    <dgm:pt modelId="{104AAB44-9087-4B44-9EF4-3E821E9E7A16}" type="pres">
      <dgm:prSet presAssocID="{4CB6A14A-074E-43B3-9B6F-38FBF308C012}" presName="lineArrowNode" presStyleLbl="alignAccFollowNode1" presStyleIdx="1" presStyleCnt="9"/>
      <dgm:spPr/>
    </dgm:pt>
    <dgm:pt modelId="{B62CCA72-2251-4680-BB90-CC5AB8ECFEC8}" type="pres">
      <dgm:prSet presAssocID="{0E4D2BAE-D199-48D2-901E-558F3C40F12D}" presName="sibTransNodeCircle" presStyleLbl="alignNode1" presStyleIdx="0" presStyleCnt="3">
        <dgm:presLayoutVars>
          <dgm:chMax val="0"/>
          <dgm:bulletEnabled/>
        </dgm:presLayoutVars>
      </dgm:prSet>
      <dgm:spPr/>
    </dgm:pt>
    <dgm:pt modelId="{C9BB1CC4-22E4-47C9-84B0-4E656E7B1443}" type="pres">
      <dgm:prSet presAssocID="{0E4D2BAE-D199-48D2-901E-558F3C40F12D}" presName="spacerBetweenCircleAndCallout" presStyleCnt="0">
        <dgm:presLayoutVars/>
      </dgm:prSet>
      <dgm:spPr/>
    </dgm:pt>
    <dgm:pt modelId="{934661AC-24B1-4B07-8445-369D6EAC95FA}" type="pres">
      <dgm:prSet presAssocID="{4CB6A14A-074E-43B3-9B6F-38FBF308C012}" presName="nodeText" presStyleLbl="alignAccFollowNode1" presStyleIdx="2" presStyleCnt="9">
        <dgm:presLayoutVars>
          <dgm:bulletEnabled val="1"/>
        </dgm:presLayoutVars>
      </dgm:prSet>
      <dgm:spPr/>
    </dgm:pt>
    <dgm:pt modelId="{804F6983-5AB5-45B1-885C-BB41557DBCDA}" type="pres">
      <dgm:prSet presAssocID="{0E4D2BAE-D199-48D2-901E-558F3C40F12D}" presName="sibTransComposite" presStyleCnt="0"/>
      <dgm:spPr/>
    </dgm:pt>
    <dgm:pt modelId="{145976F6-71A6-44BC-AE73-6F925095C5E2}" type="pres">
      <dgm:prSet presAssocID="{B4DE0B71-D2FF-4ED9-AA8F-FD2576FE6F58}" presName="compositeNode" presStyleCnt="0"/>
      <dgm:spPr/>
    </dgm:pt>
    <dgm:pt modelId="{CBA3B914-057F-4A2E-B052-A397C445428F}" type="pres">
      <dgm:prSet presAssocID="{B4DE0B71-D2FF-4ED9-AA8F-FD2576FE6F58}" presName="parTx" presStyleLbl="node1" presStyleIdx="0" presStyleCnt="0">
        <dgm:presLayoutVars>
          <dgm:chMax val="0"/>
          <dgm:chPref val="0"/>
          <dgm:bulletEnabled val="1"/>
        </dgm:presLayoutVars>
      </dgm:prSet>
      <dgm:spPr/>
    </dgm:pt>
    <dgm:pt modelId="{4A18C1E0-D2DB-4731-84FA-7B7CA8714C76}" type="pres">
      <dgm:prSet presAssocID="{B4DE0B71-D2FF-4ED9-AA8F-FD2576FE6F58}" presName="parSh" presStyleCnt="0"/>
      <dgm:spPr/>
    </dgm:pt>
    <dgm:pt modelId="{EC272A53-0506-47FC-B345-80554DC520FF}" type="pres">
      <dgm:prSet presAssocID="{B4DE0B71-D2FF-4ED9-AA8F-FD2576FE6F58}" presName="lineNode" presStyleLbl="alignAccFollowNode1" presStyleIdx="3" presStyleCnt="9"/>
      <dgm:spPr/>
    </dgm:pt>
    <dgm:pt modelId="{AF2F669B-AF5F-4A3A-A20B-E8911B877C11}" type="pres">
      <dgm:prSet presAssocID="{B4DE0B71-D2FF-4ED9-AA8F-FD2576FE6F58}" presName="lineArrowNode" presStyleLbl="alignAccFollowNode1" presStyleIdx="4" presStyleCnt="9"/>
      <dgm:spPr/>
    </dgm:pt>
    <dgm:pt modelId="{E1375FD2-FF6C-49D8-8FA1-66EE34B5D96C}" type="pres">
      <dgm:prSet presAssocID="{5BBD551D-9136-4D04-ADF2-84F9C4E58B57}" presName="sibTransNodeCircle" presStyleLbl="alignNode1" presStyleIdx="1" presStyleCnt="3">
        <dgm:presLayoutVars>
          <dgm:chMax val="0"/>
          <dgm:bulletEnabled/>
        </dgm:presLayoutVars>
      </dgm:prSet>
      <dgm:spPr/>
    </dgm:pt>
    <dgm:pt modelId="{4F03FF0D-A2C6-4B4B-B9E9-C070B144981A}" type="pres">
      <dgm:prSet presAssocID="{5BBD551D-9136-4D04-ADF2-84F9C4E58B57}" presName="spacerBetweenCircleAndCallout" presStyleCnt="0">
        <dgm:presLayoutVars/>
      </dgm:prSet>
      <dgm:spPr/>
    </dgm:pt>
    <dgm:pt modelId="{8D45C6B1-DF90-4D36-85BB-F47098A9A233}" type="pres">
      <dgm:prSet presAssocID="{B4DE0B71-D2FF-4ED9-AA8F-FD2576FE6F58}" presName="nodeText" presStyleLbl="alignAccFollowNode1" presStyleIdx="5" presStyleCnt="9">
        <dgm:presLayoutVars>
          <dgm:bulletEnabled val="1"/>
        </dgm:presLayoutVars>
      </dgm:prSet>
      <dgm:spPr/>
    </dgm:pt>
    <dgm:pt modelId="{E80DB934-4560-41F7-B06F-FB38C71B4132}" type="pres">
      <dgm:prSet presAssocID="{5BBD551D-9136-4D04-ADF2-84F9C4E58B57}" presName="sibTransComposite" presStyleCnt="0"/>
      <dgm:spPr/>
    </dgm:pt>
    <dgm:pt modelId="{A13A6A43-9E55-4CD1-B686-0D05C79456F8}" type="pres">
      <dgm:prSet presAssocID="{C4D0CC6B-0716-45DD-BBE4-F9328E12D6A3}" presName="compositeNode" presStyleCnt="0"/>
      <dgm:spPr/>
    </dgm:pt>
    <dgm:pt modelId="{1AABAB89-B7E1-4B07-8B40-81D2073380EB}" type="pres">
      <dgm:prSet presAssocID="{C4D0CC6B-0716-45DD-BBE4-F9328E12D6A3}" presName="parTx" presStyleLbl="node1" presStyleIdx="0" presStyleCnt="0">
        <dgm:presLayoutVars>
          <dgm:chMax val="0"/>
          <dgm:chPref val="0"/>
          <dgm:bulletEnabled val="1"/>
        </dgm:presLayoutVars>
      </dgm:prSet>
      <dgm:spPr/>
    </dgm:pt>
    <dgm:pt modelId="{821C683E-5EAC-452D-AC2E-626739802E9D}" type="pres">
      <dgm:prSet presAssocID="{C4D0CC6B-0716-45DD-BBE4-F9328E12D6A3}" presName="parSh" presStyleCnt="0"/>
      <dgm:spPr/>
    </dgm:pt>
    <dgm:pt modelId="{353DEC27-28A8-42A7-AB81-4806BD2021B6}" type="pres">
      <dgm:prSet presAssocID="{C4D0CC6B-0716-45DD-BBE4-F9328E12D6A3}" presName="lineNode" presStyleLbl="alignAccFollowNode1" presStyleIdx="6" presStyleCnt="9"/>
      <dgm:spPr/>
    </dgm:pt>
    <dgm:pt modelId="{49DAA09E-4EE6-45A6-86F4-225BF4DD8646}" type="pres">
      <dgm:prSet presAssocID="{C4D0CC6B-0716-45DD-BBE4-F9328E12D6A3}" presName="lineArrowNode" presStyleLbl="alignAccFollowNode1" presStyleIdx="7" presStyleCnt="9"/>
      <dgm:spPr/>
    </dgm:pt>
    <dgm:pt modelId="{FEF0F254-0DBB-405D-9BFF-1671AB9C38D1}" type="pres">
      <dgm:prSet presAssocID="{AEF407A1-049B-4969-A197-A2F137786FE6}" presName="sibTransNodeCircle" presStyleLbl="alignNode1" presStyleIdx="2" presStyleCnt="3">
        <dgm:presLayoutVars>
          <dgm:chMax val="0"/>
          <dgm:bulletEnabled/>
        </dgm:presLayoutVars>
      </dgm:prSet>
      <dgm:spPr/>
    </dgm:pt>
    <dgm:pt modelId="{0B438023-B9E2-463B-AFBD-E2BC0006FB97}" type="pres">
      <dgm:prSet presAssocID="{AEF407A1-049B-4969-A197-A2F137786FE6}" presName="spacerBetweenCircleAndCallout" presStyleCnt="0">
        <dgm:presLayoutVars/>
      </dgm:prSet>
      <dgm:spPr/>
    </dgm:pt>
    <dgm:pt modelId="{D1E79BAF-178C-46FE-B442-5A9130341357}" type="pres">
      <dgm:prSet presAssocID="{C4D0CC6B-0716-45DD-BBE4-F9328E12D6A3}" presName="nodeText" presStyleLbl="alignAccFollowNode1" presStyleIdx="8" presStyleCnt="9">
        <dgm:presLayoutVars>
          <dgm:bulletEnabled val="1"/>
        </dgm:presLayoutVars>
      </dgm:prSet>
      <dgm:spPr/>
    </dgm:pt>
  </dgm:ptLst>
  <dgm:cxnLst>
    <dgm:cxn modelId="{69A0F610-AACF-4FF0-B1ED-AA385559A786}" srcId="{FECE72AC-C069-4DCD-A927-491115C541BC}" destId="{4CB6A14A-074E-43B3-9B6F-38FBF308C012}" srcOrd="0" destOrd="0" parTransId="{57141647-6DB3-45C9-ABBF-69C979ACB491}" sibTransId="{0E4D2BAE-D199-48D2-901E-558F3C40F12D}"/>
    <dgm:cxn modelId="{A3C5E048-551B-4611-A249-035CDAFF1409}" type="presOf" srcId="{C4D0CC6B-0716-45DD-BBE4-F9328E12D6A3}" destId="{D1E79BAF-178C-46FE-B442-5A9130341357}" srcOrd="0" destOrd="0" presId="urn:microsoft.com/office/officeart/2016/7/layout/LinearArrowProcessNumbered"/>
    <dgm:cxn modelId="{B93F489D-5002-46CB-913F-0AC8338E6ACE}" type="presOf" srcId="{B4DE0B71-D2FF-4ED9-AA8F-FD2576FE6F58}" destId="{8D45C6B1-DF90-4D36-85BB-F47098A9A233}" srcOrd="0" destOrd="0" presId="urn:microsoft.com/office/officeart/2016/7/layout/LinearArrowProcessNumbered"/>
    <dgm:cxn modelId="{A0BE829F-0184-41B1-8776-707B9B7BBC87}" type="presOf" srcId="{0E4D2BAE-D199-48D2-901E-558F3C40F12D}" destId="{B62CCA72-2251-4680-BB90-CC5AB8ECFEC8}" srcOrd="0" destOrd="0" presId="urn:microsoft.com/office/officeart/2016/7/layout/LinearArrowProcessNumbered"/>
    <dgm:cxn modelId="{C6330DB1-4EC1-41D4-8E89-2BC01A16B0D7}" srcId="{FECE72AC-C069-4DCD-A927-491115C541BC}" destId="{B4DE0B71-D2FF-4ED9-AA8F-FD2576FE6F58}" srcOrd="1" destOrd="0" parTransId="{87743806-D585-4E7E-9652-D80C353E1EB6}" sibTransId="{5BBD551D-9136-4D04-ADF2-84F9C4E58B57}"/>
    <dgm:cxn modelId="{E736C9BB-8C5D-4597-9376-B4837DF771DE}" type="presOf" srcId="{FECE72AC-C069-4DCD-A927-491115C541BC}" destId="{5BEE4BA9-C90F-4473-9FAA-FE765CA2C134}" srcOrd="0" destOrd="0" presId="urn:microsoft.com/office/officeart/2016/7/layout/LinearArrowProcessNumbered"/>
    <dgm:cxn modelId="{4E2ACBD3-AC47-42E5-8A94-7B8983D5C236}" type="presOf" srcId="{4CB6A14A-074E-43B3-9B6F-38FBF308C012}" destId="{934661AC-24B1-4B07-8445-369D6EAC95FA}" srcOrd="0" destOrd="0" presId="urn:microsoft.com/office/officeart/2016/7/layout/LinearArrowProcessNumbered"/>
    <dgm:cxn modelId="{5A4ADCE6-CC3C-4909-B8B8-4210540810A7}" type="presOf" srcId="{AEF407A1-049B-4969-A197-A2F137786FE6}" destId="{FEF0F254-0DBB-405D-9BFF-1671AB9C38D1}" srcOrd="0" destOrd="0" presId="urn:microsoft.com/office/officeart/2016/7/layout/LinearArrowProcessNumbered"/>
    <dgm:cxn modelId="{2A4831E9-AFEA-4A9C-B988-70DBA3DB6457}" type="presOf" srcId="{5BBD551D-9136-4D04-ADF2-84F9C4E58B57}" destId="{E1375FD2-FF6C-49D8-8FA1-66EE34B5D96C}" srcOrd="0" destOrd="0" presId="urn:microsoft.com/office/officeart/2016/7/layout/LinearArrowProcessNumbered"/>
    <dgm:cxn modelId="{E54275F1-69FC-4920-BB2B-14B75BB438B2}" srcId="{FECE72AC-C069-4DCD-A927-491115C541BC}" destId="{C4D0CC6B-0716-45DD-BBE4-F9328E12D6A3}" srcOrd="2" destOrd="0" parTransId="{99F3D3AF-D35C-4437-A995-9EC45A02CBE1}" sibTransId="{AEF407A1-049B-4969-A197-A2F137786FE6}"/>
    <dgm:cxn modelId="{12EF3129-6AD7-414D-A219-718DF7F8C3DA}" type="presParOf" srcId="{5BEE4BA9-C90F-4473-9FAA-FE765CA2C134}" destId="{F0AF1729-3626-4A4E-8853-41827A2A62E7}" srcOrd="0" destOrd="0" presId="urn:microsoft.com/office/officeart/2016/7/layout/LinearArrowProcessNumbered"/>
    <dgm:cxn modelId="{591A76C1-88E4-4E2A-960E-EC509B13E1C7}" type="presParOf" srcId="{F0AF1729-3626-4A4E-8853-41827A2A62E7}" destId="{FBA6EDC7-B947-48A3-8C68-BCA8874F3EE3}" srcOrd="0" destOrd="0" presId="urn:microsoft.com/office/officeart/2016/7/layout/LinearArrowProcessNumbered"/>
    <dgm:cxn modelId="{2C57D86B-0B9D-4700-A4E8-FFF7DBC0EC76}" type="presParOf" srcId="{F0AF1729-3626-4A4E-8853-41827A2A62E7}" destId="{16B1282D-705B-48EF-8747-39DB8B648203}" srcOrd="1" destOrd="0" presId="urn:microsoft.com/office/officeart/2016/7/layout/LinearArrowProcessNumbered"/>
    <dgm:cxn modelId="{70BB5433-B442-4C08-91D6-84209E358D09}" type="presParOf" srcId="{16B1282D-705B-48EF-8747-39DB8B648203}" destId="{B22DD3A8-B8F9-4D18-A672-0394E8CD9C70}" srcOrd="0" destOrd="0" presId="urn:microsoft.com/office/officeart/2016/7/layout/LinearArrowProcessNumbered"/>
    <dgm:cxn modelId="{D9506AE8-B6A1-4AFD-8261-5DEA7F5D9FC3}" type="presParOf" srcId="{16B1282D-705B-48EF-8747-39DB8B648203}" destId="{104AAB44-9087-4B44-9EF4-3E821E9E7A16}" srcOrd="1" destOrd="0" presId="urn:microsoft.com/office/officeart/2016/7/layout/LinearArrowProcessNumbered"/>
    <dgm:cxn modelId="{4A336631-C0FF-42A6-BC0D-15E639ED5BFC}" type="presParOf" srcId="{16B1282D-705B-48EF-8747-39DB8B648203}" destId="{B62CCA72-2251-4680-BB90-CC5AB8ECFEC8}" srcOrd="2" destOrd="0" presId="urn:microsoft.com/office/officeart/2016/7/layout/LinearArrowProcessNumbered"/>
    <dgm:cxn modelId="{CA03589F-C30C-4140-8D25-651D99C5B3D4}" type="presParOf" srcId="{16B1282D-705B-48EF-8747-39DB8B648203}" destId="{C9BB1CC4-22E4-47C9-84B0-4E656E7B1443}" srcOrd="3" destOrd="0" presId="urn:microsoft.com/office/officeart/2016/7/layout/LinearArrowProcessNumbered"/>
    <dgm:cxn modelId="{AE46636C-4AD7-4124-AE16-E8F3CF4CB705}" type="presParOf" srcId="{F0AF1729-3626-4A4E-8853-41827A2A62E7}" destId="{934661AC-24B1-4B07-8445-369D6EAC95FA}" srcOrd="2" destOrd="0" presId="urn:microsoft.com/office/officeart/2016/7/layout/LinearArrowProcessNumbered"/>
    <dgm:cxn modelId="{482739E8-81DC-4464-863E-886AC1CDA55D}" type="presParOf" srcId="{5BEE4BA9-C90F-4473-9FAA-FE765CA2C134}" destId="{804F6983-5AB5-45B1-885C-BB41557DBCDA}" srcOrd="1" destOrd="0" presId="urn:microsoft.com/office/officeart/2016/7/layout/LinearArrowProcessNumbered"/>
    <dgm:cxn modelId="{D4562F1E-17E9-476D-B5DE-75676CE183B2}" type="presParOf" srcId="{5BEE4BA9-C90F-4473-9FAA-FE765CA2C134}" destId="{145976F6-71A6-44BC-AE73-6F925095C5E2}" srcOrd="2" destOrd="0" presId="urn:microsoft.com/office/officeart/2016/7/layout/LinearArrowProcessNumbered"/>
    <dgm:cxn modelId="{99361288-F6E5-48FE-BB9A-B670D56339FA}" type="presParOf" srcId="{145976F6-71A6-44BC-AE73-6F925095C5E2}" destId="{CBA3B914-057F-4A2E-B052-A397C445428F}" srcOrd="0" destOrd="0" presId="urn:microsoft.com/office/officeart/2016/7/layout/LinearArrowProcessNumbered"/>
    <dgm:cxn modelId="{CB0A5CB1-55C0-4F35-BA75-891B59239AFD}" type="presParOf" srcId="{145976F6-71A6-44BC-AE73-6F925095C5E2}" destId="{4A18C1E0-D2DB-4731-84FA-7B7CA8714C76}" srcOrd="1" destOrd="0" presId="urn:microsoft.com/office/officeart/2016/7/layout/LinearArrowProcessNumbered"/>
    <dgm:cxn modelId="{D565EA84-95BF-48B7-90C7-34F8FC5A4C3A}" type="presParOf" srcId="{4A18C1E0-D2DB-4731-84FA-7B7CA8714C76}" destId="{EC272A53-0506-47FC-B345-80554DC520FF}" srcOrd="0" destOrd="0" presId="urn:microsoft.com/office/officeart/2016/7/layout/LinearArrowProcessNumbered"/>
    <dgm:cxn modelId="{88B8888F-3197-44FB-B17A-BDE2425EF85D}" type="presParOf" srcId="{4A18C1E0-D2DB-4731-84FA-7B7CA8714C76}" destId="{AF2F669B-AF5F-4A3A-A20B-E8911B877C11}" srcOrd="1" destOrd="0" presId="urn:microsoft.com/office/officeart/2016/7/layout/LinearArrowProcessNumbered"/>
    <dgm:cxn modelId="{B3B350FE-B090-4839-8DE1-1F8AF6F3755A}" type="presParOf" srcId="{4A18C1E0-D2DB-4731-84FA-7B7CA8714C76}" destId="{E1375FD2-FF6C-49D8-8FA1-66EE34B5D96C}" srcOrd="2" destOrd="0" presId="urn:microsoft.com/office/officeart/2016/7/layout/LinearArrowProcessNumbered"/>
    <dgm:cxn modelId="{CA4C73B5-551E-42F3-BE53-0D3F10A2EA8E}" type="presParOf" srcId="{4A18C1E0-D2DB-4731-84FA-7B7CA8714C76}" destId="{4F03FF0D-A2C6-4B4B-B9E9-C070B144981A}" srcOrd="3" destOrd="0" presId="urn:microsoft.com/office/officeart/2016/7/layout/LinearArrowProcessNumbered"/>
    <dgm:cxn modelId="{DF1D28FB-C6FF-4D88-B0C3-AABF47903927}" type="presParOf" srcId="{145976F6-71A6-44BC-AE73-6F925095C5E2}" destId="{8D45C6B1-DF90-4D36-85BB-F47098A9A233}" srcOrd="2" destOrd="0" presId="urn:microsoft.com/office/officeart/2016/7/layout/LinearArrowProcessNumbered"/>
    <dgm:cxn modelId="{75937A5C-548C-4D27-8AC8-59B60FDD59B4}" type="presParOf" srcId="{5BEE4BA9-C90F-4473-9FAA-FE765CA2C134}" destId="{E80DB934-4560-41F7-B06F-FB38C71B4132}" srcOrd="3" destOrd="0" presId="urn:microsoft.com/office/officeart/2016/7/layout/LinearArrowProcessNumbered"/>
    <dgm:cxn modelId="{CE0F30C0-50B2-4CDD-A203-CD41D1122FAC}" type="presParOf" srcId="{5BEE4BA9-C90F-4473-9FAA-FE765CA2C134}" destId="{A13A6A43-9E55-4CD1-B686-0D05C79456F8}" srcOrd="4" destOrd="0" presId="urn:microsoft.com/office/officeart/2016/7/layout/LinearArrowProcessNumbered"/>
    <dgm:cxn modelId="{5629A7D5-FC44-40E5-B7E6-F82B0CD04E54}" type="presParOf" srcId="{A13A6A43-9E55-4CD1-B686-0D05C79456F8}" destId="{1AABAB89-B7E1-4B07-8B40-81D2073380EB}" srcOrd="0" destOrd="0" presId="urn:microsoft.com/office/officeart/2016/7/layout/LinearArrowProcessNumbered"/>
    <dgm:cxn modelId="{76E77852-AD88-4D44-BBA1-A5CEC2A73E8B}" type="presParOf" srcId="{A13A6A43-9E55-4CD1-B686-0D05C79456F8}" destId="{821C683E-5EAC-452D-AC2E-626739802E9D}" srcOrd="1" destOrd="0" presId="urn:microsoft.com/office/officeart/2016/7/layout/LinearArrowProcessNumbered"/>
    <dgm:cxn modelId="{DB82912B-44F7-4767-872F-903D7A94245B}" type="presParOf" srcId="{821C683E-5EAC-452D-AC2E-626739802E9D}" destId="{353DEC27-28A8-42A7-AB81-4806BD2021B6}" srcOrd="0" destOrd="0" presId="urn:microsoft.com/office/officeart/2016/7/layout/LinearArrowProcessNumbered"/>
    <dgm:cxn modelId="{A091BE19-E149-4FE9-B73D-ED60D4D5130B}" type="presParOf" srcId="{821C683E-5EAC-452D-AC2E-626739802E9D}" destId="{49DAA09E-4EE6-45A6-86F4-225BF4DD8646}" srcOrd="1" destOrd="0" presId="urn:microsoft.com/office/officeart/2016/7/layout/LinearArrowProcessNumbered"/>
    <dgm:cxn modelId="{03E63E2D-4595-40A3-AC0B-82C65D43975D}" type="presParOf" srcId="{821C683E-5EAC-452D-AC2E-626739802E9D}" destId="{FEF0F254-0DBB-405D-9BFF-1671AB9C38D1}" srcOrd="2" destOrd="0" presId="urn:microsoft.com/office/officeart/2016/7/layout/LinearArrowProcessNumbered"/>
    <dgm:cxn modelId="{5EA599B7-825A-49A8-8982-CDCF3C190CB7}" type="presParOf" srcId="{821C683E-5EAC-452D-AC2E-626739802E9D}" destId="{0B438023-B9E2-463B-AFBD-E2BC0006FB97}" srcOrd="3" destOrd="0" presId="urn:microsoft.com/office/officeart/2016/7/layout/LinearArrowProcessNumbered"/>
    <dgm:cxn modelId="{1EDCAFEB-43C4-43CA-AA68-61E7B945A128}" type="presParOf" srcId="{A13A6A43-9E55-4CD1-B686-0D05C79456F8}" destId="{D1E79BAF-178C-46FE-B442-5A913034135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DBE31-8889-4489-96B1-C431BC157ADA}">
      <dsp:nvSpPr>
        <dsp:cNvPr id="0" name=""/>
        <dsp:cNvSpPr/>
      </dsp:nvSpPr>
      <dsp:spPr>
        <a:xfrm>
          <a:off x="0" y="715962"/>
          <a:ext cx="3025774" cy="989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Predicts ATS scores using real resumes and job postings from various industries.</a:t>
          </a:r>
          <a:endParaRPr lang="en-US" sz="1800" kern="1200" dirty="0"/>
        </a:p>
      </dsp:txBody>
      <dsp:txXfrm>
        <a:off x="48319" y="764281"/>
        <a:ext cx="2929136" cy="893182"/>
      </dsp:txXfrm>
    </dsp:sp>
    <dsp:sp modelId="{F06D9343-657D-47A3-A097-6F338A4FDF76}">
      <dsp:nvSpPr>
        <dsp:cNvPr id="0" name=""/>
        <dsp:cNvSpPr/>
      </dsp:nvSpPr>
      <dsp:spPr>
        <a:xfrm>
          <a:off x="0" y="1757622"/>
          <a:ext cx="3025774" cy="989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Uses advanced NLP techniques for precise and reliable score predictions.</a:t>
          </a:r>
          <a:endParaRPr lang="en-US" sz="1800" kern="1200" dirty="0"/>
        </a:p>
      </dsp:txBody>
      <dsp:txXfrm>
        <a:off x="48319" y="1805941"/>
        <a:ext cx="2929136" cy="893182"/>
      </dsp:txXfrm>
    </dsp:sp>
    <dsp:sp modelId="{7399B090-0CD7-441B-BB63-B12E44F02DD8}">
      <dsp:nvSpPr>
        <dsp:cNvPr id="0" name=""/>
        <dsp:cNvSpPr/>
      </dsp:nvSpPr>
      <dsp:spPr>
        <a:xfrm>
          <a:off x="0" y="2799282"/>
          <a:ext cx="3025774" cy="989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Trained on actual hiring data to reflect real-world recruitment.</a:t>
          </a:r>
          <a:endParaRPr lang="en-US" sz="1800" kern="1200" dirty="0"/>
        </a:p>
      </dsp:txBody>
      <dsp:txXfrm>
        <a:off x="48319" y="2847601"/>
        <a:ext cx="2929136" cy="893182"/>
      </dsp:txXfrm>
    </dsp:sp>
    <dsp:sp modelId="{075F6DB1-A519-42D1-929E-2673CC92EA15}">
      <dsp:nvSpPr>
        <dsp:cNvPr id="0" name=""/>
        <dsp:cNvSpPr/>
      </dsp:nvSpPr>
      <dsp:spPr>
        <a:xfrm>
          <a:off x="0" y="3840942"/>
          <a:ext cx="3025774" cy="989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Aligns with industry-specific ATS criteria to maximize resume pass-through rates. </a:t>
          </a:r>
          <a:endParaRPr lang="en-US" sz="1800" kern="1200" dirty="0"/>
        </a:p>
      </dsp:txBody>
      <dsp:txXfrm>
        <a:off x="48319" y="3889261"/>
        <a:ext cx="2929136" cy="893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5BAE6-E9C3-448E-A574-E9A9E06B7616}">
      <dsp:nvSpPr>
        <dsp:cNvPr id="0" name=""/>
        <dsp:cNvSpPr/>
      </dsp:nvSpPr>
      <dsp:spPr>
        <a:xfrm>
          <a:off x="0" y="0"/>
          <a:ext cx="11080955" cy="1210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0F965-7AE9-4432-91D4-027DE7D16334}">
      <dsp:nvSpPr>
        <dsp:cNvPr id="0" name=""/>
        <dsp:cNvSpPr/>
      </dsp:nvSpPr>
      <dsp:spPr>
        <a:xfrm>
          <a:off x="366169" y="272874"/>
          <a:ext cx="665762" cy="665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F2AEF-9B39-4876-AEC3-108078D8034B}">
      <dsp:nvSpPr>
        <dsp:cNvPr id="0" name=""/>
        <dsp:cNvSpPr/>
      </dsp:nvSpPr>
      <dsp:spPr>
        <a:xfrm>
          <a:off x="1398100" y="517"/>
          <a:ext cx="9682854" cy="12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109" tIns="128109" rIns="128109" bIns="128109" numCol="1" spcCol="1270" anchor="ctr" anchorCtr="0">
          <a:noAutofit/>
        </a:bodyPr>
        <a:lstStyle/>
        <a:p>
          <a:pPr marL="0" lvl="0" indent="0" algn="l" defTabSz="622300">
            <a:lnSpc>
              <a:spcPct val="100000"/>
            </a:lnSpc>
            <a:spcBef>
              <a:spcPct val="0"/>
            </a:spcBef>
            <a:spcAft>
              <a:spcPct val="35000"/>
            </a:spcAft>
            <a:buNone/>
          </a:pPr>
          <a:r>
            <a:rPr lang="en-US" sz="1400" b="1" kern="1200" dirty="0"/>
            <a:t>Resume Dataset (livecareer.com): </a:t>
          </a:r>
          <a:br>
            <a:rPr lang="en-US" sz="1400" b="1" kern="1200" dirty="0"/>
          </a:br>
          <a:r>
            <a:rPr lang="en-US" sz="1400" b="1" kern="1200" dirty="0"/>
            <a:t>Content</a:t>
          </a:r>
          <a:r>
            <a:rPr lang="en-US" sz="1400" b="0" kern="1200" dirty="0"/>
            <a:t>: Over 2,400 resumes in string and PDF formats, categorized by job fields such as HR, IT, and Finance etc.</a:t>
          </a:r>
          <a:br>
            <a:rPr lang="en-US" sz="1400" b="0" kern="1200" dirty="0"/>
          </a:br>
          <a:r>
            <a:rPr lang="en-US" sz="1400" b="1" kern="1200" dirty="0"/>
            <a:t>Use</a:t>
          </a:r>
          <a:r>
            <a:rPr lang="en-US" sz="1400" b="0" kern="1200" dirty="0"/>
            <a:t>: Analyzes resume formats and categorizations to optimize ATS compatibility.</a:t>
          </a:r>
          <a:br>
            <a:rPr lang="en-US" sz="1400" b="0" kern="1200" dirty="0"/>
          </a:br>
          <a:r>
            <a:rPr lang="en-US" sz="1400" b="1" kern="1200" dirty="0"/>
            <a:t>Source</a:t>
          </a:r>
          <a:r>
            <a:rPr lang="en-US" sz="1400" b="0" kern="1200" dirty="0"/>
            <a:t>: </a:t>
          </a:r>
          <a:r>
            <a:rPr lang="en-US" sz="1400" b="0" kern="1200" dirty="0">
              <a:hlinkClick xmlns:r="http://schemas.openxmlformats.org/officeDocument/2006/relationships" r:id="rId3"/>
            </a:rPr>
            <a:t>Kaggle - Resume Dataset</a:t>
          </a:r>
          <a:endParaRPr lang="en-US" sz="1400" b="0" kern="1200" dirty="0"/>
        </a:p>
      </dsp:txBody>
      <dsp:txXfrm>
        <a:off x="1398100" y="517"/>
        <a:ext cx="9682854" cy="1210476"/>
      </dsp:txXfrm>
    </dsp:sp>
    <dsp:sp modelId="{455F0A6C-4463-4A54-A3C9-0D0946D44A89}">
      <dsp:nvSpPr>
        <dsp:cNvPr id="0" name=""/>
        <dsp:cNvSpPr/>
      </dsp:nvSpPr>
      <dsp:spPr>
        <a:xfrm>
          <a:off x="0" y="1504183"/>
          <a:ext cx="11080955" cy="1210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F7BCE-BF26-4ECB-8E34-6BB1B613CC75}">
      <dsp:nvSpPr>
        <dsp:cNvPr id="0" name=""/>
        <dsp:cNvSpPr/>
      </dsp:nvSpPr>
      <dsp:spPr>
        <a:xfrm>
          <a:off x="366169" y="1785970"/>
          <a:ext cx="665762" cy="66576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4AB0D-92DA-4526-A8C6-C5227B555DEE}">
      <dsp:nvSpPr>
        <dsp:cNvPr id="0" name=""/>
        <dsp:cNvSpPr/>
      </dsp:nvSpPr>
      <dsp:spPr>
        <a:xfrm>
          <a:off x="1398100" y="1513613"/>
          <a:ext cx="9682854" cy="12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109" tIns="128109" rIns="128109" bIns="128109" numCol="1" spcCol="1270" anchor="ctr" anchorCtr="0">
          <a:noAutofit/>
        </a:bodyPr>
        <a:lstStyle/>
        <a:p>
          <a:pPr marL="0" lvl="0" indent="0" algn="l" defTabSz="622300">
            <a:lnSpc>
              <a:spcPct val="100000"/>
            </a:lnSpc>
            <a:spcBef>
              <a:spcPct val="0"/>
            </a:spcBef>
            <a:spcAft>
              <a:spcPct val="35000"/>
            </a:spcAft>
            <a:buNone/>
          </a:pPr>
          <a:r>
            <a:rPr lang="en-US" sz="1400" b="1" kern="1200" dirty="0"/>
            <a:t>LinkedIn Job Postings Dataset (2023 - 2024):</a:t>
          </a:r>
          <a:br>
            <a:rPr lang="en-US" sz="1400" b="1" kern="1200" dirty="0"/>
          </a:br>
          <a:r>
            <a:rPr lang="en-US" sz="1400" b="1" kern="1200" dirty="0"/>
            <a:t>Content</a:t>
          </a:r>
          <a:r>
            <a:rPr lang="en-US" sz="1400" kern="1200" dirty="0"/>
            <a:t>: Detailed records of 124,000+ job postings with attributes like title, salary, and company details.</a:t>
          </a:r>
          <a:br>
            <a:rPr lang="en-US" sz="1400" kern="1200" dirty="0"/>
          </a:br>
          <a:r>
            <a:rPr lang="en-US" sz="1400" b="1" kern="1200" dirty="0"/>
            <a:t>Use</a:t>
          </a:r>
          <a:r>
            <a:rPr lang="en-US" sz="1400" kern="1200" dirty="0"/>
            <a:t>: Provides insights into job requirements and industry demands to align candidate profiles better.</a:t>
          </a:r>
          <a:br>
            <a:rPr lang="en-US" sz="1400" kern="1200" dirty="0"/>
          </a:br>
          <a:r>
            <a:rPr lang="en-US" sz="1400" b="1" kern="1200" dirty="0"/>
            <a:t>Source</a:t>
          </a:r>
          <a:r>
            <a:rPr lang="en-US" sz="1400" kern="1200" dirty="0"/>
            <a:t>: </a:t>
          </a:r>
          <a:r>
            <a:rPr lang="en-US" sz="1400" kern="1200" dirty="0">
              <a:hlinkClick xmlns:r="http://schemas.openxmlformats.org/officeDocument/2006/relationships" r:id="rId6"/>
            </a:rPr>
            <a:t>Kaggle - LinkedIn Job Postings</a:t>
          </a:r>
          <a:endParaRPr lang="en-US" sz="1400" kern="1200" dirty="0"/>
        </a:p>
      </dsp:txBody>
      <dsp:txXfrm>
        <a:off x="1398100" y="1513613"/>
        <a:ext cx="9682854" cy="1210476"/>
      </dsp:txXfrm>
    </dsp:sp>
    <dsp:sp modelId="{CA78F808-521F-452E-81A0-30B3C23D31F4}">
      <dsp:nvSpPr>
        <dsp:cNvPr id="0" name=""/>
        <dsp:cNvSpPr/>
      </dsp:nvSpPr>
      <dsp:spPr>
        <a:xfrm>
          <a:off x="0" y="3026709"/>
          <a:ext cx="11080955" cy="1210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20229-0338-4C3C-8A49-D69DC22459CB}">
      <dsp:nvSpPr>
        <dsp:cNvPr id="0" name=""/>
        <dsp:cNvSpPr/>
      </dsp:nvSpPr>
      <dsp:spPr>
        <a:xfrm>
          <a:off x="366169" y="3299066"/>
          <a:ext cx="665762" cy="6657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FC214-40DD-4D09-9124-21119ACBD1EE}">
      <dsp:nvSpPr>
        <dsp:cNvPr id="0" name=""/>
        <dsp:cNvSpPr/>
      </dsp:nvSpPr>
      <dsp:spPr>
        <a:xfrm>
          <a:off x="1398100" y="3026709"/>
          <a:ext cx="9682854" cy="1210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109" tIns="128109" rIns="128109" bIns="128109" numCol="1" spcCol="1270" anchor="ctr" anchorCtr="0">
          <a:noAutofit/>
        </a:bodyPr>
        <a:lstStyle/>
        <a:p>
          <a:pPr marL="0" lvl="0" indent="0" algn="l" defTabSz="622300">
            <a:lnSpc>
              <a:spcPct val="100000"/>
            </a:lnSpc>
            <a:spcBef>
              <a:spcPct val="0"/>
            </a:spcBef>
            <a:spcAft>
              <a:spcPct val="35000"/>
            </a:spcAft>
            <a:buNone/>
          </a:pPr>
          <a:r>
            <a:rPr lang="en-US" sz="1400" b="1" kern="1200" dirty="0"/>
            <a:t>Key Insights:</a:t>
          </a:r>
          <a:br>
            <a:rPr lang="en-US" sz="1400" b="1" kern="1200" dirty="0"/>
          </a:br>
          <a:r>
            <a:rPr lang="en-US" sz="1400" kern="1200" dirty="0"/>
            <a:t>These datasets facilitate the development of models that assess resume-job alignment, helping enhance job application success.</a:t>
          </a:r>
          <a:br>
            <a:rPr lang="en-US" sz="1400" kern="1200" dirty="0"/>
          </a:br>
          <a:r>
            <a:rPr lang="en-US" sz="1400" kern="1200" dirty="0"/>
            <a:t>Enables deep analysis of hiring trends and ATS optimization strategies.</a:t>
          </a:r>
        </a:p>
      </dsp:txBody>
      <dsp:txXfrm>
        <a:off x="1398100" y="3026709"/>
        <a:ext cx="9682854" cy="1210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705C0-BF5C-44BD-A9FE-0F1765ED9C56}">
      <dsp:nvSpPr>
        <dsp:cNvPr id="0" name=""/>
        <dsp:cNvSpPr/>
      </dsp:nvSpPr>
      <dsp:spPr>
        <a:xfrm>
          <a:off x="0" y="0"/>
          <a:ext cx="6966490" cy="11068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Database Integration</a:t>
          </a:r>
          <a:r>
            <a:rPr lang="en-US" sz="1600" kern="1200" dirty="0"/>
            <a:t>: Utilized SQL cross joins to merge resume and job description datasets effectively.</a:t>
          </a:r>
        </a:p>
      </dsp:txBody>
      <dsp:txXfrm>
        <a:off x="32418" y="32418"/>
        <a:ext cx="5772143" cy="1041985"/>
      </dsp:txXfrm>
    </dsp:sp>
    <dsp:sp modelId="{84A0F5FE-D689-4802-BBE3-3D871BDEA0DB}">
      <dsp:nvSpPr>
        <dsp:cNvPr id="0" name=""/>
        <dsp:cNvSpPr/>
      </dsp:nvSpPr>
      <dsp:spPr>
        <a:xfrm>
          <a:off x="614690" y="1291291"/>
          <a:ext cx="6966490" cy="11068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kern="1200" dirty="0"/>
            <a:t>ATS </a:t>
          </a:r>
          <a:r>
            <a:rPr lang="en-US" sz="1600" b="1" kern="1200" dirty="0"/>
            <a:t>Score Calculation</a:t>
          </a:r>
          <a:r>
            <a:rPr lang="en-US" sz="1600" kern="1200" dirty="0"/>
            <a:t>: Obtained ATS scores for the dataset using LangChain and Google PaLM (LLM).</a:t>
          </a:r>
        </a:p>
      </dsp:txBody>
      <dsp:txXfrm>
        <a:off x="647108" y="1323709"/>
        <a:ext cx="5567530" cy="1041985"/>
      </dsp:txXfrm>
    </dsp:sp>
    <dsp:sp modelId="{2BAC700F-1FDA-4FF3-8521-5C6956C54D0C}">
      <dsp:nvSpPr>
        <dsp:cNvPr id="0" name=""/>
        <dsp:cNvSpPr/>
      </dsp:nvSpPr>
      <dsp:spPr>
        <a:xfrm>
          <a:off x="1229380" y="2582583"/>
          <a:ext cx="6966490" cy="110682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Prediction Analysis</a:t>
          </a:r>
          <a:r>
            <a:rPr lang="en-US" sz="1600" kern="1200" dirty="0"/>
            <a:t>: </a:t>
          </a:r>
          <a:r>
            <a:rPr lang="en-CA" sz="1600" kern="1200" dirty="0"/>
            <a:t>Leverage Natural Language Processing to build predictive models that analyze resume compatibility with job descriptions, significantly refining ATS score predictions.</a:t>
          </a:r>
          <a:endParaRPr lang="en-US" sz="1600" kern="1200" dirty="0"/>
        </a:p>
      </dsp:txBody>
      <dsp:txXfrm>
        <a:off x="1261798" y="2615001"/>
        <a:ext cx="5567530" cy="1041985"/>
      </dsp:txXfrm>
    </dsp:sp>
    <dsp:sp modelId="{7C12EE1E-19D5-4803-9A9E-7C3390496BCF}">
      <dsp:nvSpPr>
        <dsp:cNvPr id="0" name=""/>
        <dsp:cNvSpPr/>
      </dsp:nvSpPr>
      <dsp:spPr>
        <a:xfrm>
          <a:off x="6247056"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408928" y="839339"/>
        <a:ext cx="395689" cy="541373"/>
      </dsp:txXfrm>
    </dsp:sp>
    <dsp:sp modelId="{DB0643C1-D49C-4A56-84C1-3438C1124AB8}">
      <dsp:nvSpPr>
        <dsp:cNvPr id="0" name=""/>
        <dsp:cNvSpPr/>
      </dsp:nvSpPr>
      <dsp:spPr>
        <a:xfrm>
          <a:off x="6861746" y="2123252"/>
          <a:ext cx="719433" cy="719433"/>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023618" y="2123252"/>
        <a:ext cx="395689" cy="5413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B2DC1-E35A-45E1-B53D-EC4261256FF9}">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48ECB-7D51-43B0-B2F6-04FEA7ECBA18}">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E18F3D-F668-444C-81FE-27C241C7BB7F}">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CA" sz="2100" b="1" kern="1200" dirty="0"/>
            <a:t>Data Collection: </a:t>
          </a:r>
          <a:r>
            <a:rPr lang="en-US" sz="2100" kern="1200" dirty="0"/>
            <a:t>Gathered resume and job description datasets from Kaggle.</a:t>
          </a:r>
        </a:p>
      </dsp:txBody>
      <dsp:txXfrm>
        <a:off x="1948202" y="368029"/>
        <a:ext cx="3233964" cy="1371985"/>
      </dsp:txXfrm>
    </dsp:sp>
    <dsp:sp modelId="{BBF07AB6-3E34-4314-8B30-77344500107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CA554-9CA9-4D68-A344-C21DB0151AB0}">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BBCC2C-5D3C-4A7F-9B96-B4A581FF05ED}">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Data Processing: </a:t>
          </a:r>
          <a:r>
            <a:rPr lang="en-US" sz="2100" kern="1200"/>
            <a:t>Cleaned and prepared the data for analysis using SQL and Python.</a:t>
          </a:r>
        </a:p>
      </dsp:txBody>
      <dsp:txXfrm>
        <a:off x="7411643" y="368029"/>
        <a:ext cx="3233964" cy="1371985"/>
      </dsp:txXfrm>
    </dsp:sp>
    <dsp:sp modelId="{5F3FCDC2-0C2B-44DA-89DC-52E381314E03}">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5AA1A-CAD7-416F-86F4-333FE06CB17C}">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B23C07-EEBE-4CFB-8DB4-71875D6B282C}">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Model Development: </a:t>
          </a:r>
          <a:r>
            <a:rPr lang="en-US" sz="2100" kern="1200"/>
            <a:t>Created ATS scoring algorithms and predictive models using NLP techniques.</a:t>
          </a:r>
        </a:p>
      </dsp:txBody>
      <dsp:txXfrm>
        <a:off x="1948202" y="2452790"/>
        <a:ext cx="3233964" cy="1371985"/>
      </dsp:txXfrm>
    </dsp:sp>
    <dsp:sp modelId="{A86559DE-90E9-43E2-B9B3-A712E93FE13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7364A-898A-4014-8515-E11674D168B9}">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83DBF4-5FE8-4B2F-A7CA-9A86AC5DF054}">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Testing and Refinement: </a:t>
          </a:r>
          <a:r>
            <a:rPr lang="en-US" sz="2100" kern="1200"/>
            <a:t>Iteratively tested and improved the models for accuracy and efficiency.</a:t>
          </a:r>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5C855-97D5-4663-8D2B-5C06D46EF24B}">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1CB16-2A54-4082-9B3D-B8F912E8ABB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1EF36B-0773-4BCE-8D40-7D9CC9A6B87D}">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Project Board: </a:t>
          </a:r>
          <a:r>
            <a:rPr lang="en-US" sz="1700" kern="1200">
              <a:hlinkClick xmlns:r="http://schemas.openxmlformats.org/officeDocument/2006/relationships" r:id="rId3"/>
            </a:rPr>
            <a:t>Project Board · ATS Resume Checker Project Board (github.com)</a:t>
          </a:r>
          <a:endParaRPr lang="en-US" sz="1700" kern="1200"/>
        </a:p>
      </dsp:txBody>
      <dsp:txXfrm>
        <a:off x="1548914" y="3176402"/>
        <a:ext cx="3600000" cy="720000"/>
      </dsp:txXfrm>
    </dsp:sp>
    <dsp:sp modelId="{339B8BCD-0C21-4B2A-B929-D5AB47A9FF88}">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9DE97-3F3E-4DBB-A23F-3205B4109A89}">
      <dsp:nvSpPr>
        <dsp:cNvPr id="0" name=""/>
        <dsp:cNvSpPr/>
      </dsp:nvSpPr>
      <dsp:spPr>
        <a:xfrm>
          <a:off x="6948914" y="764402"/>
          <a:ext cx="1260000" cy="1260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76D3A0-6556-485E-90E0-38AB5BC59F1B}">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Repository: </a:t>
          </a:r>
          <a:r>
            <a:rPr lang="en-US" sz="1700" kern="1200">
              <a:hlinkClick xmlns:r="http://schemas.openxmlformats.org/officeDocument/2006/relationships" r:id="rId6"/>
            </a:rPr>
            <a:t>ATS_Resume_Checker_Repository</a:t>
          </a:r>
          <a:endParaRPr lang="en-US" sz="1700" kern="1200"/>
        </a:p>
      </dsp:txBody>
      <dsp:txXfrm>
        <a:off x="5778914" y="3176402"/>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DD3A8-B8F9-4D18-A672-0394E8CD9C70}">
      <dsp:nvSpPr>
        <dsp:cNvPr id="0" name=""/>
        <dsp:cNvSpPr/>
      </dsp:nvSpPr>
      <dsp:spPr>
        <a:xfrm>
          <a:off x="799522" y="1117448"/>
          <a:ext cx="635886" cy="7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4AAB44-9087-4B44-9EF4-3E821E9E7A16}">
      <dsp:nvSpPr>
        <dsp:cNvPr id="0" name=""/>
        <dsp:cNvSpPr/>
      </dsp:nvSpPr>
      <dsp:spPr>
        <a:xfrm>
          <a:off x="1473562" y="1064017"/>
          <a:ext cx="73126" cy="136528"/>
        </a:xfrm>
        <a:prstGeom prst="chevron">
          <a:avLst>
            <a:gd name="adj" fmla="val 90000"/>
          </a:avLst>
        </a:prstGeom>
        <a:solidFill>
          <a:schemeClr val="accent2">
            <a:tint val="40000"/>
            <a:alpha val="90000"/>
            <a:hueOff val="628228"/>
            <a:satOff val="-547"/>
            <a:lumOff val="-1"/>
            <a:alphaOff val="0"/>
          </a:schemeClr>
        </a:solidFill>
        <a:ln w="25400" cap="flat" cmpd="sng" algn="ctr">
          <a:solidFill>
            <a:schemeClr val="accent2">
              <a:tint val="40000"/>
              <a:alpha val="90000"/>
              <a:hueOff val="628228"/>
              <a:satOff val="-547"/>
              <a:lumOff val="-1"/>
              <a:alphaOff val="0"/>
            </a:schemeClr>
          </a:solidFill>
          <a:prstDash val="solid"/>
        </a:ln>
        <a:effectLst/>
      </dsp:spPr>
      <dsp:style>
        <a:lnRef idx="2">
          <a:scrgbClr r="0" g="0" b="0"/>
        </a:lnRef>
        <a:fillRef idx="1">
          <a:scrgbClr r="0" g="0" b="0"/>
        </a:fillRef>
        <a:effectRef idx="0">
          <a:scrgbClr r="0" g="0" b="0"/>
        </a:effectRef>
        <a:fontRef idx="minor"/>
      </dsp:style>
    </dsp:sp>
    <dsp:sp modelId="{B62CCA72-2251-4680-BB90-CC5AB8ECFEC8}">
      <dsp:nvSpPr>
        <dsp:cNvPr id="0" name=""/>
        <dsp:cNvSpPr/>
      </dsp:nvSpPr>
      <dsp:spPr>
        <a:xfrm>
          <a:off x="420355" y="817802"/>
          <a:ext cx="599362" cy="599362"/>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59" tIns="23259" rIns="23259" bIns="23259"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508130" y="905577"/>
        <a:ext cx="423812" cy="423812"/>
      </dsp:txXfrm>
    </dsp:sp>
    <dsp:sp modelId="{934661AC-24B1-4B07-8445-369D6EAC95FA}">
      <dsp:nvSpPr>
        <dsp:cNvPr id="0" name=""/>
        <dsp:cNvSpPr/>
      </dsp:nvSpPr>
      <dsp:spPr>
        <a:xfrm>
          <a:off x="4664" y="1581612"/>
          <a:ext cx="1430744" cy="3194100"/>
        </a:xfrm>
        <a:prstGeom prst="upArrowCallout">
          <a:avLst>
            <a:gd name="adj1" fmla="val 50000"/>
            <a:gd name="adj2" fmla="val 20000"/>
            <a:gd name="adj3" fmla="val 20000"/>
            <a:gd name="adj4" fmla="val 100000"/>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859" tIns="165100" rIns="112859" bIns="165100" numCol="1" spcCol="1270" anchor="t" anchorCtr="0">
          <a:noAutofit/>
        </a:bodyPr>
        <a:lstStyle/>
        <a:p>
          <a:pPr marL="0" lvl="0" indent="0" algn="l" defTabSz="622300">
            <a:lnSpc>
              <a:spcPct val="90000"/>
            </a:lnSpc>
            <a:spcBef>
              <a:spcPct val="0"/>
            </a:spcBef>
            <a:spcAft>
              <a:spcPct val="35000"/>
            </a:spcAft>
            <a:buNone/>
          </a:pPr>
          <a:r>
            <a:rPr lang="en-US" sz="1400" b="1" kern="1200" dirty="0"/>
            <a:t>Expand Training Data: </a:t>
          </a:r>
          <a:r>
            <a:rPr lang="en-US" sz="1400" kern="1200" dirty="0"/>
            <a:t>We plan to improve our model by adding more resumes and job descriptions to our dataset, helping it understand a wider range of job types and skills.</a:t>
          </a:r>
        </a:p>
      </dsp:txBody>
      <dsp:txXfrm>
        <a:off x="4664" y="1867761"/>
        <a:ext cx="1430744" cy="2907951"/>
      </dsp:txXfrm>
    </dsp:sp>
    <dsp:sp modelId="{EC272A53-0506-47FC-B345-80554DC520FF}">
      <dsp:nvSpPr>
        <dsp:cNvPr id="0" name=""/>
        <dsp:cNvSpPr/>
      </dsp:nvSpPr>
      <dsp:spPr>
        <a:xfrm>
          <a:off x="1594380" y="1119548"/>
          <a:ext cx="1430744" cy="72"/>
        </a:xfrm>
        <a:prstGeom prst="rect">
          <a:avLst/>
        </a:prstGeom>
        <a:solidFill>
          <a:schemeClr val="accent2">
            <a:tint val="40000"/>
            <a:alpha val="90000"/>
            <a:hueOff val="1884683"/>
            <a:satOff val="-1642"/>
            <a:lumOff val="-2"/>
            <a:alphaOff val="0"/>
          </a:schemeClr>
        </a:solidFill>
        <a:ln w="25400" cap="flat" cmpd="sng" algn="ctr">
          <a:solidFill>
            <a:schemeClr val="accent2">
              <a:tint val="40000"/>
              <a:alpha val="90000"/>
              <a:hueOff val="1884683"/>
              <a:satOff val="-1642"/>
              <a:lumOff val="-2"/>
              <a:alphaOff val="0"/>
            </a:schemeClr>
          </a:solidFill>
          <a:prstDash val="solid"/>
        </a:ln>
        <a:effectLst/>
      </dsp:spPr>
      <dsp:style>
        <a:lnRef idx="2">
          <a:scrgbClr r="0" g="0" b="0"/>
        </a:lnRef>
        <a:fillRef idx="1">
          <a:scrgbClr r="0" g="0" b="0"/>
        </a:fillRef>
        <a:effectRef idx="0">
          <a:scrgbClr r="0" g="0" b="0"/>
        </a:effectRef>
        <a:fontRef idx="minor"/>
      </dsp:style>
    </dsp:sp>
    <dsp:sp modelId="{AF2F669B-AF5F-4A3A-A20B-E8911B877C11}">
      <dsp:nvSpPr>
        <dsp:cNvPr id="0" name=""/>
        <dsp:cNvSpPr/>
      </dsp:nvSpPr>
      <dsp:spPr>
        <a:xfrm>
          <a:off x="3063278" y="1065743"/>
          <a:ext cx="73126" cy="138449"/>
        </a:xfrm>
        <a:prstGeom prst="chevron">
          <a:avLst>
            <a:gd name="adj" fmla="val 90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sp>
    <dsp:sp modelId="{E1375FD2-FF6C-49D8-8FA1-66EE34B5D96C}">
      <dsp:nvSpPr>
        <dsp:cNvPr id="0" name=""/>
        <dsp:cNvSpPr/>
      </dsp:nvSpPr>
      <dsp:spPr>
        <a:xfrm>
          <a:off x="2010071" y="819903"/>
          <a:ext cx="599362" cy="599362"/>
        </a:xfrm>
        <a:prstGeom prst="ellips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59" tIns="23259" rIns="23259" bIns="23259"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2097846" y="907678"/>
        <a:ext cx="423812" cy="423812"/>
      </dsp:txXfrm>
    </dsp:sp>
    <dsp:sp modelId="{8D45C6B1-DF90-4D36-85BB-F47098A9A233}">
      <dsp:nvSpPr>
        <dsp:cNvPr id="0" name=""/>
        <dsp:cNvSpPr/>
      </dsp:nvSpPr>
      <dsp:spPr>
        <a:xfrm>
          <a:off x="1594380" y="1586966"/>
          <a:ext cx="1430744" cy="3194100"/>
        </a:xfrm>
        <a:prstGeom prst="upArrowCallout">
          <a:avLst>
            <a:gd name="adj1" fmla="val 50000"/>
            <a:gd name="adj2" fmla="val 20000"/>
            <a:gd name="adj3" fmla="val 20000"/>
            <a:gd name="adj4" fmla="val 100000"/>
          </a:avLst>
        </a:prstGeom>
        <a:solidFill>
          <a:schemeClr val="accent2">
            <a:tint val="40000"/>
            <a:alpha val="90000"/>
            <a:hueOff val="3141138"/>
            <a:satOff val="-2736"/>
            <a:lumOff val="-4"/>
            <a:alphaOff val="0"/>
          </a:schemeClr>
        </a:solidFill>
        <a:ln w="25400" cap="flat" cmpd="sng" algn="ctr">
          <a:solidFill>
            <a:schemeClr val="accent2">
              <a:tint val="40000"/>
              <a:alpha val="90000"/>
              <a:hueOff val="3141138"/>
              <a:satOff val="-2736"/>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859" tIns="165100" rIns="112859" bIns="165100" numCol="1" spcCol="1270" anchor="t" anchorCtr="0">
          <a:noAutofit/>
        </a:bodyPr>
        <a:lstStyle/>
        <a:p>
          <a:pPr marL="0" lvl="0" indent="0" algn="l" defTabSz="622300">
            <a:lnSpc>
              <a:spcPct val="90000"/>
            </a:lnSpc>
            <a:spcBef>
              <a:spcPct val="0"/>
            </a:spcBef>
            <a:spcAft>
              <a:spcPct val="35000"/>
            </a:spcAft>
            <a:buNone/>
          </a:pPr>
          <a:r>
            <a:rPr lang="en-US" sz="1400" b="1" kern="1200" dirty="0"/>
            <a:t>Enhance Model Architecture: </a:t>
          </a:r>
          <a:r>
            <a:rPr lang="en-US" sz="1400" kern="1200" dirty="0"/>
            <a:t>Experiment with advanced neural network architectures like transformers to capture more complex linguistic patterns.</a:t>
          </a:r>
        </a:p>
      </dsp:txBody>
      <dsp:txXfrm>
        <a:off x="1594380" y="1873115"/>
        <a:ext cx="1430744" cy="2907951"/>
      </dsp:txXfrm>
    </dsp:sp>
    <dsp:sp modelId="{353DEC27-28A8-42A7-AB81-4806BD2021B6}">
      <dsp:nvSpPr>
        <dsp:cNvPr id="0" name=""/>
        <dsp:cNvSpPr/>
      </dsp:nvSpPr>
      <dsp:spPr>
        <a:xfrm>
          <a:off x="3184097" y="1119548"/>
          <a:ext cx="715372" cy="72"/>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sp>
    <dsp:sp modelId="{FEF0F254-0DBB-405D-9BFF-1671AB9C38D1}">
      <dsp:nvSpPr>
        <dsp:cNvPr id="0" name=""/>
        <dsp:cNvSpPr/>
      </dsp:nvSpPr>
      <dsp:spPr>
        <a:xfrm>
          <a:off x="3599788" y="819903"/>
          <a:ext cx="599362" cy="599362"/>
        </a:xfrm>
        <a:prstGeom prst="ellips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59" tIns="23259" rIns="23259" bIns="23259"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687563" y="907678"/>
        <a:ext cx="423812" cy="423812"/>
      </dsp:txXfrm>
    </dsp:sp>
    <dsp:sp modelId="{D1E79BAF-178C-46FE-B442-5A9130341357}">
      <dsp:nvSpPr>
        <dsp:cNvPr id="0" name=""/>
        <dsp:cNvSpPr/>
      </dsp:nvSpPr>
      <dsp:spPr>
        <a:xfrm>
          <a:off x="3184097" y="1586966"/>
          <a:ext cx="1430744" cy="3194100"/>
        </a:xfrm>
        <a:prstGeom prst="upArrowCallout">
          <a:avLst>
            <a:gd name="adj1" fmla="val 50000"/>
            <a:gd name="adj2" fmla="val 20000"/>
            <a:gd name="adj3" fmla="val 20000"/>
            <a:gd name="adj4" fmla="val 100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859" tIns="165100" rIns="112859" bIns="165100" numCol="1" spcCol="1270" anchor="t" anchorCtr="0">
          <a:noAutofit/>
        </a:bodyPr>
        <a:lstStyle/>
        <a:p>
          <a:pPr marL="0" lvl="0" indent="0" algn="l" defTabSz="622300">
            <a:lnSpc>
              <a:spcPct val="90000"/>
            </a:lnSpc>
            <a:spcBef>
              <a:spcPct val="0"/>
            </a:spcBef>
            <a:spcAft>
              <a:spcPct val="35000"/>
            </a:spcAft>
            <a:buNone/>
          </a:pPr>
          <a:r>
            <a:rPr lang="en-US" sz="1400" b="1" kern="1200" dirty="0"/>
            <a:t>Develop a User-Friendly Interface: </a:t>
          </a:r>
          <a:r>
            <a:rPr lang="en-US" sz="1400" kern="1200" dirty="0"/>
            <a:t>Create an intuitive web application that allows users to easily interact with our NLP recommendations</a:t>
          </a:r>
        </a:p>
      </dsp:txBody>
      <dsp:txXfrm>
        <a:off x="3184097" y="1873115"/>
        <a:ext cx="1430744" cy="29079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4191-6142-45E2-80E3-BE1C76DC476B}" type="datetimeFigureOut">
              <a:rPr lang="en-CA" smtClean="0"/>
              <a:t>2024-07-19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9DB35-9F8A-4738-AD39-5041E5470A0B}" type="slidenum">
              <a:rPr lang="en-CA" smtClean="0"/>
              <a:t>‹#›</a:t>
            </a:fld>
            <a:endParaRPr lang="en-CA"/>
          </a:p>
        </p:txBody>
      </p:sp>
    </p:spTree>
    <p:extLst>
      <p:ext uri="{BB962C8B-B14F-4D97-AF65-F5344CB8AC3E}">
        <p14:creationId xmlns:p14="http://schemas.microsoft.com/office/powerpoint/2010/main" val="40387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sp>
        <p:nvSpPr>
          <p:cNvPr id="8" name="그림 개체 틀 2"/>
          <p:cNvSpPr>
            <a:spLocks noGrp="1"/>
          </p:cNvSpPr>
          <p:nvPr>
            <p:ph type="pic" sz="quarter" idx="13"/>
          </p:nvPr>
        </p:nvSpPr>
        <p:spPr>
          <a:xfrm>
            <a:off x="0" y="0"/>
            <a:ext cx="12192000" cy="6858000"/>
          </a:xfrm>
        </p:spPr>
        <p:txBody>
          <a:bodyPr/>
          <a:lstStyle/>
          <a:p>
            <a:endParaRPr lang="ko-KR" altLang="en-US"/>
          </a:p>
        </p:txBody>
      </p:sp>
      <p:sp>
        <p:nvSpPr>
          <p:cNvPr id="6" name="제목 1"/>
          <p:cNvSpPr>
            <a:spLocks noGrp="1"/>
          </p:cNvSpPr>
          <p:nvPr>
            <p:ph type="ctrTitle"/>
          </p:nvPr>
        </p:nvSpPr>
        <p:spPr>
          <a:xfrm>
            <a:off x="5893243" y="3785220"/>
            <a:ext cx="4455368" cy="1243198"/>
          </a:xfrm>
          <a:noFill/>
          <a:ln w="9525">
            <a:noFill/>
            <a:miter lim="800000"/>
            <a:headEnd/>
            <a:tailEnd/>
          </a:ln>
          <a:effectLst/>
        </p:spPr>
        <p:txBody>
          <a:bodyPr vert="horz" wrap="square" lIns="0" tIns="108000" rIns="0" bIns="0" numCol="1" rtlCol="0" anchor="ctr" anchorCtr="0" compatLnSpc="1">
            <a:prstTxWarp prst="textNoShape">
              <a:avLst/>
            </a:prstTxWarp>
            <a:noAutofit/>
          </a:bodyPr>
          <a:lstStyle>
            <a:lvl1pPr algn="ctr">
              <a:defRPr lang="ko-KR" altLang="en-US" sz="5400" b="1" spc="-150" dirty="0">
                <a:solidFill>
                  <a:schemeClr val="bg1"/>
                </a:solidFill>
                <a:latin typeface="Bebas" pitchFamily="2" charset="0"/>
                <a:ea typeface="Calibri" panose="020F0502020204030204" pitchFamily="34" charset="0"/>
                <a:cs typeface="Calibri" panose="020F0502020204030204" pitchFamily="34" charset="0"/>
              </a:defRPr>
            </a:lvl1pPr>
          </a:lstStyle>
          <a:p>
            <a:pPr lvl="0" algn="ctr">
              <a:lnSpc>
                <a:spcPct val="90000"/>
              </a:lnSpc>
              <a:spcAft>
                <a:spcPts val="150"/>
              </a:spcAft>
            </a:pPr>
            <a:endParaRPr lang="ko-KR" altLang="en-US" dirty="0"/>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2024-07-19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73425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ixabay.com/photos/implement-do-implementation-project-2372179/" TargetMode="External"/><Relationship Id="rId3" Type="http://schemas.openxmlformats.org/officeDocument/2006/relationships/diagramLayout" Target="../diagrams/layout4.xml"/><Relationship Id="rId7" Type="http://schemas.openxmlformats.org/officeDocument/2006/relationships/image" Target="../media/image2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hyperlink" Target="https://www.publicdomainpictures.net/view-image.php?image=370244&amp;picture=paii-urmtori" TargetMode="External"/><Relationship Id="rId3" Type="http://schemas.openxmlformats.org/officeDocument/2006/relationships/diagramLayout" Target="../diagrams/layout6.xml"/><Relationship Id="rId7" Type="http://schemas.openxmlformats.org/officeDocument/2006/relationships/image" Target="../media/image29.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oawhv"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vecteezy.com/vector-art/1760507-target-with-arrows-in-bullseye" TargetMode="External"/><Relationship Id="rId7" Type="http://schemas.openxmlformats.org/officeDocument/2006/relationships/diagramColors" Target="../diagrams/colors1.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3442" y="921715"/>
            <a:ext cx="5163022" cy="2635993"/>
          </a:xfrm>
        </p:spPr>
        <p:txBody>
          <a:bodyPr anchor="b">
            <a:normAutofit/>
          </a:bodyPr>
          <a:lstStyle/>
          <a:p>
            <a:pPr algn="l"/>
            <a:r>
              <a:rPr lang="en-CA" sz="4800" b="1"/>
              <a:t>Resume - ATS Check Project</a:t>
            </a:r>
          </a:p>
        </p:txBody>
      </p:sp>
      <p:sp>
        <p:nvSpPr>
          <p:cNvPr id="73" name="Rectangle 72">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23442" y="4541263"/>
            <a:ext cx="4662957" cy="1395022"/>
          </a:xfrm>
        </p:spPr>
        <p:txBody>
          <a:bodyPr anchor="t">
            <a:normAutofit/>
          </a:bodyPr>
          <a:lstStyle/>
          <a:p>
            <a:pPr algn="l"/>
            <a:r>
              <a:rPr lang="en-CA">
                <a:solidFill>
                  <a:srgbClr val="FFFFFF"/>
                </a:solidFill>
              </a:rPr>
              <a:t>Guide: Bhavik Gandhi</a:t>
            </a:r>
          </a:p>
          <a:p>
            <a:pPr algn="l"/>
            <a:r>
              <a:rPr lang="en-CA">
                <a:solidFill>
                  <a:srgbClr val="FFFFFF"/>
                </a:solidFill>
              </a:rPr>
              <a:t>Group: 1</a:t>
            </a:r>
          </a:p>
        </p:txBody>
      </p:sp>
      <p:pic>
        <p:nvPicPr>
          <p:cNvPr id="4" name="Image 1" descr="preencoded.png">
            <a:extLst>
              <a:ext uri="{FF2B5EF4-FFF2-40B4-BE49-F238E27FC236}">
                <a16:creationId xmlns:a16="http://schemas.microsoft.com/office/drawing/2014/main" id="{429420C2-9585-FABA-98CB-10CF04BD40DC}"/>
              </a:ext>
            </a:extLst>
          </p:cNvPr>
          <p:cNvPicPr>
            <a:picLocks noChangeAspect="1"/>
          </p:cNvPicPr>
          <p:nvPr/>
        </p:nvPicPr>
        <p:blipFill>
          <a:blip r:embed="rId2"/>
          <a:stretch>
            <a:fillRect/>
          </a:stretch>
        </p:blipFill>
        <p:spPr>
          <a:xfrm>
            <a:off x="7302040" y="463404"/>
            <a:ext cx="3706756" cy="5553193"/>
          </a:xfrm>
          <a:prstGeom prst="rect">
            <a:avLst/>
          </a:prstGeom>
        </p:spPr>
      </p:pic>
      <p:sp>
        <p:nvSpPr>
          <p:cNvPr id="79" name="Rectangle 7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2130A2-6F5F-708A-A99E-91C1FE7EE2D6}"/>
              </a:ext>
            </a:extLst>
          </p:cNvPr>
          <p:cNvSpPr>
            <a:spLocks noGrp="1"/>
          </p:cNvSpPr>
          <p:nvPr>
            <p:ph type="title"/>
          </p:nvPr>
        </p:nvSpPr>
        <p:spPr>
          <a:xfrm>
            <a:off x="1371597" y="348865"/>
            <a:ext cx="10044023" cy="877729"/>
          </a:xfrm>
        </p:spPr>
        <p:txBody>
          <a:bodyPr anchor="ctr">
            <a:normAutofit/>
          </a:bodyPr>
          <a:lstStyle/>
          <a:p>
            <a:r>
              <a:rPr lang="en-CA" sz="4000" b="1"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0B801090-34CE-8B1B-10C2-BFB7B7341076}"/>
              </a:ext>
            </a:extLst>
          </p:cNvPr>
          <p:cNvGraphicFramePr>
            <a:graphicFrameLocks noGrp="1"/>
          </p:cNvGraphicFramePr>
          <p:nvPr>
            <p:ph idx="1"/>
            <p:extLst>
              <p:ext uri="{D42A27DB-BD31-4B8C-83A1-F6EECF244321}">
                <p14:modId xmlns:p14="http://schemas.microsoft.com/office/powerpoint/2010/main" val="39466823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descr="A pile of wooden tiles with letters on them&#10;&#10;Description automatically generated">
            <a:extLst>
              <a:ext uri="{FF2B5EF4-FFF2-40B4-BE49-F238E27FC236}">
                <a16:creationId xmlns:a16="http://schemas.microsoft.com/office/drawing/2014/main" id="{D843BCC4-78B8-F099-3ABD-8BC79BAD3A74}"/>
              </a:ext>
            </a:extLst>
          </p:cNvPr>
          <p:cNvPicPr>
            <a:picLocks noChangeAspect="1"/>
          </p:cNvPicPr>
          <p:nvPr/>
        </p:nvPicPr>
        <p:blipFill>
          <a:blip r:embed="rId7">
            <a:alphaModFix amt="5000"/>
            <a:extLst>
              <a:ext uri="{837473B0-CC2E-450A-ABE3-18F120FF3D39}">
                <a1611:picAttrSrcUrl xmlns:a1611="http://schemas.microsoft.com/office/drawing/2016/11/main" r:id="rId8"/>
              </a:ext>
            </a:extLst>
          </a:blip>
          <a:stretch>
            <a:fillRect/>
          </a:stretch>
        </p:blipFill>
        <p:spPr>
          <a:xfrm>
            <a:off x="-1" y="1576446"/>
            <a:ext cx="12192002" cy="5281554"/>
          </a:xfrm>
          <a:prstGeom prst="rect">
            <a:avLst/>
          </a:prstGeom>
        </p:spPr>
      </p:pic>
    </p:spTree>
    <p:extLst>
      <p:ext uri="{BB962C8B-B14F-4D97-AF65-F5344CB8AC3E}">
        <p14:creationId xmlns:p14="http://schemas.microsoft.com/office/powerpoint/2010/main" val="283445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Rectangle 3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66B34-C054-D0FD-AC65-D252B5A9CDAD}"/>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algn="l" defTabSz="914400">
              <a:lnSpc>
                <a:spcPct val="90000"/>
              </a:lnSpc>
            </a:pPr>
            <a:r>
              <a:rPr lang="en-US" sz="4000" dirty="0">
                <a:solidFill>
                  <a:srgbClr val="FFFFFF"/>
                </a:solidFill>
              </a:rPr>
              <a:t>Visualizations</a:t>
            </a:r>
          </a:p>
        </p:txBody>
      </p:sp>
      <p:pic>
        <p:nvPicPr>
          <p:cNvPr id="5" name="Content Placeholder 4">
            <a:extLst>
              <a:ext uri="{FF2B5EF4-FFF2-40B4-BE49-F238E27FC236}">
                <a16:creationId xmlns:a16="http://schemas.microsoft.com/office/drawing/2014/main" id="{702719E8-4DA2-AA38-9C6A-E5A7497514AE}"/>
              </a:ext>
            </a:extLst>
          </p:cNvPr>
          <p:cNvPicPr>
            <a:picLocks noGrp="1" noChangeAspect="1"/>
          </p:cNvPicPr>
          <p:nvPr>
            <p:ph idx="1"/>
          </p:nvPr>
        </p:nvPicPr>
        <p:blipFill>
          <a:blip r:embed="rId2"/>
          <a:stretch>
            <a:fillRect/>
          </a:stretch>
        </p:blipFill>
        <p:spPr>
          <a:xfrm>
            <a:off x="471908" y="2306167"/>
            <a:ext cx="5131088" cy="3142791"/>
          </a:xfrm>
          <a:prstGeom prst="rect">
            <a:avLst/>
          </a:prstGeom>
        </p:spPr>
      </p:pic>
      <p:pic>
        <p:nvPicPr>
          <p:cNvPr id="7" name="Picture 6">
            <a:extLst>
              <a:ext uri="{FF2B5EF4-FFF2-40B4-BE49-F238E27FC236}">
                <a16:creationId xmlns:a16="http://schemas.microsoft.com/office/drawing/2014/main" id="{7F0C4576-3D45-91D1-8A53-F9C588313855}"/>
              </a:ext>
            </a:extLst>
          </p:cNvPr>
          <p:cNvPicPr>
            <a:picLocks noChangeAspect="1"/>
          </p:cNvPicPr>
          <p:nvPr/>
        </p:nvPicPr>
        <p:blipFill>
          <a:blip r:embed="rId3"/>
          <a:stretch>
            <a:fillRect/>
          </a:stretch>
        </p:blipFill>
        <p:spPr>
          <a:xfrm>
            <a:off x="6345165" y="2217815"/>
            <a:ext cx="4875402" cy="3997831"/>
          </a:xfrm>
          <a:prstGeom prst="rect">
            <a:avLst/>
          </a:prstGeom>
        </p:spPr>
      </p:pic>
    </p:spTree>
    <p:extLst>
      <p:ext uri="{BB962C8B-B14F-4D97-AF65-F5344CB8AC3E}">
        <p14:creationId xmlns:p14="http://schemas.microsoft.com/office/powerpoint/2010/main" val="70073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BE5F08-FCDB-B0A1-D54A-07195D09176D}"/>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GitHub</a:t>
            </a:r>
          </a:p>
        </p:txBody>
      </p:sp>
      <p:graphicFrame>
        <p:nvGraphicFramePr>
          <p:cNvPr id="7" name="Content Placeholder 2">
            <a:extLst>
              <a:ext uri="{FF2B5EF4-FFF2-40B4-BE49-F238E27FC236}">
                <a16:creationId xmlns:a16="http://schemas.microsoft.com/office/drawing/2014/main" id="{38EDA27F-763A-7083-6827-B926DFF717CC}"/>
              </a:ext>
            </a:extLst>
          </p:cNvPr>
          <p:cNvGraphicFramePr>
            <a:graphicFrameLocks noGrp="1"/>
          </p:cNvGraphicFramePr>
          <p:nvPr>
            <p:ph idx="1"/>
            <p:extLst>
              <p:ext uri="{D42A27DB-BD31-4B8C-83A1-F6EECF244321}">
                <p14:modId xmlns:p14="http://schemas.microsoft.com/office/powerpoint/2010/main" val="26640180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82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B2B9B0-0BF2-A3BF-CDFD-112872B7F4CE}"/>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rPr>
              <a:t>Next Steps</a:t>
            </a:r>
          </a:p>
        </p:txBody>
      </p:sp>
      <p:graphicFrame>
        <p:nvGraphicFramePr>
          <p:cNvPr id="5" name="Content Placeholder 2">
            <a:extLst>
              <a:ext uri="{FF2B5EF4-FFF2-40B4-BE49-F238E27FC236}">
                <a16:creationId xmlns:a16="http://schemas.microsoft.com/office/drawing/2014/main" id="{984B8D66-8462-523F-4D57-08983E3EF3EF}"/>
              </a:ext>
            </a:extLst>
          </p:cNvPr>
          <p:cNvGraphicFramePr>
            <a:graphicFrameLocks noGrp="1"/>
          </p:cNvGraphicFramePr>
          <p:nvPr>
            <p:ph idx="1"/>
            <p:extLst>
              <p:ext uri="{D42A27DB-BD31-4B8C-83A1-F6EECF244321}">
                <p14:modId xmlns:p14="http://schemas.microsoft.com/office/powerpoint/2010/main" val="3846319356"/>
              </p:ext>
            </p:extLst>
          </p:nvPr>
        </p:nvGraphicFramePr>
        <p:xfrm>
          <a:off x="1504335" y="1100474"/>
          <a:ext cx="4778478" cy="5598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aper with writing on it&#10;&#10;Description automatically generated">
            <a:extLst>
              <a:ext uri="{FF2B5EF4-FFF2-40B4-BE49-F238E27FC236}">
                <a16:creationId xmlns:a16="http://schemas.microsoft.com/office/drawing/2014/main" id="{FB0126D7-3157-F6E5-81E7-A1263B96578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644591" y="2533097"/>
            <a:ext cx="5039451" cy="3367269"/>
          </a:xfrm>
          <a:prstGeom prst="rect">
            <a:avLst/>
          </a:prstGeom>
        </p:spPr>
      </p:pic>
    </p:spTree>
    <p:extLst>
      <p:ext uri="{BB962C8B-B14F-4D97-AF65-F5344CB8AC3E}">
        <p14:creationId xmlns:p14="http://schemas.microsoft.com/office/powerpoint/2010/main" val="184575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개체 틀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97" b="7697"/>
          <a:stretch>
            <a:fillRect/>
          </a:stretch>
        </p:blipFill>
        <p:spPr/>
      </p:pic>
      <p:sp>
        <p:nvSpPr>
          <p:cNvPr id="7" name="순서도: 카드 9"/>
          <p:cNvSpPr/>
          <p:nvPr/>
        </p:nvSpPr>
        <p:spPr>
          <a:xfrm>
            <a:off x="5879976" y="3374994"/>
            <a:ext cx="3613738" cy="1751354"/>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118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2000"/>
                </a:moveTo>
                <a:lnTo>
                  <a:pt x="1118" y="0"/>
                </a:lnTo>
                <a:lnTo>
                  <a:pt x="10000" y="0"/>
                </a:lnTo>
                <a:lnTo>
                  <a:pt x="10000" y="10000"/>
                </a:lnTo>
                <a:lnTo>
                  <a:pt x="0" y="10000"/>
                </a:lnTo>
                <a:lnTo>
                  <a:pt x="0" y="2000"/>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 name="제목 1"/>
          <p:cNvSpPr>
            <a:spLocks noGrp="1"/>
          </p:cNvSpPr>
          <p:nvPr>
            <p:ph type="ctrTitle"/>
          </p:nvPr>
        </p:nvSpPr>
        <p:spPr>
          <a:xfrm>
            <a:off x="6016082" y="3905525"/>
            <a:ext cx="3341526" cy="932399"/>
          </a:xfrm>
        </p:spPr>
        <p:txBody>
          <a:bodyPr/>
          <a:lstStyle/>
          <a:p>
            <a:pPr>
              <a:lnSpc>
                <a:spcPct val="90000"/>
              </a:lnSpc>
              <a:spcAft>
                <a:spcPts val="150"/>
              </a:spcAft>
            </a:pPr>
            <a:r>
              <a:rPr lang="en-US" altLang="ko-KR" dirty="0"/>
              <a:t>Thank YOU</a:t>
            </a:r>
            <a:endParaRPr lang="ko-KR" altLang="en-US" dirty="0"/>
          </a:p>
        </p:txBody>
      </p:sp>
      <p:sp>
        <p:nvSpPr>
          <p:cNvPr id="8" name="이등변 삼각형 7"/>
          <p:cNvSpPr/>
          <p:nvPr/>
        </p:nvSpPr>
        <p:spPr>
          <a:xfrm flipV="1">
            <a:off x="7194264" y="3371536"/>
            <a:ext cx="988211" cy="4969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412831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87029-8AB5-E0E4-B82C-1FC39E700717}"/>
              </a:ext>
            </a:extLst>
          </p:cNvPr>
          <p:cNvSpPr>
            <a:spLocks noGrp="1"/>
          </p:cNvSpPr>
          <p:nvPr>
            <p:ph type="ctrTitle"/>
          </p:nvPr>
        </p:nvSpPr>
        <p:spPr>
          <a:xfrm>
            <a:off x="1136397" y="502020"/>
            <a:ext cx="5323715" cy="1642970"/>
          </a:xfrm>
        </p:spPr>
        <p:txBody>
          <a:bodyPr vert="horz" lIns="91440" tIns="45720" rIns="91440" bIns="45720" rtlCol="0" anchor="b">
            <a:normAutofit/>
          </a:bodyPr>
          <a:lstStyle/>
          <a:p>
            <a:pPr algn="l" defTabSz="914400">
              <a:lnSpc>
                <a:spcPct val="90000"/>
              </a:lnSpc>
            </a:pPr>
            <a:r>
              <a:rPr lang="en-US" sz="4000" b="1" kern="1200" dirty="0">
                <a:solidFill>
                  <a:schemeClr val="tx1"/>
                </a:solidFill>
                <a:latin typeface="+mj-lt"/>
                <a:ea typeface="+mj-ea"/>
                <a:cs typeface="+mj-cs"/>
              </a:rPr>
              <a:t>Meet Our Team</a:t>
            </a:r>
          </a:p>
        </p:txBody>
      </p:sp>
      <p:sp>
        <p:nvSpPr>
          <p:cNvPr id="3" name="Subtitle 2">
            <a:extLst>
              <a:ext uri="{FF2B5EF4-FFF2-40B4-BE49-F238E27FC236}">
                <a16:creationId xmlns:a16="http://schemas.microsoft.com/office/drawing/2014/main" id="{A91601AA-1B86-168B-85E3-D0E7CB083081}"/>
              </a:ext>
            </a:extLst>
          </p:cNvPr>
          <p:cNvSpPr>
            <a:spLocks noGrp="1"/>
          </p:cNvSpPr>
          <p:nvPr>
            <p:ph type="subTitle" idx="1"/>
          </p:nvPr>
        </p:nvSpPr>
        <p:spPr>
          <a:xfrm>
            <a:off x="1144923" y="2405894"/>
            <a:ext cx="5315189" cy="3535083"/>
          </a:xfrm>
        </p:spPr>
        <p:txBody>
          <a:bodyPr vert="horz" lIns="91440" tIns="45720" rIns="91440" bIns="45720" rtlCol="0" anchor="t">
            <a:normAutofit/>
          </a:bodyPr>
          <a:lstStyle/>
          <a:p>
            <a:pPr indent="-228600" algn="l" defTabSz="914400">
              <a:lnSpc>
                <a:spcPct val="90000"/>
              </a:lnSpc>
              <a:buFont typeface="Arial" panose="020B0604020202020204" pitchFamily="34" charset="0"/>
              <a:buChar char="•"/>
            </a:pPr>
            <a:r>
              <a:rPr lang="en-US" sz="2000" dirty="0">
                <a:solidFill>
                  <a:schemeClr val="tx1"/>
                </a:solidFill>
              </a:rPr>
              <a:t>Beema Sajeev (c</a:t>
            </a:r>
            <a:r>
              <a:rPr lang="en-CA" sz="2000" dirty="0">
                <a:solidFill>
                  <a:schemeClr val="tx1"/>
                </a:solidFill>
              </a:rPr>
              <a:t>0891941)</a:t>
            </a:r>
            <a:endParaRPr lang="en-US" sz="2000" dirty="0">
              <a:solidFill>
                <a:schemeClr val="tx1"/>
              </a:solidFill>
            </a:endParaRPr>
          </a:p>
          <a:p>
            <a:pPr indent="-228600" algn="l" defTabSz="914400">
              <a:lnSpc>
                <a:spcPct val="90000"/>
              </a:lnSpc>
              <a:buFont typeface="Arial" panose="020B0604020202020204" pitchFamily="34" charset="0"/>
              <a:buChar char="•"/>
            </a:pPr>
            <a:r>
              <a:rPr lang="en-US" sz="2000" dirty="0">
                <a:solidFill>
                  <a:schemeClr val="tx1"/>
                </a:solidFill>
              </a:rPr>
              <a:t>Kuncheria Tom (c0900973)</a:t>
            </a:r>
          </a:p>
          <a:p>
            <a:pPr indent="-228600" algn="l" defTabSz="914400">
              <a:lnSpc>
                <a:spcPct val="90000"/>
              </a:lnSpc>
              <a:buFont typeface="Arial" panose="020B0604020202020204" pitchFamily="34" charset="0"/>
              <a:buChar char="•"/>
            </a:pPr>
            <a:r>
              <a:rPr lang="en-US" sz="2000" dirty="0">
                <a:solidFill>
                  <a:schemeClr val="tx1"/>
                </a:solidFill>
              </a:rPr>
              <a:t>Prince Thomas (c0894907)</a:t>
            </a:r>
          </a:p>
          <a:p>
            <a:pPr indent="-228600" algn="l" defTabSz="914400">
              <a:lnSpc>
                <a:spcPct val="90000"/>
              </a:lnSpc>
              <a:buFont typeface="Arial" panose="020B0604020202020204" pitchFamily="34" charset="0"/>
              <a:buChar char="•"/>
            </a:pPr>
            <a:r>
              <a:rPr lang="en-US" sz="2000" dirty="0">
                <a:solidFill>
                  <a:schemeClr val="tx1"/>
                </a:solidFill>
              </a:rPr>
              <a:t>Remya Kannankandari (c0895293)</a:t>
            </a:r>
          </a:p>
          <a:p>
            <a:pPr indent="-228600" algn="l" defTabSz="914400">
              <a:lnSpc>
                <a:spcPct val="90000"/>
              </a:lnSpc>
              <a:buFont typeface="Arial" panose="020B0604020202020204" pitchFamily="34" charset="0"/>
              <a:buChar char="•"/>
            </a:pPr>
            <a:r>
              <a:rPr lang="en-US" sz="2000" dirty="0">
                <a:solidFill>
                  <a:schemeClr val="tx1"/>
                </a:solidFill>
              </a:rPr>
              <a:t>Rewant Sharma (c0894265)</a:t>
            </a:r>
          </a:p>
          <a:p>
            <a:pPr indent="-228600" algn="l" defTabSz="914400">
              <a:lnSpc>
                <a:spcPct val="90000"/>
              </a:lnSpc>
              <a:buFont typeface="Arial" panose="020B0604020202020204" pitchFamily="34" charset="0"/>
              <a:buChar char="•"/>
            </a:pPr>
            <a:r>
              <a:rPr lang="en-US" sz="2000" dirty="0">
                <a:solidFill>
                  <a:schemeClr val="tx1"/>
                </a:solidFill>
              </a:rPr>
              <a:t>Rohit Kumar (c0895100)</a:t>
            </a:r>
          </a:p>
          <a:p>
            <a:pPr indent="-228600" algn="l" defTabSz="914400">
              <a:lnSpc>
                <a:spcPct val="90000"/>
              </a:lnSpc>
              <a:buFont typeface="Arial" panose="020B0604020202020204" pitchFamily="34" charset="0"/>
              <a:buChar char="•"/>
            </a:pPr>
            <a:r>
              <a:rPr lang="en-US" sz="2000" dirty="0">
                <a:solidFill>
                  <a:schemeClr val="tx1"/>
                </a:solidFill>
              </a:rPr>
              <a:t>Saurabh Laltaprasad Gangwar (c0894380)</a:t>
            </a:r>
          </a:p>
          <a:p>
            <a:pPr indent="-228600" algn="l" defTabSz="914400">
              <a:lnSpc>
                <a:spcPct val="90000"/>
              </a:lnSpc>
              <a:buFont typeface="Arial" panose="020B0604020202020204" pitchFamily="34" charset="0"/>
              <a:buChar char="•"/>
            </a:pPr>
            <a:r>
              <a:rPr lang="en-US" sz="2000" dirty="0">
                <a:solidFill>
                  <a:schemeClr val="tx1"/>
                </a:solidFill>
              </a:rPr>
              <a:t>Shanmuga Priyan (c0889053)</a:t>
            </a:r>
          </a:p>
          <a:p>
            <a:pPr indent="-228600" algn="l" defTabSz="914400">
              <a:lnSpc>
                <a:spcPct val="90000"/>
              </a:lnSpc>
              <a:buFont typeface="Arial" panose="020B0604020202020204" pitchFamily="34" charset="0"/>
              <a:buChar char="•"/>
            </a:pPr>
            <a:r>
              <a:rPr lang="en-US" sz="2000" dirty="0">
                <a:solidFill>
                  <a:schemeClr val="tx1"/>
                </a:solidFill>
              </a:rPr>
              <a:t>Sravya Somala (c0907007)</a:t>
            </a:r>
          </a:p>
        </p:txBody>
      </p:sp>
      <p:sp>
        <p:nvSpPr>
          <p:cNvPr id="51" name="Rectangle 5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Group">
            <a:extLst>
              <a:ext uri="{FF2B5EF4-FFF2-40B4-BE49-F238E27FC236}">
                <a16:creationId xmlns:a16="http://schemas.microsoft.com/office/drawing/2014/main" id="{29B73B46-4A3C-BBA8-797C-F4766067F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85872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E863A-DE78-53BB-3AAA-D0B00C6A4971}"/>
              </a:ext>
            </a:extLst>
          </p:cNvPr>
          <p:cNvSpPr>
            <a:spLocks noGrp="1"/>
          </p:cNvSpPr>
          <p:nvPr>
            <p:ph type="ctrTitle"/>
          </p:nvPr>
        </p:nvSpPr>
        <p:spPr>
          <a:xfrm>
            <a:off x="1136396" y="502021"/>
            <a:ext cx="6173262" cy="1655483"/>
          </a:xfrm>
        </p:spPr>
        <p:txBody>
          <a:bodyPr vert="horz" lIns="91440" tIns="45720" rIns="91440" bIns="45720" rtlCol="0" anchor="b">
            <a:normAutofit fontScale="90000"/>
          </a:bodyPr>
          <a:lstStyle/>
          <a:p>
            <a:pPr algn="l" defTabSz="914400">
              <a:lnSpc>
                <a:spcPct val="90000"/>
              </a:lnSpc>
            </a:pPr>
            <a:r>
              <a:rPr lang="en-US" sz="4000" b="1" dirty="0"/>
              <a:t>What is an Applicant Tracking System (ATS)?</a:t>
            </a:r>
            <a:br>
              <a:rPr lang="en-US" sz="3700" dirty="0"/>
            </a:br>
            <a:endParaRPr lang="en-US" sz="3700" dirty="0"/>
          </a:p>
        </p:txBody>
      </p:sp>
      <p:sp>
        <p:nvSpPr>
          <p:cNvPr id="3" name="Subtitle 2">
            <a:extLst>
              <a:ext uri="{FF2B5EF4-FFF2-40B4-BE49-F238E27FC236}">
                <a16:creationId xmlns:a16="http://schemas.microsoft.com/office/drawing/2014/main" id="{A7AEE48F-B6EB-B87D-32C9-96B8586B5FEA}"/>
              </a:ext>
            </a:extLst>
          </p:cNvPr>
          <p:cNvSpPr>
            <a:spLocks/>
          </p:cNvSpPr>
          <p:nvPr/>
        </p:nvSpPr>
        <p:spPr>
          <a:xfrm>
            <a:off x="1258529" y="1995948"/>
            <a:ext cx="6051130" cy="3947653"/>
          </a:xfrm>
          <a:prstGeom prst="rect">
            <a:avLst/>
          </a:prstGeom>
        </p:spPr>
        <p:txBody>
          <a:bodyPr vert="horz" lIns="91440" tIns="45720" rIns="91440" bIns="45720" rtlCol="0">
            <a:normAutofit/>
          </a:bodyPr>
          <a:lstStyle/>
          <a:p>
            <a:pPr algn="just" defTabSz="914400">
              <a:lnSpc>
                <a:spcPct val="90000"/>
              </a:lnSpc>
              <a:spcAft>
                <a:spcPts val="800"/>
              </a:spcAft>
            </a:pPr>
            <a:r>
              <a:rPr lang="en-US" sz="1700" dirty="0"/>
              <a:t>Applicant Tracking Systems (ATS) are software programs used by employers to automate the recruitment process. They analyze resumes and applications, filtering candidates based on keywords and criteria. This allows employers to quickly identify the most qualified applicants.</a:t>
            </a:r>
          </a:p>
          <a:p>
            <a:pPr marL="457200" indent="-228600" algn="just" defTabSz="914400">
              <a:lnSpc>
                <a:spcPct val="90000"/>
              </a:lnSpc>
              <a:spcBef>
                <a:spcPct val="20000"/>
              </a:spcBef>
              <a:spcAft>
                <a:spcPts val="800"/>
              </a:spcAft>
              <a:buFont typeface="Arial" panose="020B0604020202020204" pitchFamily="34" charset="0"/>
              <a:buChar char="•"/>
              <a:tabLst>
                <a:tab pos="457200" algn="l"/>
              </a:tabLst>
            </a:pPr>
            <a:r>
              <a:rPr lang="en-US" sz="1700" b="1" dirty="0"/>
              <a:t>Automated Screening: </a:t>
            </a:r>
            <a:r>
              <a:rPr lang="en-US" sz="1700" dirty="0"/>
              <a:t>ATS automatically scan resumes and applications for relevant keywords and skills.</a:t>
            </a:r>
          </a:p>
          <a:p>
            <a:pPr marL="457200" indent="-228600" algn="just" defTabSz="914400">
              <a:lnSpc>
                <a:spcPct val="90000"/>
              </a:lnSpc>
              <a:spcBef>
                <a:spcPct val="20000"/>
              </a:spcBef>
              <a:spcAft>
                <a:spcPts val="800"/>
              </a:spcAft>
              <a:buFont typeface="Arial" panose="020B0604020202020204" pitchFamily="34" charset="0"/>
              <a:buChar char="•"/>
              <a:tabLst>
                <a:tab pos="457200" algn="l"/>
              </a:tabLst>
            </a:pPr>
            <a:r>
              <a:rPr lang="en-US" sz="1700" b="1" dirty="0"/>
              <a:t>Candidate Ranking: </a:t>
            </a:r>
            <a:r>
              <a:rPr lang="en-US" sz="1700" dirty="0"/>
              <a:t>Based on keywords and criteria, ATS rank candidates, presenting the best matches to the employer.</a:t>
            </a:r>
          </a:p>
          <a:p>
            <a:pPr marL="457200" indent="-228600" algn="just" defTabSz="914400">
              <a:lnSpc>
                <a:spcPct val="90000"/>
              </a:lnSpc>
              <a:spcBef>
                <a:spcPct val="20000"/>
              </a:spcBef>
              <a:spcAft>
                <a:spcPts val="800"/>
              </a:spcAft>
              <a:buFont typeface="Arial" panose="020B0604020202020204" pitchFamily="34" charset="0"/>
              <a:buChar char="•"/>
              <a:tabLst>
                <a:tab pos="457200" algn="l"/>
              </a:tabLst>
            </a:pPr>
            <a:r>
              <a:rPr lang="en-US" sz="1700" b="1" dirty="0"/>
              <a:t>Time-Saving Tool: </a:t>
            </a:r>
            <a:r>
              <a:rPr lang="en-US" sz="1700" dirty="0"/>
              <a:t>ATS help employers save time by automating the initial screening process, allowing them to focus on interviewing top candidates.</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b="1" dirty="0"/>
          </a:p>
        </p:txBody>
      </p:sp>
      <p:pic>
        <p:nvPicPr>
          <p:cNvPr id="8" name="Image 1" descr="preencoded.png">
            <a:extLst>
              <a:ext uri="{FF2B5EF4-FFF2-40B4-BE49-F238E27FC236}">
                <a16:creationId xmlns:a16="http://schemas.microsoft.com/office/drawing/2014/main" id="{699B13E1-D71E-2FBD-157C-612AC8F4C400}"/>
              </a:ext>
            </a:extLst>
          </p:cNvPr>
          <p:cNvPicPr>
            <a:picLocks noChangeAspect="1"/>
          </p:cNvPicPr>
          <p:nvPr/>
        </p:nvPicPr>
        <p:blipFill>
          <a:blip r:embed="rId2"/>
          <a:srcRect r="4851" b="3"/>
          <a:stretch/>
        </p:blipFill>
        <p:spPr>
          <a:xfrm>
            <a:off x="8115300" y="-12515"/>
            <a:ext cx="4076700" cy="6418631"/>
          </a:xfrm>
          <a:prstGeom prst="rect">
            <a:avLst/>
          </a:prstGeom>
        </p:spPr>
      </p:pic>
      <p:sp>
        <p:nvSpPr>
          <p:cNvPr id="51" name="Rectangle 5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98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99C7-A406-E767-777A-CC8B04BF5322}"/>
              </a:ext>
            </a:extLst>
          </p:cNvPr>
          <p:cNvSpPr>
            <a:spLocks noGrp="1"/>
          </p:cNvSpPr>
          <p:nvPr>
            <p:ph type="ctrTitle"/>
          </p:nvPr>
        </p:nvSpPr>
        <p:spPr>
          <a:xfrm>
            <a:off x="481014" y="327025"/>
            <a:ext cx="5167311" cy="1946274"/>
          </a:xfrm>
        </p:spPr>
        <p:txBody>
          <a:bodyPr vert="horz" lIns="91440" tIns="45720" rIns="91440" bIns="45720" rtlCol="0" anchor="b">
            <a:normAutofit/>
          </a:bodyPr>
          <a:lstStyle/>
          <a:p>
            <a:pPr algn="l" defTabSz="914400">
              <a:lnSpc>
                <a:spcPct val="90000"/>
              </a:lnSpc>
            </a:pPr>
            <a:r>
              <a:rPr lang="en-US" sz="4000" b="1" dirty="0"/>
              <a:t>Importance of ATS-friendly resumes</a:t>
            </a:r>
            <a:br>
              <a:rPr lang="en-US" sz="3600" dirty="0"/>
            </a:br>
            <a:endParaRPr lang="en-US" sz="3600" dirty="0"/>
          </a:p>
        </p:txBody>
      </p:sp>
      <p:sp>
        <p:nvSpPr>
          <p:cNvPr id="3" name="Subtitle 2">
            <a:extLst>
              <a:ext uri="{FF2B5EF4-FFF2-40B4-BE49-F238E27FC236}">
                <a16:creationId xmlns:a16="http://schemas.microsoft.com/office/drawing/2014/main" id="{0755F295-8F8F-8259-7B99-5B7BA68E9548}"/>
              </a:ext>
            </a:extLst>
          </p:cNvPr>
          <p:cNvSpPr>
            <a:spLocks noGrp="1"/>
          </p:cNvSpPr>
          <p:nvPr>
            <p:ph type="subTitle" idx="1"/>
          </p:nvPr>
        </p:nvSpPr>
        <p:spPr>
          <a:xfrm>
            <a:off x="481014" y="2273300"/>
            <a:ext cx="5614986" cy="3852198"/>
          </a:xfrm>
        </p:spPr>
        <p:txBody>
          <a:bodyPr vert="horz" lIns="91440" tIns="45720" rIns="91440" bIns="45720" rtlCol="0">
            <a:normAutofit/>
          </a:bodyPr>
          <a:lstStyle/>
          <a:p>
            <a:pPr algn="just" defTabSz="914400">
              <a:lnSpc>
                <a:spcPct val="90000"/>
              </a:lnSpc>
            </a:pPr>
            <a:r>
              <a:rPr lang="en-US" sz="1700" dirty="0">
                <a:solidFill>
                  <a:schemeClr val="tx1"/>
                </a:solidFill>
              </a:rPr>
              <a:t>ATS-friendly resumes are crucial for increasing your visibility to potential employers. By optimizing your resume for ATS, you ensure it gets past the initial screening stage, giving you a better chance of being considered for an interview.</a:t>
            </a:r>
          </a:p>
          <a:p>
            <a:pPr marL="457200" indent="-228600" algn="just" defTabSz="914400">
              <a:lnSpc>
                <a:spcPct val="90000"/>
              </a:lnSpc>
              <a:buFont typeface="Arial" panose="020B0604020202020204" pitchFamily="34" charset="0"/>
              <a:buChar char="•"/>
            </a:pPr>
            <a:r>
              <a:rPr lang="en-US" sz="1700" b="1" dirty="0">
                <a:solidFill>
                  <a:schemeClr val="tx1"/>
                </a:solidFill>
              </a:rPr>
              <a:t>Increased Visibility: </a:t>
            </a:r>
            <a:r>
              <a:rPr lang="en-US" sz="1700" dirty="0">
                <a:solidFill>
                  <a:schemeClr val="tx1"/>
                </a:solidFill>
              </a:rPr>
              <a:t>ATS-friendly resumes have a higher chance of being noticed and reviewed by employers.</a:t>
            </a:r>
          </a:p>
          <a:p>
            <a:pPr marL="457200" indent="-228600" algn="just" defTabSz="914400">
              <a:lnSpc>
                <a:spcPct val="90000"/>
              </a:lnSpc>
              <a:buFont typeface="Arial" panose="020B0604020202020204" pitchFamily="34" charset="0"/>
              <a:buChar char="•"/>
            </a:pPr>
            <a:r>
              <a:rPr lang="en-US" sz="1700" b="1" dirty="0">
                <a:solidFill>
                  <a:schemeClr val="tx1"/>
                </a:solidFill>
              </a:rPr>
              <a:t>Improved Chances: </a:t>
            </a:r>
            <a:r>
              <a:rPr lang="en-US" sz="1700" dirty="0">
                <a:solidFill>
                  <a:schemeClr val="tx1"/>
                </a:solidFill>
              </a:rPr>
              <a:t>A well-optimized resume helps you stand out from other candidates and increases your chances of landing an interview.</a:t>
            </a:r>
          </a:p>
          <a:p>
            <a:pPr marL="457200" indent="-228600" algn="just" defTabSz="914400">
              <a:lnSpc>
                <a:spcPct val="90000"/>
              </a:lnSpc>
              <a:buFont typeface="Arial" panose="020B0604020202020204" pitchFamily="34" charset="0"/>
              <a:buChar char="•"/>
            </a:pPr>
            <a:r>
              <a:rPr lang="en-US" sz="1700" b="1" dirty="0">
                <a:solidFill>
                  <a:schemeClr val="tx1"/>
                </a:solidFill>
              </a:rPr>
              <a:t>Effective Screening: </a:t>
            </a:r>
            <a:r>
              <a:rPr lang="en-US" sz="1700" dirty="0">
                <a:solidFill>
                  <a:schemeClr val="tx1"/>
                </a:solidFill>
              </a:rPr>
              <a:t>ATS-friendly resumes streamline the screening process, allowing employers to quickly identify the best candidates.</a:t>
            </a:r>
          </a:p>
          <a:p>
            <a:pPr marL="457200" indent="-228600" algn="l" defTabSz="914400">
              <a:lnSpc>
                <a:spcPct val="90000"/>
              </a:lnSpc>
              <a:buFont typeface="Arial" panose="020B0604020202020204" pitchFamily="34" charset="0"/>
              <a:buChar char="•"/>
            </a:pPr>
            <a:endParaRPr lang="en-US" sz="1700" dirty="0">
              <a:solidFill>
                <a:schemeClr val="tx1"/>
              </a:solidFill>
            </a:endParaRPr>
          </a:p>
          <a:p>
            <a:pPr indent="-228600" algn="l" defTabSz="914400">
              <a:lnSpc>
                <a:spcPct val="90000"/>
              </a:lnSpc>
              <a:buFont typeface="Arial" panose="020B0604020202020204" pitchFamily="34" charset="0"/>
              <a:buChar char="•"/>
            </a:pPr>
            <a:endParaRPr lang="en-US" sz="1700" b="1" dirty="0">
              <a:solidFill>
                <a:schemeClr val="tx1"/>
              </a:solidFill>
            </a:endParaRPr>
          </a:p>
        </p:txBody>
      </p:sp>
      <p:pic>
        <p:nvPicPr>
          <p:cNvPr id="4" name="Image 1" descr="preencoded.png">
            <a:extLst>
              <a:ext uri="{FF2B5EF4-FFF2-40B4-BE49-F238E27FC236}">
                <a16:creationId xmlns:a16="http://schemas.microsoft.com/office/drawing/2014/main" id="{F8549D82-387D-251A-BE48-B28DB797069D}"/>
              </a:ext>
            </a:extLst>
          </p:cNvPr>
          <p:cNvPicPr>
            <a:picLocks noChangeAspect="1"/>
          </p:cNvPicPr>
          <p:nvPr/>
        </p:nvPicPr>
        <p:blipFill>
          <a:blip r:embed="rId2"/>
          <a:srcRect t="19097" b="10172"/>
          <a:stretch/>
        </p:blipFill>
        <p:spPr>
          <a:xfrm>
            <a:off x="5721536" y="1"/>
            <a:ext cx="6470464" cy="6856412"/>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25514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95403-EBE3-A8A4-950A-9BA29BC53E04}"/>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Problem Statement</a:t>
            </a:r>
          </a:p>
        </p:txBody>
      </p:sp>
      <p:sp>
        <p:nvSpPr>
          <p:cNvPr id="3" name="Content Placeholder 2">
            <a:extLst>
              <a:ext uri="{FF2B5EF4-FFF2-40B4-BE49-F238E27FC236}">
                <a16:creationId xmlns:a16="http://schemas.microsoft.com/office/drawing/2014/main" id="{124CA0A0-7EFB-113E-67DE-4EA351E14D2C}"/>
              </a:ext>
            </a:extLst>
          </p:cNvPr>
          <p:cNvSpPr>
            <a:spLocks noGrp="1"/>
          </p:cNvSpPr>
          <p:nvPr>
            <p:ph idx="1"/>
          </p:nvPr>
        </p:nvSpPr>
        <p:spPr>
          <a:xfrm>
            <a:off x="4581727" y="649480"/>
            <a:ext cx="3025303" cy="5546047"/>
          </a:xfrm>
        </p:spPr>
        <p:txBody>
          <a:bodyPr anchor="ctr">
            <a:normAutofit/>
          </a:bodyPr>
          <a:lstStyle/>
          <a:p>
            <a:r>
              <a:rPr lang="en-US" sz="2000" dirty="0"/>
              <a:t>Up to 75% of resumes are rejected by ATS due to formatting and keyword issues, leading to longer hiring processes and missed talent.</a:t>
            </a:r>
            <a:endParaRPr lang="en-CA" sz="2000" dirty="0"/>
          </a:p>
        </p:txBody>
      </p:sp>
      <p:pic>
        <p:nvPicPr>
          <p:cNvPr id="5" name="Picture 4" descr="A cartoon character holding a question mark&#10;&#10;Description automatically generated">
            <a:extLst>
              <a:ext uri="{FF2B5EF4-FFF2-40B4-BE49-F238E27FC236}">
                <a16:creationId xmlns:a16="http://schemas.microsoft.com/office/drawing/2014/main" id="{1CE16665-4805-A5F4-2D35-4CFD217F7D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384334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2AB57-1670-47FA-5958-2B737891E882}"/>
              </a:ext>
            </a:extLst>
          </p:cNvPr>
          <p:cNvSpPr>
            <a:spLocks noGrp="1"/>
          </p:cNvSpPr>
          <p:nvPr>
            <p:ph type="title"/>
          </p:nvPr>
        </p:nvSpPr>
        <p:spPr>
          <a:xfrm>
            <a:off x="466722" y="586855"/>
            <a:ext cx="3201366" cy="3387497"/>
          </a:xfrm>
        </p:spPr>
        <p:txBody>
          <a:bodyPr anchor="b">
            <a:normAutofit/>
          </a:bodyPr>
          <a:lstStyle/>
          <a:p>
            <a:pPr algn="r"/>
            <a:r>
              <a:rPr lang="en-CA" sz="4000">
                <a:solidFill>
                  <a:srgbClr val="FFFFFF"/>
                </a:solidFill>
              </a:rPr>
              <a:t>Why Choose Our Solution</a:t>
            </a:r>
          </a:p>
        </p:txBody>
      </p:sp>
      <p:pic>
        <p:nvPicPr>
          <p:cNvPr id="5" name="Picture 4" descr="Arrows hitting a target&#10;&#10;Description automatically generated">
            <a:extLst>
              <a:ext uri="{FF2B5EF4-FFF2-40B4-BE49-F238E27FC236}">
                <a16:creationId xmlns:a16="http://schemas.microsoft.com/office/drawing/2014/main" id="{172DB8C1-CE87-AB11-E466-517BF6DF8A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08568" y="1625043"/>
            <a:ext cx="4783432" cy="3719117"/>
          </a:xfrm>
          <a:prstGeom prst="rect">
            <a:avLst/>
          </a:prstGeom>
        </p:spPr>
      </p:pic>
      <p:graphicFrame>
        <p:nvGraphicFramePr>
          <p:cNvPr id="22" name="Rectangle 1">
            <a:extLst>
              <a:ext uri="{FF2B5EF4-FFF2-40B4-BE49-F238E27FC236}">
                <a16:creationId xmlns:a16="http://schemas.microsoft.com/office/drawing/2014/main" id="{30D043C2-EAF6-14E0-0F51-D07F5BEA1CDB}"/>
              </a:ext>
            </a:extLst>
          </p:cNvPr>
          <p:cNvGraphicFramePr>
            <a:graphicFrameLocks noGrp="1"/>
          </p:cNvGraphicFramePr>
          <p:nvPr>
            <p:ph idx="1"/>
            <p:extLst>
              <p:ext uri="{D42A27DB-BD31-4B8C-83A1-F6EECF244321}">
                <p14:modId xmlns:p14="http://schemas.microsoft.com/office/powerpoint/2010/main" val="1283449807"/>
              </p:ext>
            </p:extLst>
          </p:nvPr>
        </p:nvGraphicFramePr>
        <p:xfrm>
          <a:off x="4581525" y="649288"/>
          <a:ext cx="3025775" cy="5546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439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CA" sz="4000" dirty="0">
                <a:solidFill>
                  <a:srgbClr val="FFFFFF"/>
                </a:solidFill>
              </a:rPr>
              <a:t>About The Datasets</a:t>
            </a:r>
          </a:p>
        </p:txBody>
      </p:sp>
      <p:graphicFrame>
        <p:nvGraphicFramePr>
          <p:cNvPr id="5" name="Content Placeholder 2">
            <a:extLst>
              <a:ext uri="{FF2B5EF4-FFF2-40B4-BE49-F238E27FC236}">
                <a16:creationId xmlns:a16="http://schemas.microsoft.com/office/drawing/2014/main" id="{F7F5CA4E-6102-90B4-F450-8809BE9E663B}"/>
              </a:ext>
            </a:extLst>
          </p:cNvPr>
          <p:cNvGraphicFramePr>
            <a:graphicFrameLocks noGrp="1"/>
          </p:cNvGraphicFramePr>
          <p:nvPr>
            <p:ph idx="1"/>
            <p:extLst>
              <p:ext uri="{D42A27DB-BD31-4B8C-83A1-F6EECF244321}">
                <p14:modId xmlns:p14="http://schemas.microsoft.com/office/powerpoint/2010/main" val="3593307455"/>
              </p:ext>
            </p:extLst>
          </p:nvPr>
        </p:nvGraphicFramePr>
        <p:xfrm>
          <a:off x="555522" y="1924820"/>
          <a:ext cx="11080955" cy="4237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2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CA" sz="4000" dirty="0">
                <a:solidFill>
                  <a:srgbClr val="FFFFFF"/>
                </a:solidFill>
              </a:rPr>
              <a:t>Methodology</a:t>
            </a:r>
          </a:p>
        </p:txBody>
      </p:sp>
      <p:graphicFrame>
        <p:nvGraphicFramePr>
          <p:cNvPr id="6" name="Content Placeholder 2">
            <a:extLst>
              <a:ext uri="{FF2B5EF4-FFF2-40B4-BE49-F238E27FC236}">
                <a16:creationId xmlns:a16="http://schemas.microsoft.com/office/drawing/2014/main" id="{D85BF039-EBA5-1B35-A3AD-9770E05250C8}"/>
              </a:ext>
            </a:extLst>
          </p:cNvPr>
          <p:cNvGraphicFramePr>
            <a:graphicFrameLocks noGrp="1"/>
          </p:cNvGraphicFramePr>
          <p:nvPr>
            <p:ph idx="1"/>
            <p:extLst>
              <p:ext uri="{D42A27DB-BD31-4B8C-83A1-F6EECF244321}">
                <p14:modId xmlns:p14="http://schemas.microsoft.com/office/powerpoint/2010/main" val="2723616015"/>
              </p:ext>
            </p:extLst>
          </p:nvPr>
        </p:nvGraphicFramePr>
        <p:xfrm>
          <a:off x="1998064" y="237202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71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0B2AB-8DC8-3A39-417C-9E514AB8E006}"/>
              </a:ext>
            </a:extLst>
          </p:cNvPr>
          <p:cNvSpPr>
            <a:spLocks noGrp="1"/>
          </p:cNvSpPr>
          <p:nvPr>
            <p:ph type="ctrTitle"/>
          </p:nvPr>
        </p:nvSpPr>
        <p:spPr>
          <a:xfrm>
            <a:off x="699713" y="248038"/>
            <a:ext cx="7063721" cy="1159200"/>
          </a:xfrm>
        </p:spPr>
        <p:txBody>
          <a:bodyPr anchor="ctr">
            <a:normAutofit/>
          </a:bodyPr>
          <a:lstStyle/>
          <a:p>
            <a:pPr algn="l"/>
            <a:r>
              <a:rPr lang="en-CA" sz="4000" dirty="0">
                <a:solidFill>
                  <a:srgbClr val="FFFFFF"/>
                </a:solidFill>
              </a:rPr>
              <a:t>Dataset Overview</a:t>
            </a:r>
          </a:p>
        </p:txBody>
      </p:sp>
      <p:pic>
        <p:nvPicPr>
          <p:cNvPr id="5" name="Picture 4" descr="A screenshot of a computer&#10;&#10;Description automatically generated">
            <a:extLst>
              <a:ext uri="{FF2B5EF4-FFF2-40B4-BE49-F238E27FC236}">
                <a16:creationId xmlns:a16="http://schemas.microsoft.com/office/drawing/2014/main" id="{CE808333-B79F-5550-4473-7E9ABD714292}"/>
              </a:ext>
            </a:extLst>
          </p:cNvPr>
          <p:cNvPicPr>
            <a:picLocks noChangeAspect="1"/>
          </p:cNvPicPr>
          <p:nvPr/>
        </p:nvPicPr>
        <p:blipFill>
          <a:blip r:embed="rId2"/>
          <a:stretch>
            <a:fillRect/>
          </a:stretch>
        </p:blipFill>
        <p:spPr>
          <a:xfrm>
            <a:off x="699714" y="1602154"/>
            <a:ext cx="10794196" cy="5181215"/>
          </a:xfrm>
          <a:prstGeom prst="rect">
            <a:avLst/>
          </a:prstGeom>
        </p:spPr>
      </p:pic>
    </p:spTree>
    <p:extLst>
      <p:ext uri="{BB962C8B-B14F-4D97-AF65-F5344CB8AC3E}">
        <p14:creationId xmlns:p14="http://schemas.microsoft.com/office/powerpoint/2010/main" val="108195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1103</TotalTime>
  <Words>727</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Bebas</vt:lpstr>
      <vt:lpstr>Calibri</vt:lpstr>
      <vt:lpstr>Office Theme</vt:lpstr>
      <vt:lpstr>Resume - ATS Check Project</vt:lpstr>
      <vt:lpstr>Meet Our Team</vt:lpstr>
      <vt:lpstr>What is an Applicant Tracking System (ATS)? </vt:lpstr>
      <vt:lpstr>Importance of ATS-friendly resumes </vt:lpstr>
      <vt:lpstr>Problem Statement</vt:lpstr>
      <vt:lpstr>Why Choose Our Solution</vt:lpstr>
      <vt:lpstr>About The Datasets</vt:lpstr>
      <vt:lpstr>Methodology</vt:lpstr>
      <vt:lpstr>Dataset Overview</vt:lpstr>
      <vt:lpstr>Project Implementation</vt:lpstr>
      <vt:lpstr>Visualizations</vt:lpstr>
      <vt:lpstr>GitHub</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Sravya Somala</dc:creator>
  <cp:keywords/>
  <dc:description>generated using python-pptx</dc:description>
  <cp:lastModifiedBy>Sravya Somala</cp:lastModifiedBy>
  <cp:revision>28</cp:revision>
  <dcterms:created xsi:type="dcterms:W3CDTF">2013-01-27T09:14:16Z</dcterms:created>
  <dcterms:modified xsi:type="dcterms:W3CDTF">2024-07-19T15:00:53Z</dcterms:modified>
  <cp:category/>
</cp:coreProperties>
</file>