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NETWORK PROJECT 2019</a:t>
            </a:r>
            <a:endParaRPr lang="en-ZA" dirty="0"/>
          </a:p>
        </p:txBody>
      </p:sp>
      <p:sp>
        <p:nvSpPr>
          <p:cNvPr id="3" name="Subtitle 2"/>
          <p:cNvSpPr>
            <a:spLocks noGrp="1"/>
          </p:cNvSpPr>
          <p:nvPr>
            <p:ph type="subTitle" idx="1"/>
          </p:nvPr>
        </p:nvSpPr>
        <p:spPr/>
        <p:txBody>
          <a:bodyPr>
            <a:normAutofit lnSpcReduction="10000"/>
          </a:bodyPr>
          <a:lstStyle/>
          <a:p>
            <a:r>
              <a:rPr lang="en-ZA" sz="2400" dirty="0" smtClean="0"/>
              <a:t>IMAGE EDITOR WITH MATCHER </a:t>
            </a:r>
          </a:p>
          <a:p>
            <a:r>
              <a:rPr lang="en-ZA" sz="2400" dirty="0" smtClean="0"/>
              <a:t>201707367</a:t>
            </a:r>
          </a:p>
          <a:p>
            <a:r>
              <a:rPr lang="en-ZA" sz="2400" dirty="0" smtClean="0"/>
              <a:t>K.R TAMBO</a:t>
            </a:r>
            <a:endParaRPr lang="en-ZA" sz="2400" dirty="0"/>
          </a:p>
        </p:txBody>
      </p:sp>
    </p:spTree>
    <p:extLst>
      <p:ext uri="{BB962C8B-B14F-4D97-AF65-F5344CB8AC3E}">
        <p14:creationId xmlns:p14="http://schemas.microsoft.com/office/powerpoint/2010/main" val="83547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PROBLEM STATEMENT</a:t>
            </a:r>
            <a:endParaRPr lang="en-ZA" dirty="0"/>
          </a:p>
        </p:txBody>
      </p:sp>
      <p:sp>
        <p:nvSpPr>
          <p:cNvPr id="3" name="Content Placeholder 2"/>
          <p:cNvSpPr>
            <a:spLocks noGrp="1"/>
          </p:cNvSpPr>
          <p:nvPr>
            <p:ph idx="1"/>
          </p:nvPr>
        </p:nvSpPr>
        <p:spPr/>
        <p:txBody>
          <a:bodyPr/>
          <a:lstStyle/>
          <a:p>
            <a:pPr marL="0" indent="0">
              <a:buNone/>
            </a:pPr>
            <a:r>
              <a:rPr lang="en-ZA" dirty="0" smtClean="0"/>
              <a:t>With 4IR taking over the world. Improved image editing tools are now required to match up with the speeding technology. Together with the expanding movie industry, people need to know their movie stars from a close age and understand the person behind the character. Current image editors cannot match an image of an actor to its corresponding real life person. It becomes difficult to match images that are even distorted or blurred.</a:t>
            </a:r>
            <a:endParaRPr lang="en-ZA" dirty="0"/>
          </a:p>
        </p:txBody>
      </p:sp>
    </p:spTree>
    <p:extLst>
      <p:ext uri="{BB962C8B-B14F-4D97-AF65-F5344CB8AC3E}">
        <p14:creationId xmlns:p14="http://schemas.microsoft.com/office/powerpoint/2010/main" val="92573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SOLUTION</a:t>
            </a:r>
            <a:endParaRPr lang="en-ZA" dirty="0"/>
          </a:p>
        </p:txBody>
      </p:sp>
      <p:sp>
        <p:nvSpPr>
          <p:cNvPr id="3" name="Content Placeholder 2"/>
          <p:cNvSpPr>
            <a:spLocks noGrp="1"/>
          </p:cNvSpPr>
          <p:nvPr>
            <p:ph idx="1"/>
          </p:nvPr>
        </p:nvSpPr>
        <p:spPr/>
        <p:txBody>
          <a:bodyPr/>
          <a:lstStyle/>
          <a:p>
            <a:r>
              <a:rPr lang="en-ZA" dirty="0" smtClean="0"/>
              <a:t>Create a java based GUI that communicates to the provided server</a:t>
            </a:r>
          </a:p>
          <a:p>
            <a:r>
              <a:rPr lang="en-ZA" dirty="0" smtClean="0"/>
              <a:t>Give user ability to chose a desired image of an actor</a:t>
            </a:r>
          </a:p>
          <a:p>
            <a:r>
              <a:rPr lang="en-ZA" dirty="0" smtClean="0"/>
              <a:t>Let server edit the chosen image</a:t>
            </a:r>
          </a:p>
          <a:p>
            <a:r>
              <a:rPr lang="en-ZA" dirty="0" smtClean="0"/>
              <a:t>Link images to the internet to collect information about actor</a:t>
            </a:r>
          </a:p>
          <a:p>
            <a:r>
              <a:rPr lang="en-ZA" dirty="0" smtClean="0"/>
              <a:t>Provide a clear image of the actor that is visible to user</a:t>
            </a:r>
            <a:endParaRPr lang="en-ZA" dirty="0"/>
          </a:p>
        </p:txBody>
      </p:sp>
    </p:spTree>
    <p:extLst>
      <p:ext uri="{BB962C8B-B14F-4D97-AF65-F5344CB8AC3E}">
        <p14:creationId xmlns:p14="http://schemas.microsoft.com/office/powerpoint/2010/main" val="307278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413" y="638179"/>
            <a:ext cx="9905998" cy="1478570"/>
          </a:xfrm>
        </p:spPr>
        <p:txBody>
          <a:bodyPr/>
          <a:lstStyle/>
          <a:p>
            <a:r>
              <a:rPr lang="en-ZA" dirty="0" smtClean="0"/>
              <a:t>METHODOLOGY</a:t>
            </a:r>
            <a:endParaRPr lang="en-ZA" dirty="0"/>
          </a:p>
        </p:txBody>
      </p:sp>
      <p:sp>
        <p:nvSpPr>
          <p:cNvPr id="3" name="Content Placeholder 2"/>
          <p:cNvSpPr>
            <a:spLocks noGrp="1"/>
          </p:cNvSpPr>
          <p:nvPr>
            <p:ph idx="1"/>
          </p:nvPr>
        </p:nvSpPr>
        <p:spPr/>
        <p:txBody>
          <a:bodyPr/>
          <a:lstStyle/>
          <a:p>
            <a:r>
              <a:rPr lang="en-ZA" dirty="0" smtClean="0"/>
              <a:t>Create a java based GUI based on javafx in the client side</a:t>
            </a:r>
          </a:p>
          <a:p>
            <a:r>
              <a:rPr lang="en-ZA" dirty="0" smtClean="0"/>
              <a:t>Images can be selected from localhost machine or downloaded from the internet</a:t>
            </a:r>
          </a:p>
          <a:p>
            <a:r>
              <a:rPr lang="en-ZA" dirty="0" smtClean="0"/>
              <a:t>Establish a connection between the application and server</a:t>
            </a:r>
          </a:p>
          <a:p>
            <a:r>
              <a:rPr lang="en-ZA" dirty="0" smtClean="0"/>
              <a:t>Client communicates with server to edit the image </a:t>
            </a:r>
          </a:p>
          <a:p>
            <a:endParaRPr lang="en-ZA" dirty="0" smtClean="0"/>
          </a:p>
          <a:p>
            <a:endParaRPr lang="en-ZA" dirty="0" smtClean="0"/>
          </a:p>
          <a:p>
            <a:endParaRPr lang="en-Z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9952" y="3904487"/>
            <a:ext cx="2407920" cy="2843785"/>
          </a:xfrm>
          <a:prstGeom prst="rect">
            <a:avLst/>
          </a:prstGeom>
        </p:spPr>
      </p:pic>
    </p:spTree>
    <p:extLst>
      <p:ext uri="{BB962C8B-B14F-4D97-AF65-F5344CB8AC3E}">
        <p14:creationId xmlns:p14="http://schemas.microsoft.com/office/powerpoint/2010/main" val="212792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Methodology continued</a:t>
            </a:r>
            <a:endParaRPr lang="en-ZA" dirty="0"/>
          </a:p>
        </p:txBody>
      </p:sp>
      <p:sp>
        <p:nvSpPr>
          <p:cNvPr id="3" name="Content Placeholder 2"/>
          <p:cNvSpPr>
            <a:spLocks noGrp="1"/>
          </p:cNvSpPr>
          <p:nvPr>
            <p:ph idx="1"/>
          </p:nvPr>
        </p:nvSpPr>
        <p:spPr/>
        <p:txBody>
          <a:bodyPr/>
          <a:lstStyle/>
          <a:p>
            <a:r>
              <a:rPr lang="en-ZA" dirty="0" smtClean="0"/>
              <a:t>On mouse click, application provides the person behind the image </a:t>
            </a:r>
          </a:p>
          <a:p>
            <a:r>
              <a:rPr lang="en-ZA" dirty="0" smtClean="0"/>
              <a:t>Information is conveyed to the user</a:t>
            </a:r>
          </a:p>
          <a:p>
            <a:r>
              <a:rPr lang="en-ZA" dirty="0" smtClean="0"/>
              <a:t>4 editing features are provided to edit selected image</a:t>
            </a:r>
          </a:p>
          <a:p>
            <a:r>
              <a:rPr lang="en-ZA" dirty="0" smtClean="0"/>
              <a:t>Application communicates with internet </a:t>
            </a:r>
            <a:r>
              <a:rPr lang="en-ZA" smtClean="0"/>
              <a:t>to  provide data</a:t>
            </a:r>
            <a:endParaRPr lang="en-ZA" dirty="0"/>
          </a:p>
        </p:txBody>
      </p:sp>
    </p:spTree>
    <p:extLst>
      <p:ext uri="{BB962C8B-B14F-4D97-AF65-F5344CB8AC3E}">
        <p14:creationId xmlns:p14="http://schemas.microsoft.com/office/powerpoint/2010/main" val="3986793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TotalTime>
  <Words>217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Tw Cen MT</vt:lpstr>
      <vt:lpstr>Circuit</vt:lpstr>
      <vt:lpstr>NETWORK PROJECT 2019</vt:lpstr>
      <vt:lpstr>PROBLEM STATEMENT</vt:lpstr>
      <vt:lpstr>SOLUTION</vt:lpstr>
      <vt:lpstr>METHODOLOGY</vt:lpstr>
      <vt:lpstr>Methodology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PROJECT 2019</dc:title>
  <dc:creator>Kundai</dc:creator>
  <cp:lastModifiedBy>Kundai</cp:lastModifiedBy>
  <cp:revision>5</cp:revision>
  <dcterms:created xsi:type="dcterms:W3CDTF">2019-10-29T09:15:31Z</dcterms:created>
  <dcterms:modified xsi:type="dcterms:W3CDTF">2019-10-29T09:44:41Z</dcterms:modified>
</cp:coreProperties>
</file>