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20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D8018-D023-B74C-AC84-43E4C448CABB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0586-F121-CF4A-A629-00A02D420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91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D8018-D023-B74C-AC84-43E4C448CABB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0586-F121-CF4A-A629-00A02D420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55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D8018-D023-B74C-AC84-43E4C448CABB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0586-F121-CF4A-A629-00A02D420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07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D8018-D023-B74C-AC84-43E4C448CABB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0586-F121-CF4A-A629-00A02D420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48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D8018-D023-B74C-AC84-43E4C448CABB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0586-F121-CF4A-A629-00A02D420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59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D8018-D023-B74C-AC84-43E4C448CABB}" type="datetimeFigureOut">
              <a:rPr lang="en-US" smtClean="0"/>
              <a:t>4/2/17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0586-F121-CF4A-A629-00A02D420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69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D8018-D023-B74C-AC84-43E4C448CABB}" type="datetimeFigureOut">
              <a:rPr lang="en-US" smtClean="0"/>
              <a:t>4/2/17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0586-F121-CF4A-A629-00A02D420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35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D8018-D023-B74C-AC84-43E4C448CABB}" type="datetimeFigureOut">
              <a:rPr lang="en-US" smtClean="0"/>
              <a:t>4/2/17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0586-F121-CF4A-A629-00A02D420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6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D8018-D023-B74C-AC84-43E4C448CABB}" type="datetimeFigureOut">
              <a:rPr lang="en-US" smtClean="0"/>
              <a:t>4/2/17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0586-F121-CF4A-A629-00A02D420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9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D8018-D023-B74C-AC84-43E4C448CABB}" type="datetimeFigureOut">
              <a:rPr lang="en-US" smtClean="0"/>
              <a:t>4/2/17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0586-F121-CF4A-A629-00A02D420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17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D8018-D023-B74C-AC84-43E4C448CABB}" type="datetimeFigureOut">
              <a:rPr lang="en-US" smtClean="0"/>
              <a:t>4/2/17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0586-F121-CF4A-A629-00A02D420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78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D8018-D023-B74C-AC84-43E4C448CABB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D0586-F121-CF4A-A629-00A02D420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548190" y="2612571"/>
            <a:ext cx="2336773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1548190" y="2092476"/>
            <a:ext cx="0" cy="52009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015067" y="2094895"/>
            <a:ext cx="0" cy="52009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481943" y="2099733"/>
            <a:ext cx="0" cy="52009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941553" y="2099733"/>
            <a:ext cx="0" cy="52009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413258" y="2099733"/>
            <a:ext cx="0" cy="52009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884963" y="2099733"/>
            <a:ext cx="0" cy="52009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32860" y="2165050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099730" y="21723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552080" y="21771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011690" y="217714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495490" y="2165050"/>
            <a:ext cx="330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07477" y="179895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862252" y="178202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333957" y="179411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793567" y="180621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241082" y="180621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36977" y="180621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548190" y="1663525"/>
            <a:ext cx="1865068" cy="17713"/>
          </a:xfrm>
          <a:prstGeom prst="straightConnector1">
            <a:avLst/>
          </a:prstGeom>
          <a:ln>
            <a:solidFill>
              <a:srgbClr val="008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200197" y="1294193"/>
            <a:ext cx="480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0:4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002965" y="1283745"/>
            <a:ext cx="1865068" cy="17713"/>
          </a:xfrm>
          <a:prstGeom prst="straightConnector1">
            <a:avLst/>
          </a:prstGeom>
          <a:ln>
            <a:solidFill>
              <a:srgbClr val="008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654972" y="914413"/>
            <a:ext cx="480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:</a:t>
            </a:r>
            <a:r>
              <a:rPr lang="en-US" dirty="0"/>
              <a:t>5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548190" y="917739"/>
            <a:ext cx="2336773" cy="0"/>
          </a:xfrm>
          <a:prstGeom prst="straightConnector1">
            <a:avLst/>
          </a:prstGeom>
          <a:ln>
            <a:solidFill>
              <a:srgbClr val="008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478387" y="548407"/>
            <a:ext cx="480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0:</a:t>
            </a:r>
            <a:r>
              <a:rPr lang="en-US" dirty="0"/>
              <a:t>5</a:t>
            </a:r>
          </a:p>
        </p:txBody>
      </p:sp>
      <p:cxnSp>
        <p:nvCxnSpPr>
          <p:cNvPr id="51" name="Straight Connector 50"/>
          <p:cNvCxnSpPr>
            <a:stCxn id="29" idx="0"/>
          </p:cNvCxnSpPr>
          <p:nvPr/>
        </p:nvCxnSpPr>
        <p:spPr>
          <a:xfrm flipH="1" flipV="1">
            <a:off x="1548190" y="902320"/>
            <a:ext cx="10117" cy="896630"/>
          </a:xfrm>
          <a:prstGeom prst="line">
            <a:avLst/>
          </a:prstGeom>
          <a:ln>
            <a:solidFill>
              <a:srgbClr val="008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2015060" y="1271650"/>
            <a:ext cx="10118" cy="522466"/>
          </a:xfrm>
          <a:prstGeom prst="line">
            <a:avLst/>
          </a:prstGeom>
          <a:ln>
            <a:solidFill>
              <a:srgbClr val="008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3855714" y="909580"/>
            <a:ext cx="10117" cy="896630"/>
          </a:xfrm>
          <a:prstGeom prst="line">
            <a:avLst/>
          </a:prstGeom>
          <a:ln>
            <a:solidFill>
              <a:srgbClr val="008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817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20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Avanti Shrikumar</dc:creator>
  <cp:lastModifiedBy>Avanti Shrikumar</cp:lastModifiedBy>
  <cp:revision>2</cp:revision>
  <dcterms:created xsi:type="dcterms:W3CDTF">2017-04-02T22:42:50Z</dcterms:created>
  <dcterms:modified xsi:type="dcterms:W3CDTF">2017-04-02T22:57:48Z</dcterms:modified>
</cp:coreProperties>
</file>