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266" r:id="rId4"/>
    <p:sldId id="272" r:id="rId5"/>
    <p:sldId id="275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57" r:id="rId14"/>
    <p:sldId id="258" r:id="rId15"/>
    <p:sldId id="259" r:id="rId16"/>
    <p:sldId id="260" r:id="rId17"/>
    <p:sldId id="270" r:id="rId18"/>
    <p:sldId id="261" r:id="rId19"/>
    <p:sldId id="264" r:id="rId20"/>
    <p:sldId id="262" r:id="rId21"/>
    <p:sldId id="263" r:id="rId22"/>
    <p:sldId id="267" r:id="rId23"/>
    <p:sldId id="268" r:id="rId24"/>
    <p:sldId id="269" r:id="rId25"/>
    <p:sldId id="265" r:id="rId26"/>
    <p:sldId id="27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1" autoAdjust="0"/>
    <p:restoredTop sz="94660"/>
  </p:normalViewPr>
  <p:slideViewPr>
    <p:cSldViewPr snapToGrid="0">
      <p:cViewPr>
        <p:scale>
          <a:sx n="66" d="100"/>
          <a:sy n="66" d="100"/>
        </p:scale>
        <p:origin x="-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27D42-47DB-4F52-A213-965910DB08A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4BCE9A-CDAE-4B76-A742-0AC2288E1529}">
      <dgm:prSet phldrT="[Text]"/>
      <dgm:spPr/>
      <dgm:t>
        <a:bodyPr/>
        <a:lstStyle/>
        <a:p>
          <a:r>
            <a:rPr lang="en-US" dirty="0"/>
            <a:t>How to search for jobs?</a:t>
          </a:r>
        </a:p>
      </dgm:t>
    </dgm:pt>
    <dgm:pt modelId="{D314A7BC-ED0D-46C1-AAF4-21718EC484EB}" type="parTrans" cxnId="{50DFFD93-BD88-44F7-B094-09186172703C}">
      <dgm:prSet/>
      <dgm:spPr/>
      <dgm:t>
        <a:bodyPr/>
        <a:lstStyle/>
        <a:p>
          <a:endParaRPr lang="en-US"/>
        </a:p>
      </dgm:t>
    </dgm:pt>
    <dgm:pt modelId="{F479BB58-F569-427D-B630-2F2331832730}" type="sibTrans" cxnId="{50DFFD93-BD88-44F7-B094-09186172703C}">
      <dgm:prSet/>
      <dgm:spPr/>
      <dgm:t>
        <a:bodyPr/>
        <a:lstStyle/>
        <a:p>
          <a:endParaRPr lang="en-US"/>
        </a:p>
      </dgm:t>
    </dgm:pt>
    <dgm:pt modelId="{150453B4-B186-4EE5-AF3B-3B8A46ADC7A5}">
      <dgm:prSet phldrT="[Text]" custT="1"/>
      <dgm:spPr/>
      <dgm:t>
        <a:bodyPr/>
        <a:lstStyle/>
        <a:p>
          <a:r>
            <a:rPr lang="en-IN" sz="2000" dirty="0"/>
            <a:t>Use Twitter</a:t>
          </a:r>
          <a:endParaRPr lang="en-US" sz="2000" dirty="0"/>
        </a:p>
      </dgm:t>
    </dgm:pt>
    <dgm:pt modelId="{C1B60315-23EF-4709-8FE8-CE2C983CFA21}" type="parTrans" cxnId="{D85E5029-81C8-4613-9F06-254C7BC9D288}">
      <dgm:prSet/>
      <dgm:spPr/>
      <dgm:t>
        <a:bodyPr/>
        <a:lstStyle/>
        <a:p>
          <a:endParaRPr lang="en-US"/>
        </a:p>
      </dgm:t>
    </dgm:pt>
    <dgm:pt modelId="{57879793-2BC8-4372-8487-CA3FFBD6AEF3}" type="sibTrans" cxnId="{D85E5029-81C8-4613-9F06-254C7BC9D288}">
      <dgm:prSet/>
      <dgm:spPr/>
      <dgm:t>
        <a:bodyPr/>
        <a:lstStyle/>
        <a:p>
          <a:endParaRPr lang="en-US"/>
        </a:p>
      </dgm:t>
    </dgm:pt>
    <dgm:pt modelId="{7AFD6C1D-BA90-4C85-8905-55BF7A160688}">
      <dgm:prSet phldrT="[Text]"/>
      <dgm:spPr/>
      <dgm:t>
        <a:bodyPr/>
        <a:lstStyle/>
        <a:p>
          <a:r>
            <a:rPr lang="en-IN" dirty="0"/>
            <a:t>Where are the jobs?</a:t>
          </a:r>
          <a:endParaRPr lang="en-US" dirty="0"/>
        </a:p>
      </dgm:t>
    </dgm:pt>
    <dgm:pt modelId="{44034945-4AF8-4E71-B246-330D146B4260}" type="parTrans" cxnId="{7B3B8250-E3BF-420C-99FC-CA4B7A004544}">
      <dgm:prSet/>
      <dgm:spPr/>
      <dgm:t>
        <a:bodyPr/>
        <a:lstStyle/>
        <a:p>
          <a:endParaRPr lang="en-US"/>
        </a:p>
      </dgm:t>
    </dgm:pt>
    <dgm:pt modelId="{910183B8-5D41-4C59-B3F8-0C6F81B3B95B}" type="sibTrans" cxnId="{7B3B8250-E3BF-420C-99FC-CA4B7A004544}">
      <dgm:prSet/>
      <dgm:spPr/>
      <dgm:t>
        <a:bodyPr/>
        <a:lstStyle/>
        <a:p>
          <a:endParaRPr lang="en-US"/>
        </a:p>
      </dgm:t>
    </dgm:pt>
    <dgm:pt modelId="{730ADDC3-327B-476D-A064-CCEACD0CD77D}">
      <dgm:prSet phldrT="[Text]" custT="1"/>
      <dgm:spPr/>
      <dgm:t>
        <a:bodyPr/>
        <a:lstStyle/>
        <a:p>
          <a:r>
            <a:rPr lang="en-US" sz="2000" dirty="0"/>
            <a:t>Search for Jobs based on keywords by State &amp; city from Data sources</a:t>
          </a:r>
        </a:p>
      </dgm:t>
    </dgm:pt>
    <dgm:pt modelId="{8E54BDA5-A55E-4B8B-B01C-0B31AF3FC630}" type="parTrans" cxnId="{3344E065-6B80-48AC-9AAC-AB7D69E78834}">
      <dgm:prSet/>
      <dgm:spPr/>
      <dgm:t>
        <a:bodyPr/>
        <a:lstStyle/>
        <a:p>
          <a:endParaRPr lang="en-US"/>
        </a:p>
      </dgm:t>
    </dgm:pt>
    <dgm:pt modelId="{DE4FD9B3-0A76-4890-8B32-B3676C9EA78B}" type="sibTrans" cxnId="{3344E065-6B80-48AC-9AAC-AB7D69E78834}">
      <dgm:prSet/>
      <dgm:spPr/>
      <dgm:t>
        <a:bodyPr/>
        <a:lstStyle/>
        <a:p>
          <a:endParaRPr lang="en-US"/>
        </a:p>
      </dgm:t>
    </dgm:pt>
    <dgm:pt modelId="{92C6122C-85CD-4878-8724-2F1C5BC47E2E}">
      <dgm:prSet phldrT="[Text]" custT="1"/>
      <dgm:spPr/>
      <dgm:t>
        <a:bodyPr/>
        <a:lstStyle/>
        <a:p>
          <a:r>
            <a:rPr lang="en-US" sz="2000" dirty="0"/>
            <a:t>Pull Company Reviews </a:t>
          </a:r>
        </a:p>
      </dgm:t>
    </dgm:pt>
    <dgm:pt modelId="{002D2F7B-5514-4E15-AA55-F6BB6CDA234F}" type="parTrans" cxnId="{2078C91E-80C8-4D9A-AED7-B1B0EAF4B759}">
      <dgm:prSet/>
      <dgm:spPr/>
      <dgm:t>
        <a:bodyPr/>
        <a:lstStyle/>
        <a:p>
          <a:endParaRPr lang="en-US"/>
        </a:p>
      </dgm:t>
    </dgm:pt>
    <dgm:pt modelId="{184EA242-B4A3-4E6D-9F7C-530AB72D5D89}" type="sibTrans" cxnId="{2078C91E-80C8-4D9A-AED7-B1B0EAF4B759}">
      <dgm:prSet/>
      <dgm:spPr/>
      <dgm:t>
        <a:bodyPr/>
        <a:lstStyle/>
        <a:p>
          <a:endParaRPr lang="en-US"/>
        </a:p>
      </dgm:t>
    </dgm:pt>
    <dgm:pt modelId="{2F3AF1DC-69EC-419F-8C07-C5BDAB3854A4}">
      <dgm:prSet phldrT="[Text]" custT="1"/>
      <dgm:spPr/>
      <dgm:t>
        <a:bodyPr/>
        <a:lstStyle/>
        <a:p>
          <a:r>
            <a:rPr lang="en-IN" sz="2000" dirty="0"/>
            <a:t>Search by keywords Data Analyst ,Nursing ?</a:t>
          </a:r>
          <a:endParaRPr lang="en-US" sz="2000" dirty="0"/>
        </a:p>
      </dgm:t>
    </dgm:pt>
    <dgm:pt modelId="{6D1BB203-96AB-42FB-8E93-A097B8F789A1}" type="parTrans" cxnId="{DD8BE2F2-53D9-435A-8BAB-1B92B87B49BE}">
      <dgm:prSet/>
      <dgm:spPr/>
      <dgm:t>
        <a:bodyPr/>
        <a:lstStyle/>
        <a:p>
          <a:endParaRPr lang="en-US"/>
        </a:p>
      </dgm:t>
    </dgm:pt>
    <dgm:pt modelId="{0A7007A2-1CC8-4C1A-BFE2-A132681E55EB}" type="sibTrans" cxnId="{DD8BE2F2-53D9-435A-8BAB-1B92B87B49BE}">
      <dgm:prSet/>
      <dgm:spPr/>
      <dgm:t>
        <a:bodyPr/>
        <a:lstStyle/>
        <a:p>
          <a:endParaRPr lang="en-US"/>
        </a:p>
      </dgm:t>
    </dgm:pt>
    <dgm:pt modelId="{39BAF451-8301-49D6-B614-A36F5ED63FA3}">
      <dgm:prSet phldrT="[Text]"/>
      <dgm:spPr/>
      <dgm:t>
        <a:bodyPr/>
        <a:lstStyle/>
        <a:p>
          <a:r>
            <a:rPr lang="en-US" dirty="0"/>
            <a:t>How do I find good Jobs?</a:t>
          </a:r>
        </a:p>
      </dgm:t>
    </dgm:pt>
    <dgm:pt modelId="{CC282279-F2BB-4315-887F-08222B794068}" type="parTrans" cxnId="{5CB2BE33-04AD-4EE2-974D-0F1C64E5F8BD}">
      <dgm:prSet/>
      <dgm:spPr/>
      <dgm:t>
        <a:bodyPr/>
        <a:lstStyle/>
        <a:p>
          <a:endParaRPr lang="en-US"/>
        </a:p>
      </dgm:t>
    </dgm:pt>
    <dgm:pt modelId="{DA4A2B91-E8D5-4B08-9118-9822D2F01D53}" type="sibTrans" cxnId="{5CB2BE33-04AD-4EE2-974D-0F1C64E5F8BD}">
      <dgm:prSet/>
      <dgm:spPr/>
      <dgm:t>
        <a:bodyPr/>
        <a:lstStyle/>
        <a:p>
          <a:endParaRPr lang="en-US"/>
        </a:p>
      </dgm:t>
    </dgm:pt>
    <dgm:pt modelId="{358368C7-B502-418E-AC5F-4AE84EF19D53}">
      <dgm:prSet phldrT="[Text]" custT="1"/>
      <dgm:spPr/>
      <dgm:t>
        <a:bodyPr/>
        <a:lstStyle/>
        <a:p>
          <a:r>
            <a:rPr lang="en-US" sz="2000" dirty="0"/>
            <a:t>-Jing</a:t>
          </a:r>
        </a:p>
      </dgm:t>
    </dgm:pt>
    <dgm:pt modelId="{B2A3A607-432A-4E0E-B206-2137B4B57F24}" type="parTrans" cxnId="{0B26F2F3-B870-45EE-BD1E-801AE55E158E}">
      <dgm:prSet/>
      <dgm:spPr/>
      <dgm:t>
        <a:bodyPr/>
        <a:lstStyle/>
        <a:p>
          <a:endParaRPr lang="en-US"/>
        </a:p>
      </dgm:t>
    </dgm:pt>
    <dgm:pt modelId="{45B60492-8285-42F4-AC5D-C0D24693A8A9}" type="sibTrans" cxnId="{0B26F2F3-B870-45EE-BD1E-801AE55E158E}">
      <dgm:prSet/>
      <dgm:spPr/>
      <dgm:t>
        <a:bodyPr/>
        <a:lstStyle/>
        <a:p>
          <a:endParaRPr lang="en-US"/>
        </a:p>
      </dgm:t>
    </dgm:pt>
    <dgm:pt modelId="{65CC7960-3703-4272-A186-8DAB20634012}">
      <dgm:prSet phldrT="[Text]"/>
      <dgm:spPr/>
      <dgm:t>
        <a:bodyPr/>
        <a:lstStyle/>
        <a:p>
          <a:endParaRPr lang="en-US" sz="2200" dirty="0"/>
        </a:p>
      </dgm:t>
    </dgm:pt>
    <dgm:pt modelId="{DC212627-9779-4FCB-9B59-2E21957D4667}" type="parTrans" cxnId="{65912357-2B84-4D46-B1EB-A9CB8F1465AD}">
      <dgm:prSet/>
      <dgm:spPr/>
      <dgm:t>
        <a:bodyPr/>
        <a:lstStyle/>
        <a:p>
          <a:endParaRPr lang="en-US"/>
        </a:p>
      </dgm:t>
    </dgm:pt>
    <dgm:pt modelId="{D5E7EEE8-9625-41EF-8FC5-3EBDBB4DCB6B}" type="sibTrans" cxnId="{65912357-2B84-4D46-B1EB-A9CB8F1465AD}">
      <dgm:prSet/>
      <dgm:spPr/>
      <dgm:t>
        <a:bodyPr/>
        <a:lstStyle/>
        <a:p>
          <a:endParaRPr lang="en-US"/>
        </a:p>
      </dgm:t>
    </dgm:pt>
    <dgm:pt modelId="{12657C2A-FFAE-4CD7-8571-801412023D4C}">
      <dgm:prSet phldrT="[Text]" custT="1"/>
      <dgm:spPr/>
      <dgm:t>
        <a:bodyPr/>
        <a:lstStyle/>
        <a:p>
          <a:r>
            <a:rPr lang="en-US" sz="2000" dirty="0"/>
            <a:t>- Naga</a:t>
          </a:r>
        </a:p>
      </dgm:t>
    </dgm:pt>
    <dgm:pt modelId="{63B6822A-FEEF-485F-BD6D-92A66093E9DF}" type="parTrans" cxnId="{556F12F1-74BE-4059-B79C-BE674153DA89}">
      <dgm:prSet/>
      <dgm:spPr/>
      <dgm:t>
        <a:bodyPr/>
        <a:lstStyle/>
        <a:p>
          <a:endParaRPr lang="en-US"/>
        </a:p>
      </dgm:t>
    </dgm:pt>
    <dgm:pt modelId="{E8B196C3-8333-41A3-9545-82534B55EA23}" type="sibTrans" cxnId="{556F12F1-74BE-4059-B79C-BE674153DA89}">
      <dgm:prSet/>
      <dgm:spPr/>
      <dgm:t>
        <a:bodyPr/>
        <a:lstStyle/>
        <a:p>
          <a:endParaRPr lang="en-US"/>
        </a:p>
      </dgm:t>
    </dgm:pt>
    <dgm:pt modelId="{88120581-A45E-46FF-A29B-82FCCFE58B16}">
      <dgm:prSet phldrT="[Text]" custT="1"/>
      <dgm:spPr/>
      <dgm:t>
        <a:bodyPr/>
        <a:lstStyle/>
        <a:p>
          <a:r>
            <a:rPr lang="en-US" sz="2000" dirty="0"/>
            <a:t>Run Review &amp; Entity Sentiment analysis</a:t>
          </a:r>
        </a:p>
      </dgm:t>
    </dgm:pt>
    <dgm:pt modelId="{4A80A709-F8A0-48BF-A6AC-462BE9508E64}" type="parTrans" cxnId="{68D18C44-88A2-42D5-B4E0-932752F28B77}">
      <dgm:prSet/>
      <dgm:spPr/>
      <dgm:t>
        <a:bodyPr/>
        <a:lstStyle/>
        <a:p>
          <a:endParaRPr lang="en-US"/>
        </a:p>
      </dgm:t>
    </dgm:pt>
    <dgm:pt modelId="{F8A0DF0B-4A20-4E78-976B-7AE685BB0EE6}" type="sibTrans" cxnId="{68D18C44-88A2-42D5-B4E0-932752F28B77}">
      <dgm:prSet/>
      <dgm:spPr/>
      <dgm:t>
        <a:bodyPr/>
        <a:lstStyle/>
        <a:p>
          <a:endParaRPr lang="en-US"/>
        </a:p>
      </dgm:t>
    </dgm:pt>
    <dgm:pt modelId="{B43660FA-E40E-455A-9ED3-78E91D44DE69}">
      <dgm:prSet phldrT="[Text]" custT="1"/>
      <dgm:spPr/>
      <dgm:t>
        <a:bodyPr/>
        <a:lstStyle/>
        <a:p>
          <a:r>
            <a:rPr lang="en-US" sz="2000" dirty="0"/>
            <a:t>-Amitabha</a:t>
          </a:r>
        </a:p>
      </dgm:t>
    </dgm:pt>
    <dgm:pt modelId="{BAB593B0-7775-445E-A204-831DC5BFE7CD}" type="parTrans" cxnId="{C386F31F-B4E0-4898-85C2-D6DB74E9926B}">
      <dgm:prSet/>
      <dgm:spPr/>
      <dgm:t>
        <a:bodyPr/>
        <a:lstStyle/>
        <a:p>
          <a:endParaRPr lang="en-US"/>
        </a:p>
      </dgm:t>
    </dgm:pt>
    <dgm:pt modelId="{2279684B-E1C9-4435-BBF0-1C684CF5F3DD}" type="sibTrans" cxnId="{C386F31F-B4E0-4898-85C2-D6DB74E9926B}">
      <dgm:prSet/>
      <dgm:spPr/>
      <dgm:t>
        <a:bodyPr/>
        <a:lstStyle/>
        <a:p>
          <a:endParaRPr lang="en-US"/>
        </a:p>
      </dgm:t>
    </dgm:pt>
    <dgm:pt modelId="{8AE31B83-53C9-4BB9-B531-2ECE8F9D2B86}" type="pres">
      <dgm:prSet presAssocID="{0BA27D42-47DB-4F52-A213-965910DB08A7}" presName="Name0" presStyleCnt="0">
        <dgm:presLayoutVars>
          <dgm:dir/>
          <dgm:animLvl val="lvl"/>
          <dgm:resizeHandles val="exact"/>
        </dgm:presLayoutVars>
      </dgm:prSet>
      <dgm:spPr/>
    </dgm:pt>
    <dgm:pt modelId="{821BF980-25D0-44D4-B391-DC6B72596D75}" type="pres">
      <dgm:prSet presAssocID="{8A4BCE9A-CDAE-4B76-A742-0AC2288E1529}" presName="composite" presStyleCnt="0"/>
      <dgm:spPr/>
    </dgm:pt>
    <dgm:pt modelId="{A34F9C43-BD05-4A51-B8BD-0B4B44B8CA5F}" type="pres">
      <dgm:prSet presAssocID="{8A4BCE9A-CDAE-4B76-A742-0AC2288E152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218AB04-F502-4CC5-B020-6AAB6F277052}" type="pres">
      <dgm:prSet presAssocID="{8A4BCE9A-CDAE-4B76-A742-0AC2288E1529}" presName="desTx" presStyleLbl="alignAccFollowNode1" presStyleIdx="0" presStyleCnt="3">
        <dgm:presLayoutVars>
          <dgm:bulletEnabled val="1"/>
        </dgm:presLayoutVars>
      </dgm:prSet>
      <dgm:spPr/>
    </dgm:pt>
    <dgm:pt modelId="{46F921FC-4BE0-47FE-91B0-87381A287846}" type="pres">
      <dgm:prSet presAssocID="{F479BB58-F569-427D-B630-2F2331832730}" presName="space" presStyleCnt="0"/>
      <dgm:spPr/>
    </dgm:pt>
    <dgm:pt modelId="{1CF43B26-E2E1-4345-B794-5991EE86CDC9}" type="pres">
      <dgm:prSet presAssocID="{7AFD6C1D-BA90-4C85-8905-55BF7A160688}" presName="composite" presStyleCnt="0"/>
      <dgm:spPr/>
    </dgm:pt>
    <dgm:pt modelId="{891DF056-C9CE-4F8C-B9F6-384938091D34}" type="pres">
      <dgm:prSet presAssocID="{7AFD6C1D-BA90-4C85-8905-55BF7A16068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F6E7786-4874-47C0-BBAA-8BFD3F9D227D}" type="pres">
      <dgm:prSet presAssocID="{7AFD6C1D-BA90-4C85-8905-55BF7A160688}" presName="desTx" presStyleLbl="alignAccFollowNode1" presStyleIdx="1" presStyleCnt="3">
        <dgm:presLayoutVars>
          <dgm:bulletEnabled val="1"/>
        </dgm:presLayoutVars>
      </dgm:prSet>
      <dgm:spPr/>
    </dgm:pt>
    <dgm:pt modelId="{DB6F29B3-2EC0-4B7A-9CB1-ACDAC405C9AB}" type="pres">
      <dgm:prSet presAssocID="{910183B8-5D41-4C59-B3F8-0C6F81B3B95B}" presName="space" presStyleCnt="0"/>
      <dgm:spPr/>
    </dgm:pt>
    <dgm:pt modelId="{601393BB-1FE5-49B4-AB31-F887592E7E82}" type="pres">
      <dgm:prSet presAssocID="{39BAF451-8301-49D6-B614-A36F5ED63FA3}" presName="composite" presStyleCnt="0"/>
      <dgm:spPr/>
    </dgm:pt>
    <dgm:pt modelId="{B367364D-600C-4E11-A3D6-6F7ED64A02AE}" type="pres">
      <dgm:prSet presAssocID="{39BAF451-8301-49D6-B614-A36F5ED63FA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2B92564-B6DC-4958-B16F-CF24499A8A81}" type="pres">
      <dgm:prSet presAssocID="{39BAF451-8301-49D6-B614-A36F5ED63FA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45B3007-9D76-4AA1-A6F9-65AF60840E7B}" type="presOf" srcId="{92C6122C-85CD-4878-8724-2F1C5BC47E2E}" destId="{02B92564-B6DC-4958-B16F-CF24499A8A81}" srcOrd="0" destOrd="0" presId="urn:microsoft.com/office/officeart/2005/8/layout/hList1"/>
    <dgm:cxn modelId="{67C05F0F-64AA-478B-9B11-B64C73F0C3F0}" type="presOf" srcId="{B43660FA-E40E-455A-9ED3-78E91D44DE69}" destId="{02B92564-B6DC-4958-B16F-CF24499A8A81}" srcOrd="0" destOrd="2" presId="urn:microsoft.com/office/officeart/2005/8/layout/hList1"/>
    <dgm:cxn modelId="{7BD46F13-664C-4D5B-985C-F87522B35B87}" type="presOf" srcId="{39BAF451-8301-49D6-B614-A36F5ED63FA3}" destId="{B367364D-600C-4E11-A3D6-6F7ED64A02AE}" srcOrd="0" destOrd="0" presId="urn:microsoft.com/office/officeart/2005/8/layout/hList1"/>
    <dgm:cxn modelId="{2078C91E-80C8-4D9A-AED7-B1B0EAF4B759}" srcId="{39BAF451-8301-49D6-B614-A36F5ED63FA3}" destId="{92C6122C-85CD-4878-8724-2F1C5BC47E2E}" srcOrd="0" destOrd="0" parTransId="{002D2F7B-5514-4E15-AA55-F6BB6CDA234F}" sibTransId="{184EA242-B4A3-4E6D-9F7C-530AB72D5D89}"/>
    <dgm:cxn modelId="{C386F31F-B4E0-4898-85C2-D6DB74E9926B}" srcId="{39BAF451-8301-49D6-B614-A36F5ED63FA3}" destId="{B43660FA-E40E-455A-9ED3-78E91D44DE69}" srcOrd="2" destOrd="0" parTransId="{BAB593B0-7775-445E-A204-831DC5BFE7CD}" sibTransId="{2279684B-E1C9-4435-BBF0-1C684CF5F3DD}"/>
    <dgm:cxn modelId="{D85E5029-81C8-4613-9F06-254C7BC9D288}" srcId="{8A4BCE9A-CDAE-4B76-A742-0AC2288E1529}" destId="{150453B4-B186-4EE5-AF3B-3B8A46ADC7A5}" srcOrd="0" destOrd="0" parTransId="{C1B60315-23EF-4709-8FE8-CE2C983CFA21}" sibTransId="{57879793-2BC8-4372-8487-CA3FFBD6AEF3}"/>
    <dgm:cxn modelId="{D555302B-2B9E-4BFA-B7DD-42F1176FB7B9}" type="presOf" srcId="{2F3AF1DC-69EC-419F-8C07-C5BDAB3854A4}" destId="{3218AB04-F502-4CC5-B020-6AAB6F277052}" srcOrd="0" destOrd="1" presId="urn:microsoft.com/office/officeart/2005/8/layout/hList1"/>
    <dgm:cxn modelId="{96081C32-A882-4329-B392-2D8F5158CEB4}" type="presOf" srcId="{7AFD6C1D-BA90-4C85-8905-55BF7A160688}" destId="{891DF056-C9CE-4F8C-B9F6-384938091D34}" srcOrd="0" destOrd="0" presId="urn:microsoft.com/office/officeart/2005/8/layout/hList1"/>
    <dgm:cxn modelId="{5CB2BE33-04AD-4EE2-974D-0F1C64E5F8BD}" srcId="{0BA27D42-47DB-4F52-A213-965910DB08A7}" destId="{39BAF451-8301-49D6-B614-A36F5ED63FA3}" srcOrd="2" destOrd="0" parTransId="{CC282279-F2BB-4315-887F-08222B794068}" sibTransId="{DA4A2B91-E8D5-4B08-9118-9822D2F01D53}"/>
    <dgm:cxn modelId="{22CDCD34-FE48-498B-8DB4-21A7E770D4E2}" type="presOf" srcId="{88120581-A45E-46FF-A29B-82FCCFE58B16}" destId="{02B92564-B6DC-4958-B16F-CF24499A8A81}" srcOrd="0" destOrd="1" presId="urn:microsoft.com/office/officeart/2005/8/layout/hList1"/>
    <dgm:cxn modelId="{BBB5E65C-6DBD-4218-990E-973FC5DB3F86}" type="presOf" srcId="{65CC7960-3703-4272-A186-8DAB20634012}" destId="{CF6E7786-4874-47C0-BBAA-8BFD3F9D227D}" srcOrd="0" destOrd="2" presId="urn:microsoft.com/office/officeart/2005/8/layout/hList1"/>
    <dgm:cxn modelId="{68D18C44-88A2-42D5-B4E0-932752F28B77}" srcId="{39BAF451-8301-49D6-B614-A36F5ED63FA3}" destId="{88120581-A45E-46FF-A29B-82FCCFE58B16}" srcOrd="1" destOrd="0" parTransId="{4A80A709-F8A0-48BF-A6AC-462BE9508E64}" sibTransId="{F8A0DF0B-4A20-4E78-976B-7AE685BB0EE6}"/>
    <dgm:cxn modelId="{3344E065-6B80-48AC-9AAC-AB7D69E78834}" srcId="{7AFD6C1D-BA90-4C85-8905-55BF7A160688}" destId="{730ADDC3-327B-476D-A064-CCEACD0CD77D}" srcOrd="0" destOrd="0" parTransId="{8E54BDA5-A55E-4B8B-B01C-0B31AF3FC630}" sibTransId="{DE4FD9B3-0A76-4890-8B32-B3676C9EA78B}"/>
    <dgm:cxn modelId="{7B3B8250-E3BF-420C-99FC-CA4B7A004544}" srcId="{0BA27D42-47DB-4F52-A213-965910DB08A7}" destId="{7AFD6C1D-BA90-4C85-8905-55BF7A160688}" srcOrd="1" destOrd="0" parTransId="{44034945-4AF8-4E71-B246-330D146B4260}" sibTransId="{910183B8-5D41-4C59-B3F8-0C6F81B3B95B}"/>
    <dgm:cxn modelId="{65912357-2B84-4D46-B1EB-A9CB8F1465AD}" srcId="{7AFD6C1D-BA90-4C85-8905-55BF7A160688}" destId="{65CC7960-3703-4272-A186-8DAB20634012}" srcOrd="2" destOrd="0" parTransId="{DC212627-9779-4FCB-9B59-2E21957D4667}" sibTransId="{D5E7EEE8-9625-41EF-8FC5-3EBDBB4DCB6B}"/>
    <dgm:cxn modelId="{404C617A-E0E1-4626-B4B6-D42BA2B64102}" type="presOf" srcId="{12657C2A-FFAE-4CD7-8571-801412023D4C}" destId="{CF6E7786-4874-47C0-BBAA-8BFD3F9D227D}" srcOrd="0" destOrd="1" presId="urn:microsoft.com/office/officeart/2005/8/layout/hList1"/>
    <dgm:cxn modelId="{0DAFDF90-02CF-45F1-8A4B-9CC406D89B0C}" type="presOf" srcId="{8A4BCE9A-CDAE-4B76-A742-0AC2288E1529}" destId="{A34F9C43-BD05-4A51-B8BD-0B4B44B8CA5F}" srcOrd="0" destOrd="0" presId="urn:microsoft.com/office/officeart/2005/8/layout/hList1"/>
    <dgm:cxn modelId="{50DFFD93-BD88-44F7-B094-09186172703C}" srcId="{0BA27D42-47DB-4F52-A213-965910DB08A7}" destId="{8A4BCE9A-CDAE-4B76-A742-0AC2288E1529}" srcOrd="0" destOrd="0" parTransId="{D314A7BC-ED0D-46C1-AAF4-21718EC484EB}" sibTransId="{F479BB58-F569-427D-B630-2F2331832730}"/>
    <dgm:cxn modelId="{1B459D9E-5E4E-4ED3-B06D-F92EE69C3E35}" type="presOf" srcId="{730ADDC3-327B-476D-A064-CCEACD0CD77D}" destId="{CF6E7786-4874-47C0-BBAA-8BFD3F9D227D}" srcOrd="0" destOrd="0" presId="urn:microsoft.com/office/officeart/2005/8/layout/hList1"/>
    <dgm:cxn modelId="{0DCB0EB8-C7C0-4775-855C-4577AB94C848}" type="presOf" srcId="{150453B4-B186-4EE5-AF3B-3B8A46ADC7A5}" destId="{3218AB04-F502-4CC5-B020-6AAB6F277052}" srcOrd="0" destOrd="0" presId="urn:microsoft.com/office/officeart/2005/8/layout/hList1"/>
    <dgm:cxn modelId="{1D5038DF-BDE3-48B0-AD20-CB5F7860C26D}" type="presOf" srcId="{0BA27D42-47DB-4F52-A213-965910DB08A7}" destId="{8AE31B83-53C9-4BB9-B531-2ECE8F9D2B86}" srcOrd="0" destOrd="0" presId="urn:microsoft.com/office/officeart/2005/8/layout/hList1"/>
    <dgm:cxn modelId="{556F12F1-74BE-4059-B79C-BE674153DA89}" srcId="{7AFD6C1D-BA90-4C85-8905-55BF7A160688}" destId="{12657C2A-FFAE-4CD7-8571-801412023D4C}" srcOrd="1" destOrd="0" parTransId="{63B6822A-FEEF-485F-BD6D-92A66093E9DF}" sibTransId="{E8B196C3-8333-41A3-9545-82534B55EA23}"/>
    <dgm:cxn modelId="{DD8BE2F2-53D9-435A-8BAB-1B92B87B49BE}" srcId="{8A4BCE9A-CDAE-4B76-A742-0AC2288E1529}" destId="{2F3AF1DC-69EC-419F-8C07-C5BDAB3854A4}" srcOrd="1" destOrd="0" parTransId="{6D1BB203-96AB-42FB-8E93-A097B8F789A1}" sibTransId="{0A7007A2-1CC8-4C1A-BFE2-A132681E55EB}"/>
    <dgm:cxn modelId="{66F465F3-6319-4741-952C-0F5F621F0077}" type="presOf" srcId="{358368C7-B502-418E-AC5F-4AE84EF19D53}" destId="{3218AB04-F502-4CC5-B020-6AAB6F277052}" srcOrd="0" destOrd="2" presId="urn:microsoft.com/office/officeart/2005/8/layout/hList1"/>
    <dgm:cxn modelId="{0B26F2F3-B870-45EE-BD1E-801AE55E158E}" srcId="{8A4BCE9A-CDAE-4B76-A742-0AC2288E1529}" destId="{358368C7-B502-418E-AC5F-4AE84EF19D53}" srcOrd="2" destOrd="0" parTransId="{B2A3A607-432A-4E0E-B206-2137B4B57F24}" sibTransId="{45B60492-8285-42F4-AC5D-C0D24693A8A9}"/>
    <dgm:cxn modelId="{A9CD3B31-6953-48A3-BD19-AAA93B9FFCBD}" type="presParOf" srcId="{8AE31B83-53C9-4BB9-B531-2ECE8F9D2B86}" destId="{821BF980-25D0-44D4-B391-DC6B72596D75}" srcOrd="0" destOrd="0" presId="urn:microsoft.com/office/officeart/2005/8/layout/hList1"/>
    <dgm:cxn modelId="{526A99C9-235D-4C8A-B6ED-3E2E1D7BA34A}" type="presParOf" srcId="{821BF980-25D0-44D4-B391-DC6B72596D75}" destId="{A34F9C43-BD05-4A51-B8BD-0B4B44B8CA5F}" srcOrd="0" destOrd="0" presId="urn:microsoft.com/office/officeart/2005/8/layout/hList1"/>
    <dgm:cxn modelId="{94D02A2D-982B-4504-BEE4-6B4831319414}" type="presParOf" srcId="{821BF980-25D0-44D4-B391-DC6B72596D75}" destId="{3218AB04-F502-4CC5-B020-6AAB6F277052}" srcOrd="1" destOrd="0" presId="urn:microsoft.com/office/officeart/2005/8/layout/hList1"/>
    <dgm:cxn modelId="{A9072B87-42C9-454F-AB66-0D46684ACC0D}" type="presParOf" srcId="{8AE31B83-53C9-4BB9-B531-2ECE8F9D2B86}" destId="{46F921FC-4BE0-47FE-91B0-87381A287846}" srcOrd="1" destOrd="0" presId="urn:microsoft.com/office/officeart/2005/8/layout/hList1"/>
    <dgm:cxn modelId="{FAB6419B-C5CB-4877-8F35-F3BD2DF4052E}" type="presParOf" srcId="{8AE31B83-53C9-4BB9-B531-2ECE8F9D2B86}" destId="{1CF43B26-E2E1-4345-B794-5991EE86CDC9}" srcOrd="2" destOrd="0" presId="urn:microsoft.com/office/officeart/2005/8/layout/hList1"/>
    <dgm:cxn modelId="{07B7C54D-C393-4531-8A2E-98D6AB79C9FB}" type="presParOf" srcId="{1CF43B26-E2E1-4345-B794-5991EE86CDC9}" destId="{891DF056-C9CE-4F8C-B9F6-384938091D34}" srcOrd="0" destOrd="0" presId="urn:microsoft.com/office/officeart/2005/8/layout/hList1"/>
    <dgm:cxn modelId="{3C811AE4-5E01-4BBE-8ECC-06BB94A983B1}" type="presParOf" srcId="{1CF43B26-E2E1-4345-B794-5991EE86CDC9}" destId="{CF6E7786-4874-47C0-BBAA-8BFD3F9D227D}" srcOrd="1" destOrd="0" presId="urn:microsoft.com/office/officeart/2005/8/layout/hList1"/>
    <dgm:cxn modelId="{BDCD854F-A5CB-4E96-B12C-052B141F851E}" type="presParOf" srcId="{8AE31B83-53C9-4BB9-B531-2ECE8F9D2B86}" destId="{DB6F29B3-2EC0-4B7A-9CB1-ACDAC405C9AB}" srcOrd="3" destOrd="0" presId="urn:microsoft.com/office/officeart/2005/8/layout/hList1"/>
    <dgm:cxn modelId="{10C900F1-A990-4628-BAF5-38E6216CF707}" type="presParOf" srcId="{8AE31B83-53C9-4BB9-B531-2ECE8F9D2B86}" destId="{601393BB-1FE5-49B4-AB31-F887592E7E82}" srcOrd="4" destOrd="0" presId="urn:microsoft.com/office/officeart/2005/8/layout/hList1"/>
    <dgm:cxn modelId="{8054C8E0-8C1E-40DC-8316-B65DDB869158}" type="presParOf" srcId="{601393BB-1FE5-49B4-AB31-F887592E7E82}" destId="{B367364D-600C-4E11-A3D6-6F7ED64A02AE}" srcOrd="0" destOrd="0" presId="urn:microsoft.com/office/officeart/2005/8/layout/hList1"/>
    <dgm:cxn modelId="{DB9CF52A-C49D-49B6-A6B9-92551D7C321B}" type="presParOf" srcId="{601393BB-1FE5-49B4-AB31-F887592E7E82}" destId="{02B92564-B6DC-4958-B16F-CF24499A8A8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A27D42-47DB-4F52-A213-965910DB08A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4BCE9A-CDAE-4B76-A742-0AC2288E1529}">
      <dgm:prSet phldrT="[Text]"/>
      <dgm:spPr/>
      <dgm:t>
        <a:bodyPr/>
        <a:lstStyle/>
        <a:p>
          <a:r>
            <a:rPr lang="en-IN" dirty="0"/>
            <a:t>Glassdoor</a:t>
          </a:r>
          <a:endParaRPr lang="en-US" dirty="0"/>
        </a:p>
      </dgm:t>
    </dgm:pt>
    <dgm:pt modelId="{D314A7BC-ED0D-46C1-AAF4-21718EC484EB}" type="parTrans" cxnId="{50DFFD93-BD88-44F7-B094-09186172703C}">
      <dgm:prSet/>
      <dgm:spPr/>
      <dgm:t>
        <a:bodyPr/>
        <a:lstStyle/>
        <a:p>
          <a:endParaRPr lang="en-US"/>
        </a:p>
      </dgm:t>
    </dgm:pt>
    <dgm:pt modelId="{F479BB58-F569-427D-B630-2F2331832730}" type="sibTrans" cxnId="{50DFFD93-BD88-44F7-B094-09186172703C}">
      <dgm:prSet/>
      <dgm:spPr/>
      <dgm:t>
        <a:bodyPr/>
        <a:lstStyle/>
        <a:p>
          <a:endParaRPr lang="en-US"/>
        </a:p>
      </dgm:t>
    </dgm:pt>
    <dgm:pt modelId="{150453B4-B186-4EE5-AF3B-3B8A46ADC7A5}">
      <dgm:prSet phldrT="[Text]"/>
      <dgm:spPr/>
      <dgm:t>
        <a:bodyPr/>
        <a:lstStyle/>
        <a:p>
          <a:r>
            <a:rPr lang="en-IN" dirty="0"/>
            <a:t>Job Statistics</a:t>
          </a:r>
          <a:endParaRPr lang="en-US" dirty="0"/>
        </a:p>
      </dgm:t>
    </dgm:pt>
    <dgm:pt modelId="{C1B60315-23EF-4709-8FE8-CE2C983CFA21}" type="parTrans" cxnId="{D85E5029-81C8-4613-9F06-254C7BC9D288}">
      <dgm:prSet/>
      <dgm:spPr/>
      <dgm:t>
        <a:bodyPr/>
        <a:lstStyle/>
        <a:p>
          <a:endParaRPr lang="en-US"/>
        </a:p>
      </dgm:t>
    </dgm:pt>
    <dgm:pt modelId="{57879793-2BC8-4372-8487-CA3FFBD6AEF3}" type="sibTrans" cxnId="{D85E5029-81C8-4613-9F06-254C7BC9D288}">
      <dgm:prSet/>
      <dgm:spPr/>
      <dgm:t>
        <a:bodyPr/>
        <a:lstStyle/>
        <a:p>
          <a:endParaRPr lang="en-US"/>
        </a:p>
      </dgm:t>
    </dgm:pt>
    <dgm:pt modelId="{A5FC19D8-252E-4B7B-AAC6-E5024AD8583B}">
      <dgm:prSet phldrT="[Text]"/>
      <dgm:spPr/>
      <dgm:t>
        <a:bodyPr/>
        <a:lstStyle/>
        <a:p>
          <a:r>
            <a:rPr lang="en-IN" dirty="0"/>
            <a:t>Job Postings =(Non Public)</a:t>
          </a:r>
          <a:endParaRPr lang="en-US" dirty="0"/>
        </a:p>
      </dgm:t>
    </dgm:pt>
    <dgm:pt modelId="{FB72C74C-EF3D-49A3-A6B4-6BAF747767B9}" type="parTrans" cxnId="{9C83B673-4ED9-4716-A80A-007177D8DA0A}">
      <dgm:prSet/>
      <dgm:spPr/>
      <dgm:t>
        <a:bodyPr/>
        <a:lstStyle/>
        <a:p>
          <a:endParaRPr lang="en-US"/>
        </a:p>
      </dgm:t>
    </dgm:pt>
    <dgm:pt modelId="{551BEB06-0A46-4A58-80C9-AE45485D4DA0}" type="sibTrans" cxnId="{9C83B673-4ED9-4716-A80A-007177D8DA0A}">
      <dgm:prSet/>
      <dgm:spPr/>
      <dgm:t>
        <a:bodyPr/>
        <a:lstStyle/>
        <a:p>
          <a:endParaRPr lang="en-US"/>
        </a:p>
      </dgm:t>
    </dgm:pt>
    <dgm:pt modelId="{7AFD6C1D-BA90-4C85-8905-55BF7A160688}">
      <dgm:prSet phldrT="[Text]"/>
      <dgm:spPr/>
      <dgm:t>
        <a:bodyPr/>
        <a:lstStyle/>
        <a:p>
          <a:r>
            <a:rPr lang="en-IN" dirty="0"/>
            <a:t>Indeed</a:t>
          </a:r>
          <a:endParaRPr lang="en-US" dirty="0"/>
        </a:p>
      </dgm:t>
    </dgm:pt>
    <dgm:pt modelId="{44034945-4AF8-4E71-B246-330D146B4260}" type="parTrans" cxnId="{7B3B8250-E3BF-420C-99FC-CA4B7A004544}">
      <dgm:prSet/>
      <dgm:spPr/>
      <dgm:t>
        <a:bodyPr/>
        <a:lstStyle/>
        <a:p>
          <a:endParaRPr lang="en-US"/>
        </a:p>
      </dgm:t>
    </dgm:pt>
    <dgm:pt modelId="{910183B8-5D41-4C59-B3F8-0C6F81B3B95B}" type="sibTrans" cxnId="{7B3B8250-E3BF-420C-99FC-CA4B7A004544}">
      <dgm:prSet/>
      <dgm:spPr/>
      <dgm:t>
        <a:bodyPr/>
        <a:lstStyle/>
        <a:p>
          <a:endParaRPr lang="en-US"/>
        </a:p>
      </dgm:t>
    </dgm:pt>
    <dgm:pt modelId="{730ADDC3-327B-476D-A064-CCEACD0CD77D}">
      <dgm:prSet phldrT="[Text]"/>
      <dgm:spPr/>
      <dgm:t>
        <a:bodyPr/>
        <a:lstStyle/>
        <a:p>
          <a:r>
            <a:rPr lang="en-IN" dirty="0"/>
            <a:t>Job Search (Non-public)</a:t>
          </a:r>
          <a:endParaRPr lang="en-US" dirty="0"/>
        </a:p>
      </dgm:t>
    </dgm:pt>
    <dgm:pt modelId="{8E54BDA5-A55E-4B8B-B01C-0B31AF3FC630}" type="parTrans" cxnId="{3344E065-6B80-48AC-9AAC-AB7D69E78834}">
      <dgm:prSet/>
      <dgm:spPr/>
      <dgm:t>
        <a:bodyPr/>
        <a:lstStyle/>
        <a:p>
          <a:endParaRPr lang="en-US"/>
        </a:p>
      </dgm:t>
    </dgm:pt>
    <dgm:pt modelId="{DE4FD9B3-0A76-4890-8B32-B3676C9EA78B}" type="sibTrans" cxnId="{3344E065-6B80-48AC-9AAC-AB7D69E78834}">
      <dgm:prSet/>
      <dgm:spPr/>
      <dgm:t>
        <a:bodyPr/>
        <a:lstStyle/>
        <a:p>
          <a:endParaRPr lang="en-US"/>
        </a:p>
      </dgm:t>
    </dgm:pt>
    <dgm:pt modelId="{92C6122C-85CD-4878-8724-2F1C5BC47E2E}">
      <dgm:prSet phldrT="[Text]"/>
      <dgm:spPr/>
      <dgm:t>
        <a:bodyPr/>
        <a:lstStyle/>
        <a:p>
          <a:r>
            <a:rPr lang="en-IN" dirty="0"/>
            <a:t>Job Search (Non-Public)</a:t>
          </a:r>
          <a:endParaRPr lang="en-US" dirty="0"/>
        </a:p>
      </dgm:t>
    </dgm:pt>
    <dgm:pt modelId="{002D2F7B-5514-4E15-AA55-F6BB6CDA234F}" type="parTrans" cxnId="{2078C91E-80C8-4D9A-AED7-B1B0EAF4B759}">
      <dgm:prSet/>
      <dgm:spPr/>
      <dgm:t>
        <a:bodyPr/>
        <a:lstStyle/>
        <a:p>
          <a:endParaRPr lang="en-US"/>
        </a:p>
      </dgm:t>
    </dgm:pt>
    <dgm:pt modelId="{184EA242-B4A3-4E6D-9F7C-530AB72D5D89}" type="sibTrans" cxnId="{2078C91E-80C8-4D9A-AED7-B1B0EAF4B759}">
      <dgm:prSet/>
      <dgm:spPr/>
      <dgm:t>
        <a:bodyPr/>
        <a:lstStyle/>
        <a:p>
          <a:endParaRPr lang="en-US"/>
        </a:p>
      </dgm:t>
    </dgm:pt>
    <dgm:pt modelId="{2F3AF1DC-69EC-419F-8C07-C5BDAB3854A4}">
      <dgm:prSet phldrT="[Text]"/>
      <dgm:spPr/>
      <dgm:t>
        <a:bodyPr/>
        <a:lstStyle/>
        <a:p>
          <a:r>
            <a:rPr lang="en-IN" dirty="0"/>
            <a:t>Company Reviews</a:t>
          </a:r>
          <a:endParaRPr lang="en-US" dirty="0"/>
        </a:p>
      </dgm:t>
    </dgm:pt>
    <dgm:pt modelId="{6D1BB203-96AB-42FB-8E93-A097B8F789A1}" type="parTrans" cxnId="{DD8BE2F2-53D9-435A-8BAB-1B92B87B49BE}">
      <dgm:prSet/>
      <dgm:spPr/>
      <dgm:t>
        <a:bodyPr/>
        <a:lstStyle/>
        <a:p>
          <a:endParaRPr lang="en-US"/>
        </a:p>
      </dgm:t>
    </dgm:pt>
    <dgm:pt modelId="{0A7007A2-1CC8-4C1A-BFE2-A132681E55EB}" type="sibTrans" cxnId="{DD8BE2F2-53D9-435A-8BAB-1B92B87B49BE}">
      <dgm:prSet/>
      <dgm:spPr/>
      <dgm:t>
        <a:bodyPr/>
        <a:lstStyle/>
        <a:p>
          <a:endParaRPr lang="en-US"/>
        </a:p>
      </dgm:t>
    </dgm:pt>
    <dgm:pt modelId="{39BAF451-8301-49D6-B614-A36F5ED63FA3}">
      <dgm:prSet phldrT="[Text]"/>
      <dgm:spPr/>
      <dgm:t>
        <a:bodyPr/>
        <a:lstStyle/>
        <a:p>
          <a:r>
            <a:rPr lang="en-IN" dirty="0"/>
            <a:t>LinkedIn</a:t>
          </a:r>
          <a:endParaRPr lang="en-US" dirty="0"/>
        </a:p>
      </dgm:t>
    </dgm:pt>
    <dgm:pt modelId="{CC282279-F2BB-4315-887F-08222B794068}" type="parTrans" cxnId="{5CB2BE33-04AD-4EE2-974D-0F1C64E5F8BD}">
      <dgm:prSet/>
      <dgm:spPr/>
      <dgm:t>
        <a:bodyPr/>
        <a:lstStyle/>
        <a:p>
          <a:endParaRPr lang="en-US"/>
        </a:p>
      </dgm:t>
    </dgm:pt>
    <dgm:pt modelId="{DA4A2B91-E8D5-4B08-9118-9822D2F01D53}" type="sibTrans" cxnId="{5CB2BE33-04AD-4EE2-974D-0F1C64E5F8BD}">
      <dgm:prSet/>
      <dgm:spPr/>
      <dgm:t>
        <a:bodyPr/>
        <a:lstStyle/>
        <a:p>
          <a:endParaRPr lang="en-US"/>
        </a:p>
      </dgm:t>
    </dgm:pt>
    <dgm:pt modelId="{8AE31B83-53C9-4BB9-B531-2ECE8F9D2B86}" type="pres">
      <dgm:prSet presAssocID="{0BA27D42-47DB-4F52-A213-965910DB08A7}" presName="Name0" presStyleCnt="0">
        <dgm:presLayoutVars>
          <dgm:dir/>
          <dgm:animLvl val="lvl"/>
          <dgm:resizeHandles val="exact"/>
        </dgm:presLayoutVars>
      </dgm:prSet>
      <dgm:spPr/>
    </dgm:pt>
    <dgm:pt modelId="{821BF980-25D0-44D4-B391-DC6B72596D75}" type="pres">
      <dgm:prSet presAssocID="{8A4BCE9A-CDAE-4B76-A742-0AC2288E1529}" presName="composite" presStyleCnt="0"/>
      <dgm:spPr/>
    </dgm:pt>
    <dgm:pt modelId="{A34F9C43-BD05-4A51-B8BD-0B4B44B8CA5F}" type="pres">
      <dgm:prSet presAssocID="{8A4BCE9A-CDAE-4B76-A742-0AC2288E152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218AB04-F502-4CC5-B020-6AAB6F277052}" type="pres">
      <dgm:prSet presAssocID="{8A4BCE9A-CDAE-4B76-A742-0AC2288E1529}" presName="desTx" presStyleLbl="alignAccFollowNode1" presStyleIdx="0" presStyleCnt="3">
        <dgm:presLayoutVars>
          <dgm:bulletEnabled val="1"/>
        </dgm:presLayoutVars>
      </dgm:prSet>
      <dgm:spPr/>
    </dgm:pt>
    <dgm:pt modelId="{46F921FC-4BE0-47FE-91B0-87381A287846}" type="pres">
      <dgm:prSet presAssocID="{F479BB58-F569-427D-B630-2F2331832730}" presName="space" presStyleCnt="0"/>
      <dgm:spPr/>
    </dgm:pt>
    <dgm:pt modelId="{1CF43B26-E2E1-4345-B794-5991EE86CDC9}" type="pres">
      <dgm:prSet presAssocID="{7AFD6C1D-BA90-4C85-8905-55BF7A160688}" presName="composite" presStyleCnt="0"/>
      <dgm:spPr/>
    </dgm:pt>
    <dgm:pt modelId="{891DF056-C9CE-4F8C-B9F6-384938091D34}" type="pres">
      <dgm:prSet presAssocID="{7AFD6C1D-BA90-4C85-8905-55BF7A16068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F6E7786-4874-47C0-BBAA-8BFD3F9D227D}" type="pres">
      <dgm:prSet presAssocID="{7AFD6C1D-BA90-4C85-8905-55BF7A160688}" presName="desTx" presStyleLbl="alignAccFollowNode1" presStyleIdx="1" presStyleCnt="3">
        <dgm:presLayoutVars>
          <dgm:bulletEnabled val="1"/>
        </dgm:presLayoutVars>
      </dgm:prSet>
      <dgm:spPr/>
    </dgm:pt>
    <dgm:pt modelId="{DB6F29B3-2EC0-4B7A-9CB1-ACDAC405C9AB}" type="pres">
      <dgm:prSet presAssocID="{910183B8-5D41-4C59-B3F8-0C6F81B3B95B}" presName="space" presStyleCnt="0"/>
      <dgm:spPr/>
    </dgm:pt>
    <dgm:pt modelId="{601393BB-1FE5-49B4-AB31-F887592E7E82}" type="pres">
      <dgm:prSet presAssocID="{39BAF451-8301-49D6-B614-A36F5ED63FA3}" presName="composite" presStyleCnt="0"/>
      <dgm:spPr/>
    </dgm:pt>
    <dgm:pt modelId="{B367364D-600C-4E11-A3D6-6F7ED64A02AE}" type="pres">
      <dgm:prSet presAssocID="{39BAF451-8301-49D6-B614-A36F5ED63FA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2B92564-B6DC-4958-B16F-CF24499A8A81}" type="pres">
      <dgm:prSet presAssocID="{39BAF451-8301-49D6-B614-A36F5ED63FA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45B3007-9D76-4AA1-A6F9-65AF60840E7B}" type="presOf" srcId="{92C6122C-85CD-4878-8724-2F1C5BC47E2E}" destId="{02B92564-B6DC-4958-B16F-CF24499A8A81}" srcOrd="0" destOrd="0" presId="urn:microsoft.com/office/officeart/2005/8/layout/hList1"/>
    <dgm:cxn modelId="{7BD46F13-664C-4D5B-985C-F87522B35B87}" type="presOf" srcId="{39BAF451-8301-49D6-B614-A36F5ED63FA3}" destId="{B367364D-600C-4E11-A3D6-6F7ED64A02AE}" srcOrd="0" destOrd="0" presId="urn:microsoft.com/office/officeart/2005/8/layout/hList1"/>
    <dgm:cxn modelId="{2078C91E-80C8-4D9A-AED7-B1B0EAF4B759}" srcId="{39BAF451-8301-49D6-B614-A36F5ED63FA3}" destId="{92C6122C-85CD-4878-8724-2F1C5BC47E2E}" srcOrd="0" destOrd="0" parTransId="{002D2F7B-5514-4E15-AA55-F6BB6CDA234F}" sibTransId="{184EA242-B4A3-4E6D-9F7C-530AB72D5D89}"/>
    <dgm:cxn modelId="{D85E5029-81C8-4613-9F06-254C7BC9D288}" srcId="{8A4BCE9A-CDAE-4B76-A742-0AC2288E1529}" destId="{150453B4-B186-4EE5-AF3B-3B8A46ADC7A5}" srcOrd="0" destOrd="0" parTransId="{C1B60315-23EF-4709-8FE8-CE2C983CFA21}" sibTransId="{57879793-2BC8-4372-8487-CA3FFBD6AEF3}"/>
    <dgm:cxn modelId="{D555302B-2B9E-4BFA-B7DD-42F1176FB7B9}" type="presOf" srcId="{2F3AF1DC-69EC-419F-8C07-C5BDAB3854A4}" destId="{3218AB04-F502-4CC5-B020-6AAB6F277052}" srcOrd="0" destOrd="1" presId="urn:microsoft.com/office/officeart/2005/8/layout/hList1"/>
    <dgm:cxn modelId="{96081C32-A882-4329-B392-2D8F5158CEB4}" type="presOf" srcId="{7AFD6C1D-BA90-4C85-8905-55BF7A160688}" destId="{891DF056-C9CE-4F8C-B9F6-384938091D34}" srcOrd="0" destOrd="0" presId="urn:microsoft.com/office/officeart/2005/8/layout/hList1"/>
    <dgm:cxn modelId="{5CB2BE33-04AD-4EE2-974D-0F1C64E5F8BD}" srcId="{0BA27D42-47DB-4F52-A213-965910DB08A7}" destId="{39BAF451-8301-49D6-B614-A36F5ED63FA3}" srcOrd="2" destOrd="0" parTransId="{CC282279-F2BB-4315-887F-08222B794068}" sibTransId="{DA4A2B91-E8D5-4B08-9118-9822D2F01D53}"/>
    <dgm:cxn modelId="{3344E065-6B80-48AC-9AAC-AB7D69E78834}" srcId="{7AFD6C1D-BA90-4C85-8905-55BF7A160688}" destId="{730ADDC3-327B-476D-A064-CCEACD0CD77D}" srcOrd="0" destOrd="0" parTransId="{8E54BDA5-A55E-4B8B-B01C-0B31AF3FC630}" sibTransId="{DE4FD9B3-0A76-4890-8B32-B3676C9EA78B}"/>
    <dgm:cxn modelId="{7B3B8250-E3BF-420C-99FC-CA4B7A004544}" srcId="{0BA27D42-47DB-4F52-A213-965910DB08A7}" destId="{7AFD6C1D-BA90-4C85-8905-55BF7A160688}" srcOrd="1" destOrd="0" parTransId="{44034945-4AF8-4E71-B246-330D146B4260}" sibTransId="{910183B8-5D41-4C59-B3F8-0C6F81B3B95B}"/>
    <dgm:cxn modelId="{9C83B673-4ED9-4716-A80A-007177D8DA0A}" srcId="{8A4BCE9A-CDAE-4B76-A742-0AC2288E1529}" destId="{A5FC19D8-252E-4B7B-AAC6-E5024AD8583B}" srcOrd="2" destOrd="0" parTransId="{FB72C74C-EF3D-49A3-A6B4-6BAF747767B9}" sibTransId="{551BEB06-0A46-4A58-80C9-AE45485D4DA0}"/>
    <dgm:cxn modelId="{0DAFDF90-02CF-45F1-8A4B-9CC406D89B0C}" type="presOf" srcId="{8A4BCE9A-CDAE-4B76-A742-0AC2288E1529}" destId="{A34F9C43-BD05-4A51-B8BD-0B4B44B8CA5F}" srcOrd="0" destOrd="0" presId="urn:microsoft.com/office/officeart/2005/8/layout/hList1"/>
    <dgm:cxn modelId="{50DFFD93-BD88-44F7-B094-09186172703C}" srcId="{0BA27D42-47DB-4F52-A213-965910DB08A7}" destId="{8A4BCE9A-CDAE-4B76-A742-0AC2288E1529}" srcOrd="0" destOrd="0" parTransId="{D314A7BC-ED0D-46C1-AAF4-21718EC484EB}" sibTransId="{F479BB58-F569-427D-B630-2F2331832730}"/>
    <dgm:cxn modelId="{1B459D9E-5E4E-4ED3-B06D-F92EE69C3E35}" type="presOf" srcId="{730ADDC3-327B-476D-A064-CCEACD0CD77D}" destId="{CF6E7786-4874-47C0-BBAA-8BFD3F9D227D}" srcOrd="0" destOrd="0" presId="urn:microsoft.com/office/officeart/2005/8/layout/hList1"/>
    <dgm:cxn modelId="{0DCB0EB8-C7C0-4775-855C-4577AB94C848}" type="presOf" srcId="{150453B4-B186-4EE5-AF3B-3B8A46ADC7A5}" destId="{3218AB04-F502-4CC5-B020-6AAB6F277052}" srcOrd="0" destOrd="0" presId="urn:microsoft.com/office/officeart/2005/8/layout/hList1"/>
    <dgm:cxn modelId="{1D5038DF-BDE3-48B0-AD20-CB5F7860C26D}" type="presOf" srcId="{0BA27D42-47DB-4F52-A213-965910DB08A7}" destId="{8AE31B83-53C9-4BB9-B531-2ECE8F9D2B86}" srcOrd="0" destOrd="0" presId="urn:microsoft.com/office/officeart/2005/8/layout/hList1"/>
    <dgm:cxn modelId="{EBB77FEC-75EF-4385-9435-50BFD0BCC372}" type="presOf" srcId="{A5FC19D8-252E-4B7B-AAC6-E5024AD8583B}" destId="{3218AB04-F502-4CC5-B020-6AAB6F277052}" srcOrd="0" destOrd="2" presId="urn:microsoft.com/office/officeart/2005/8/layout/hList1"/>
    <dgm:cxn modelId="{DD8BE2F2-53D9-435A-8BAB-1B92B87B49BE}" srcId="{8A4BCE9A-CDAE-4B76-A742-0AC2288E1529}" destId="{2F3AF1DC-69EC-419F-8C07-C5BDAB3854A4}" srcOrd="1" destOrd="0" parTransId="{6D1BB203-96AB-42FB-8E93-A097B8F789A1}" sibTransId="{0A7007A2-1CC8-4C1A-BFE2-A132681E55EB}"/>
    <dgm:cxn modelId="{A9CD3B31-6953-48A3-BD19-AAA93B9FFCBD}" type="presParOf" srcId="{8AE31B83-53C9-4BB9-B531-2ECE8F9D2B86}" destId="{821BF980-25D0-44D4-B391-DC6B72596D75}" srcOrd="0" destOrd="0" presId="urn:microsoft.com/office/officeart/2005/8/layout/hList1"/>
    <dgm:cxn modelId="{526A99C9-235D-4C8A-B6ED-3E2E1D7BA34A}" type="presParOf" srcId="{821BF980-25D0-44D4-B391-DC6B72596D75}" destId="{A34F9C43-BD05-4A51-B8BD-0B4B44B8CA5F}" srcOrd="0" destOrd="0" presId="urn:microsoft.com/office/officeart/2005/8/layout/hList1"/>
    <dgm:cxn modelId="{94D02A2D-982B-4504-BEE4-6B4831319414}" type="presParOf" srcId="{821BF980-25D0-44D4-B391-DC6B72596D75}" destId="{3218AB04-F502-4CC5-B020-6AAB6F277052}" srcOrd="1" destOrd="0" presId="urn:microsoft.com/office/officeart/2005/8/layout/hList1"/>
    <dgm:cxn modelId="{A9072B87-42C9-454F-AB66-0D46684ACC0D}" type="presParOf" srcId="{8AE31B83-53C9-4BB9-B531-2ECE8F9D2B86}" destId="{46F921FC-4BE0-47FE-91B0-87381A287846}" srcOrd="1" destOrd="0" presId="urn:microsoft.com/office/officeart/2005/8/layout/hList1"/>
    <dgm:cxn modelId="{FAB6419B-C5CB-4877-8F35-F3BD2DF4052E}" type="presParOf" srcId="{8AE31B83-53C9-4BB9-B531-2ECE8F9D2B86}" destId="{1CF43B26-E2E1-4345-B794-5991EE86CDC9}" srcOrd="2" destOrd="0" presId="urn:microsoft.com/office/officeart/2005/8/layout/hList1"/>
    <dgm:cxn modelId="{07B7C54D-C393-4531-8A2E-98D6AB79C9FB}" type="presParOf" srcId="{1CF43B26-E2E1-4345-B794-5991EE86CDC9}" destId="{891DF056-C9CE-4F8C-B9F6-384938091D34}" srcOrd="0" destOrd="0" presId="urn:microsoft.com/office/officeart/2005/8/layout/hList1"/>
    <dgm:cxn modelId="{3C811AE4-5E01-4BBE-8ECC-06BB94A983B1}" type="presParOf" srcId="{1CF43B26-E2E1-4345-B794-5991EE86CDC9}" destId="{CF6E7786-4874-47C0-BBAA-8BFD3F9D227D}" srcOrd="1" destOrd="0" presId="urn:microsoft.com/office/officeart/2005/8/layout/hList1"/>
    <dgm:cxn modelId="{BDCD854F-A5CB-4E96-B12C-052B141F851E}" type="presParOf" srcId="{8AE31B83-53C9-4BB9-B531-2ECE8F9D2B86}" destId="{DB6F29B3-2EC0-4B7A-9CB1-ACDAC405C9AB}" srcOrd="3" destOrd="0" presId="urn:microsoft.com/office/officeart/2005/8/layout/hList1"/>
    <dgm:cxn modelId="{10C900F1-A990-4628-BAF5-38E6216CF707}" type="presParOf" srcId="{8AE31B83-53C9-4BB9-B531-2ECE8F9D2B86}" destId="{601393BB-1FE5-49B4-AB31-F887592E7E82}" srcOrd="4" destOrd="0" presId="urn:microsoft.com/office/officeart/2005/8/layout/hList1"/>
    <dgm:cxn modelId="{8054C8E0-8C1E-40DC-8316-B65DDB869158}" type="presParOf" srcId="{601393BB-1FE5-49B4-AB31-F887592E7E82}" destId="{B367364D-600C-4E11-A3D6-6F7ED64A02AE}" srcOrd="0" destOrd="0" presId="urn:microsoft.com/office/officeart/2005/8/layout/hList1"/>
    <dgm:cxn modelId="{DB9CF52A-C49D-49B6-A6B9-92551D7C321B}" type="presParOf" srcId="{601393BB-1FE5-49B4-AB31-F887592E7E82}" destId="{02B92564-B6DC-4958-B16F-CF24499A8A8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172E5D-8F1A-4FDC-B5C1-10198C90E87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</dgm:pt>
    <dgm:pt modelId="{AFBD5A39-BBA2-4A98-AE06-6616A95CCFCF}">
      <dgm:prSet phldrT="[Text]"/>
      <dgm:spPr/>
      <dgm:t>
        <a:bodyPr/>
        <a:lstStyle/>
        <a:p>
          <a:r>
            <a:rPr lang="en-IN" dirty="0"/>
            <a:t>Search By Job Title</a:t>
          </a:r>
          <a:endParaRPr lang="en-US" dirty="0"/>
        </a:p>
      </dgm:t>
    </dgm:pt>
    <dgm:pt modelId="{DB6F8A79-1393-4611-8EDD-747361EECE57}" type="parTrans" cxnId="{EBF9A06E-8413-4564-B28A-BF8F6740D679}">
      <dgm:prSet/>
      <dgm:spPr/>
      <dgm:t>
        <a:bodyPr/>
        <a:lstStyle/>
        <a:p>
          <a:endParaRPr lang="en-US"/>
        </a:p>
      </dgm:t>
    </dgm:pt>
    <dgm:pt modelId="{AA63E9B3-8E28-4BC4-98A6-7D6F85E79858}" type="sibTrans" cxnId="{EBF9A06E-8413-4564-B28A-BF8F6740D679}">
      <dgm:prSet/>
      <dgm:spPr/>
      <dgm:t>
        <a:bodyPr/>
        <a:lstStyle/>
        <a:p>
          <a:endParaRPr lang="en-US"/>
        </a:p>
      </dgm:t>
    </dgm:pt>
    <dgm:pt modelId="{F92A5892-0AA2-44FB-BC62-071D0BD99D05}">
      <dgm:prSet phldrT="[Text]"/>
      <dgm:spPr/>
      <dgm:t>
        <a:bodyPr/>
        <a:lstStyle/>
        <a:p>
          <a:r>
            <a:rPr lang="en-IN" dirty="0"/>
            <a:t>Create API Request</a:t>
          </a:r>
          <a:endParaRPr lang="en-US" dirty="0"/>
        </a:p>
      </dgm:t>
    </dgm:pt>
    <dgm:pt modelId="{1FFC8E21-30C9-4245-8EA5-BE298DF4A24E}" type="parTrans" cxnId="{0B7D0E9A-34FB-48A7-BB1E-A666E11658DD}">
      <dgm:prSet/>
      <dgm:spPr/>
      <dgm:t>
        <a:bodyPr/>
        <a:lstStyle/>
        <a:p>
          <a:endParaRPr lang="en-US"/>
        </a:p>
      </dgm:t>
    </dgm:pt>
    <dgm:pt modelId="{34BF61EC-3040-4910-9CE1-51DA63F4C6D9}" type="sibTrans" cxnId="{0B7D0E9A-34FB-48A7-BB1E-A666E11658DD}">
      <dgm:prSet/>
      <dgm:spPr/>
      <dgm:t>
        <a:bodyPr/>
        <a:lstStyle/>
        <a:p>
          <a:endParaRPr lang="en-US"/>
        </a:p>
      </dgm:t>
    </dgm:pt>
    <dgm:pt modelId="{3E61C2D8-B830-4B97-9C98-2BE85623FA5B}">
      <dgm:prSet phldrT="[Text]"/>
      <dgm:spPr/>
      <dgm:t>
        <a:bodyPr/>
        <a:lstStyle/>
        <a:p>
          <a:r>
            <a:rPr lang="en-IN" dirty="0"/>
            <a:t>Load and Save Output to </a:t>
          </a:r>
          <a:r>
            <a:rPr lang="en-IN" dirty="0" err="1"/>
            <a:t>DataFrame</a:t>
          </a:r>
          <a:endParaRPr lang="en-US" dirty="0"/>
        </a:p>
      </dgm:t>
    </dgm:pt>
    <dgm:pt modelId="{CBF2866D-E74C-48FB-A5CD-AB87294E6D0A}" type="parTrans" cxnId="{DC0E83DB-97B7-4CEC-A7AD-C4D9B42F510B}">
      <dgm:prSet/>
      <dgm:spPr/>
      <dgm:t>
        <a:bodyPr/>
        <a:lstStyle/>
        <a:p>
          <a:endParaRPr lang="en-US"/>
        </a:p>
      </dgm:t>
    </dgm:pt>
    <dgm:pt modelId="{BDC34C10-8D5A-43EC-A244-27E1425E8B66}" type="sibTrans" cxnId="{DC0E83DB-97B7-4CEC-A7AD-C4D9B42F510B}">
      <dgm:prSet/>
      <dgm:spPr/>
      <dgm:t>
        <a:bodyPr/>
        <a:lstStyle/>
        <a:p>
          <a:endParaRPr lang="en-US"/>
        </a:p>
      </dgm:t>
    </dgm:pt>
    <dgm:pt modelId="{58023AC8-5F99-485A-BFBD-D0C15FF59B61}">
      <dgm:prSet phldrT="[Text]"/>
      <dgm:spPr/>
      <dgm:t>
        <a:bodyPr/>
        <a:lstStyle/>
        <a:p>
          <a:r>
            <a:rPr lang="en-IN" dirty="0"/>
            <a:t>Ex: Data Analyst</a:t>
          </a:r>
          <a:endParaRPr lang="en-US" dirty="0"/>
        </a:p>
      </dgm:t>
    </dgm:pt>
    <dgm:pt modelId="{2C28C993-96CC-472A-84BA-675CE633A2AD}" type="parTrans" cxnId="{F4E3E0CA-E0DA-4752-B6BC-A6F397C1D46C}">
      <dgm:prSet/>
      <dgm:spPr/>
      <dgm:t>
        <a:bodyPr/>
        <a:lstStyle/>
        <a:p>
          <a:endParaRPr lang="en-US"/>
        </a:p>
      </dgm:t>
    </dgm:pt>
    <dgm:pt modelId="{86834925-85A9-4BE0-A3E3-A9BCA918EF8B}" type="sibTrans" cxnId="{F4E3E0CA-E0DA-4752-B6BC-A6F397C1D46C}">
      <dgm:prSet/>
      <dgm:spPr/>
      <dgm:t>
        <a:bodyPr/>
        <a:lstStyle/>
        <a:p>
          <a:endParaRPr lang="en-US"/>
        </a:p>
      </dgm:t>
    </dgm:pt>
    <dgm:pt modelId="{753A423B-95B2-4EC4-B9EA-44AC1F3C7D8D}">
      <dgm:prSet phldrT="[Text]"/>
      <dgm:spPr/>
      <dgm:t>
        <a:bodyPr/>
        <a:lstStyle/>
        <a:p>
          <a:r>
            <a:rPr lang="en-IN" dirty="0"/>
            <a:t>Job Title</a:t>
          </a:r>
          <a:endParaRPr lang="en-US" dirty="0"/>
        </a:p>
      </dgm:t>
    </dgm:pt>
    <dgm:pt modelId="{C2A41666-5C2D-4766-8545-BBA5D08A3568}" type="parTrans" cxnId="{541F0A08-1B3D-4CD3-9EE4-3DE064E350B8}">
      <dgm:prSet/>
      <dgm:spPr/>
      <dgm:t>
        <a:bodyPr/>
        <a:lstStyle/>
        <a:p>
          <a:endParaRPr lang="en-US"/>
        </a:p>
      </dgm:t>
    </dgm:pt>
    <dgm:pt modelId="{C5F9981A-7183-4A5D-A13C-3C6AF66668E3}" type="sibTrans" cxnId="{541F0A08-1B3D-4CD3-9EE4-3DE064E350B8}">
      <dgm:prSet/>
      <dgm:spPr/>
      <dgm:t>
        <a:bodyPr/>
        <a:lstStyle/>
        <a:p>
          <a:endParaRPr lang="en-US"/>
        </a:p>
      </dgm:t>
    </dgm:pt>
    <dgm:pt modelId="{62AA8A5A-9743-4087-AF57-5717A734F73F}">
      <dgm:prSet phldrT="[Text]"/>
      <dgm:spPr/>
      <dgm:t>
        <a:bodyPr/>
        <a:lstStyle/>
        <a:p>
          <a:r>
            <a:rPr lang="en-IN" dirty="0"/>
            <a:t>City</a:t>
          </a:r>
          <a:endParaRPr lang="en-US" dirty="0"/>
        </a:p>
      </dgm:t>
    </dgm:pt>
    <dgm:pt modelId="{BD384984-D34B-471E-96AF-B75CAEEC389A}" type="parTrans" cxnId="{E4FE67D6-FC41-4065-8C8E-2FF66A7B378C}">
      <dgm:prSet/>
      <dgm:spPr/>
      <dgm:t>
        <a:bodyPr/>
        <a:lstStyle/>
        <a:p>
          <a:endParaRPr lang="en-US"/>
        </a:p>
      </dgm:t>
    </dgm:pt>
    <dgm:pt modelId="{3D7B7A5B-48EE-4CB8-A816-7AC2BD8857C1}" type="sibTrans" cxnId="{E4FE67D6-FC41-4065-8C8E-2FF66A7B378C}">
      <dgm:prSet/>
      <dgm:spPr/>
      <dgm:t>
        <a:bodyPr/>
        <a:lstStyle/>
        <a:p>
          <a:endParaRPr lang="en-US"/>
        </a:p>
      </dgm:t>
    </dgm:pt>
    <dgm:pt modelId="{57C96F43-5E67-4735-A6FB-5A71B8E3FC20}">
      <dgm:prSet phldrT="[Text]"/>
      <dgm:spPr/>
      <dgm:t>
        <a:bodyPr/>
        <a:lstStyle/>
        <a:p>
          <a:r>
            <a:rPr lang="en-IN" dirty="0"/>
            <a:t>Number of Jobs</a:t>
          </a:r>
          <a:endParaRPr lang="en-US" dirty="0"/>
        </a:p>
      </dgm:t>
    </dgm:pt>
    <dgm:pt modelId="{7A5B80A9-4697-4C05-B7CC-1A91AA9EF737}" type="parTrans" cxnId="{428FE3C1-D2D8-4019-A314-4C5D3107698C}">
      <dgm:prSet/>
      <dgm:spPr/>
      <dgm:t>
        <a:bodyPr/>
        <a:lstStyle/>
        <a:p>
          <a:endParaRPr lang="en-US"/>
        </a:p>
      </dgm:t>
    </dgm:pt>
    <dgm:pt modelId="{726A0B70-C3BF-4379-801B-1C5E22D9BA88}" type="sibTrans" cxnId="{428FE3C1-D2D8-4019-A314-4C5D3107698C}">
      <dgm:prSet/>
      <dgm:spPr/>
      <dgm:t>
        <a:bodyPr/>
        <a:lstStyle/>
        <a:p>
          <a:endParaRPr lang="en-US"/>
        </a:p>
      </dgm:t>
    </dgm:pt>
    <dgm:pt modelId="{15E58970-B07E-46C6-8C05-432A746D0EC2}">
      <dgm:prSet phldrT="[Text]"/>
      <dgm:spPr/>
      <dgm:t>
        <a:bodyPr/>
        <a:lstStyle/>
        <a:p>
          <a:r>
            <a:rPr lang="en-IN" dirty="0"/>
            <a:t>Return by City</a:t>
          </a:r>
          <a:endParaRPr lang="en-US" dirty="0"/>
        </a:p>
      </dgm:t>
    </dgm:pt>
    <dgm:pt modelId="{DE53670B-A01C-4021-9F53-A0593E25F657}" type="parTrans" cxnId="{10F3C64C-54E1-4A0C-9EB3-7CE25E2D946E}">
      <dgm:prSet/>
      <dgm:spPr/>
      <dgm:t>
        <a:bodyPr/>
        <a:lstStyle/>
        <a:p>
          <a:endParaRPr lang="en-US"/>
        </a:p>
      </dgm:t>
    </dgm:pt>
    <dgm:pt modelId="{4E64FAE0-8BC9-4205-9274-D3F9960D326A}" type="sibTrans" cxnId="{10F3C64C-54E1-4A0C-9EB3-7CE25E2D946E}">
      <dgm:prSet/>
      <dgm:spPr/>
      <dgm:t>
        <a:bodyPr/>
        <a:lstStyle/>
        <a:p>
          <a:endParaRPr lang="en-US"/>
        </a:p>
      </dgm:t>
    </dgm:pt>
    <dgm:pt modelId="{9B0456A5-534E-4D84-B7C2-2CF2D8B342C8}">
      <dgm:prSet phldrT="[Text]"/>
      <dgm:spPr/>
      <dgm:t>
        <a:bodyPr/>
        <a:lstStyle/>
        <a:p>
          <a:r>
            <a:rPr lang="en-IN"/>
            <a:t>API </a:t>
          </a:r>
          <a:r>
            <a:rPr lang="en-IN" dirty="0"/>
            <a:t>Keys</a:t>
          </a:r>
          <a:endParaRPr lang="en-US" dirty="0"/>
        </a:p>
      </dgm:t>
    </dgm:pt>
    <dgm:pt modelId="{3B264EDD-B3EC-46AE-878B-42208A07BD05}" type="parTrans" cxnId="{C505EC63-9AEB-46E4-854D-205E12DB68A9}">
      <dgm:prSet/>
      <dgm:spPr/>
      <dgm:t>
        <a:bodyPr/>
        <a:lstStyle/>
        <a:p>
          <a:endParaRPr lang="en-US"/>
        </a:p>
      </dgm:t>
    </dgm:pt>
    <dgm:pt modelId="{349CC1CD-B1FA-47DA-B9FF-2A29BA58F9A6}" type="sibTrans" cxnId="{C505EC63-9AEB-46E4-854D-205E12DB68A9}">
      <dgm:prSet/>
      <dgm:spPr/>
      <dgm:t>
        <a:bodyPr/>
        <a:lstStyle/>
        <a:p>
          <a:endParaRPr lang="en-US"/>
        </a:p>
      </dgm:t>
    </dgm:pt>
    <dgm:pt modelId="{5C443D63-A449-41DF-9A2B-1194C63B9EE1}">
      <dgm:prSet phldrT="[Text]"/>
      <dgm:spPr/>
      <dgm:t>
        <a:bodyPr/>
        <a:lstStyle/>
        <a:p>
          <a:r>
            <a:rPr lang="en-IN" dirty="0"/>
            <a:t>Latitude</a:t>
          </a:r>
          <a:endParaRPr lang="en-US" dirty="0"/>
        </a:p>
      </dgm:t>
    </dgm:pt>
    <dgm:pt modelId="{C7F24059-99F3-460E-B345-E2DD64B0FCBC}" type="parTrans" cxnId="{ACBE6577-AD37-467D-964D-A8D1EA10BEF0}">
      <dgm:prSet/>
      <dgm:spPr/>
      <dgm:t>
        <a:bodyPr/>
        <a:lstStyle/>
        <a:p>
          <a:endParaRPr lang="en-US"/>
        </a:p>
      </dgm:t>
    </dgm:pt>
    <dgm:pt modelId="{76528E51-8882-419E-91E6-BEF4948B480A}" type="sibTrans" cxnId="{ACBE6577-AD37-467D-964D-A8D1EA10BEF0}">
      <dgm:prSet/>
      <dgm:spPr/>
      <dgm:t>
        <a:bodyPr/>
        <a:lstStyle/>
        <a:p>
          <a:endParaRPr lang="en-US"/>
        </a:p>
      </dgm:t>
    </dgm:pt>
    <dgm:pt modelId="{432D3F9D-6CD7-4861-A3FE-209CB607AEB5}">
      <dgm:prSet phldrT="[Text]"/>
      <dgm:spPr/>
      <dgm:t>
        <a:bodyPr/>
        <a:lstStyle/>
        <a:p>
          <a:r>
            <a:rPr lang="en-IN" dirty="0"/>
            <a:t>Longitude</a:t>
          </a:r>
          <a:endParaRPr lang="en-US" dirty="0"/>
        </a:p>
      </dgm:t>
    </dgm:pt>
    <dgm:pt modelId="{EAF5516F-15B0-4C2F-9859-4D3B737C4A31}" type="parTrans" cxnId="{E3D3F426-83BD-4984-97AB-0FBD33E6C67A}">
      <dgm:prSet/>
      <dgm:spPr/>
      <dgm:t>
        <a:bodyPr/>
        <a:lstStyle/>
        <a:p>
          <a:endParaRPr lang="en-US"/>
        </a:p>
      </dgm:t>
    </dgm:pt>
    <dgm:pt modelId="{457BE236-3580-4EB4-A49E-1A0ACB5592B3}" type="sibTrans" cxnId="{E3D3F426-83BD-4984-97AB-0FBD33E6C67A}">
      <dgm:prSet/>
      <dgm:spPr/>
      <dgm:t>
        <a:bodyPr/>
        <a:lstStyle/>
        <a:p>
          <a:endParaRPr lang="en-US"/>
        </a:p>
      </dgm:t>
    </dgm:pt>
    <dgm:pt modelId="{70D575A1-32DE-45DA-8BE0-A154E36138BC}" type="pres">
      <dgm:prSet presAssocID="{68172E5D-8F1A-4FDC-B5C1-10198C90E875}" presName="theList" presStyleCnt="0">
        <dgm:presLayoutVars>
          <dgm:dir/>
          <dgm:animLvl val="lvl"/>
          <dgm:resizeHandles val="exact"/>
        </dgm:presLayoutVars>
      </dgm:prSet>
      <dgm:spPr/>
    </dgm:pt>
    <dgm:pt modelId="{D0B95E4F-E6AA-4FAC-938D-397AD6381481}" type="pres">
      <dgm:prSet presAssocID="{AFBD5A39-BBA2-4A98-AE06-6616A95CCFCF}" presName="compNode" presStyleCnt="0"/>
      <dgm:spPr/>
    </dgm:pt>
    <dgm:pt modelId="{0635D9D6-DB27-455B-A3EA-CD1CB526B94F}" type="pres">
      <dgm:prSet presAssocID="{AFBD5A39-BBA2-4A98-AE06-6616A95CCFCF}" presName="noGeometry" presStyleCnt="0"/>
      <dgm:spPr/>
    </dgm:pt>
    <dgm:pt modelId="{FFE27E41-CF6F-459E-9437-BD1744156894}" type="pres">
      <dgm:prSet presAssocID="{AFBD5A39-BBA2-4A98-AE06-6616A95CCFCF}" presName="childTextVisible" presStyleLbl="bgAccFollowNode1" presStyleIdx="0" presStyleCnt="3">
        <dgm:presLayoutVars>
          <dgm:bulletEnabled val="1"/>
        </dgm:presLayoutVars>
      </dgm:prSet>
      <dgm:spPr/>
    </dgm:pt>
    <dgm:pt modelId="{4F5C109D-D7E4-46BA-B077-70206064AE6C}" type="pres">
      <dgm:prSet presAssocID="{AFBD5A39-BBA2-4A98-AE06-6616A95CCFCF}" presName="childTextHidden" presStyleLbl="bgAccFollowNode1" presStyleIdx="0" presStyleCnt="3"/>
      <dgm:spPr/>
    </dgm:pt>
    <dgm:pt modelId="{7610E454-9D62-43D0-BF61-D01DA9C10ED3}" type="pres">
      <dgm:prSet presAssocID="{AFBD5A39-BBA2-4A98-AE06-6616A95CCFC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92592E3-B9EC-4FA1-8F3D-683A084AE9BB}" type="pres">
      <dgm:prSet presAssocID="{AFBD5A39-BBA2-4A98-AE06-6616A95CCFCF}" presName="aSpace" presStyleCnt="0"/>
      <dgm:spPr/>
    </dgm:pt>
    <dgm:pt modelId="{5DA88DB3-8888-440D-90A7-989544882F2B}" type="pres">
      <dgm:prSet presAssocID="{F92A5892-0AA2-44FB-BC62-071D0BD99D05}" presName="compNode" presStyleCnt="0"/>
      <dgm:spPr/>
    </dgm:pt>
    <dgm:pt modelId="{3D513C05-63DC-4D5C-8AE2-FEBDC4DD0C59}" type="pres">
      <dgm:prSet presAssocID="{F92A5892-0AA2-44FB-BC62-071D0BD99D05}" presName="noGeometry" presStyleCnt="0"/>
      <dgm:spPr/>
    </dgm:pt>
    <dgm:pt modelId="{D6A31A97-7B1A-4CCF-A39A-BBB71AD0CF3F}" type="pres">
      <dgm:prSet presAssocID="{F92A5892-0AA2-44FB-BC62-071D0BD99D05}" presName="childTextVisible" presStyleLbl="bgAccFollowNode1" presStyleIdx="1" presStyleCnt="3">
        <dgm:presLayoutVars>
          <dgm:bulletEnabled val="1"/>
        </dgm:presLayoutVars>
      </dgm:prSet>
      <dgm:spPr/>
    </dgm:pt>
    <dgm:pt modelId="{21C28742-9785-4F94-8B13-019CA92DCF9E}" type="pres">
      <dgm:prSet presAssocID="{F92A5892-0AA2-44FB-BC62-071D0BD99D05}" presName="childTextHidden" presStyleLbl="bgAccFollowNode1" presStyleIdx="1" presStyleCnt="3"/>
      <dgm:spPr/>
    </dgm:pt>
    <dgm:pt modelId="{4A9A7D9B-C381-423E-990C-2C6AE37C155E}" type="pres">
      <dgm:prSet presAssocID="{F92A5892-0AA2-44FB-BC62-071D0BD99D0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175242F-07AD-4E2C-A492-777A478B6AD9}" type="pres">
      <dgm:prSet presAssocID="{F92A5892-0AA2-44FB-BC62-071D0BD99D05}" presName="aSpace" presStyleCnt="0"/>
      <dgm:spPr/>
    </dgm:pt>
    <dgm:pt modelId="{2CF50B04-2189-4A11-AD37-981EDE6FA84D}" type="pres">
      <dgm:prSet presAssocID="{3E61C2D8-B830-4B97-9C98-2BE85623FA5B}" presName="compNode" presStyleCnt="0"/>
      <dgm:spPr/>
    </dgm:pt>
    <dgm:pt modelId="{E720A52B-61DD-4D63-B53C-6DC443405B70}" type="pres">
      <dgm:prSet presAssocID="{3E61C2D8-B830-4B97-9C98-2BE85623FA5B}" presName="noGeometry" presStyleCnt="0"/>
      <dgm:spPr/>
    </dgm:pt>
    <dgm:pt modelId="{A7DB2F93-499F-4913-9D71-A8D62C6CB58A}" type="pres">
      <dgm:prSet presAssocID="{3E61C2D8-B830-4B97-9C98-2BE85623FA5B}" presName="childTextVisible" presStyleLbl="bgAccFollowNode1" presStyleIdx="2" presStyleCnt="3">
        <dgm:presLayoutVars>
          <dgm:bulletEnabled val="1"/>
        </dgm:presLayoutVars>
      </dgm:prSet>
      <dgm:spPr/>
    </dgm:pt>
    <dgm:pt modelId="{64735115-C112-4FF9-A5B0-71A4689C4E4E}" type="pres">
      <dgm:prSet presAssocID="{3E61C2D8-B830-4B97-9C98-2BE85623FA5B}" presName="childTextHidden" presStyleLbl="bgAccFollowNode1" presStyleIdx="2" presStyleCnt="3"/>
      <dgm:spPr/>
    </dgm:pt>
    <dgm:pt modelId="{76971B31-B7E8-42E2-8514-6BA56E8B80F2}" type="pres">
      <dgm:prSet presAssocID="{3E61C2D8-B830-4B97-9C98-2BE85623FA5B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0BBAD00-A3FF-466D-9C17-805019B2CB06}" type="presOf" srcId="{9B0456A5-534E-4D84-B7C2-2CF2D8B342C8}" destId="{D6A31A97-7B1A-4CCF-A39A-BBB71AD0CF3F}" srcOrd="0" destOrd="2" presId="urn:microsoft.com/office/officeart/2005/8/layout/hProcess6"/>
    <dgm:cxn modelId="{541F0A08-1B3D-4CD3-9EE4-3DE064E350B8}" srcId="{F92A5892-0AA2-44FB-BC62-071D0BD99D05}" destId="{753A423B-95B2-4EC4-B9EA-44AC1F3C7D8D}" srcOrd="0" destOrd="0" parTransId="{C2A41666-5C2D-4766-8545-BBA5D08A3568}" sibTransId="{C5F9981A-7183-4A5D-A13C-3C6AF66668E3}"/>
    <dgm:cxn modelId="{A3BFC309-2AC7-41E1-A3E1-E55332AAACC9}" type="presOf" srcId="{58023AC8-5F99-485A-BFBD-D0C15FF59B61}" destId="{4F5C109D-D7E4-46BA-B077-70206064AE6C}" srcOrd="1" destOrd="0" presId="urn:microsoft.com/office/officeart/2005/8/layout/hProcess6"/>
    <dgm:cxn modelId="{CEE90F0B-D484-4390-A652-BB60E9B839C3}" type="presOf" srcId="{57C96F43-5E67-4735-A6FB-5A71B8E3FC20}" destId="{64735115-C112-4FF9-A5B0-71A4689C4E4E}" srcOrd="1" destOrd="1" presId="urn:microsoft.com/office/officeart/2005/8/layout/hProcess6"/>
    <dgm:cxn modelId="{1AC34820-470B-467A-98E0-72E777882F21}" type="presOf" srcId="{9B0456A5-534E-4D84-B7C2-2CF2D8B342C8}" destId="{21C28742-9785-4F94-8B13-019CA92DCF9E}" srcOrd="1" destOrd="2" presId="urn:microsoft.com/office/officeart/2005/8/layout/hProcess6"/>
    <dgm:cxn modelId="{F3642322-6336-4BCF-80CD-FAFD84B651A2}" type="presOf" srcId="{5C443D63-A449-41DF-9A2B-1194C63B9EE1}" destId="{A7DB2F93-499F-4913-9D71-A8D62C6CB58A}" srcOrd="0" destOrd="2" presId="urn:microsoft.com/office/officeart/2005/8/layout/hProcess6"/>
    <dgm:cxn modelId="{E3D3F426-83BD-4984-97AB-0FBD33E6C67A}" srcId="{3E61C2D8-B830-4B97-9C98-2BE85623FA5B}" destId="{432D3F9D-6CD7-4861-A3FE-209CB607AEB5}" srcOrd="3" destOrd="0" parTransId="{EAF5516F-15B0-4C2F-9859-4D3B737C4A31}" sibTransId="{457BE236-3580-4EB4-A49E-1A0ACB5592B3}"/>
    <dgm:cxn modelId="{A43ABF2A-8DE7-4394-9600-83799472E895}" type="presOf" srcId="{432D3F9D-6CD7-4861-A3FE-209CB607AEB5}" destId="{A7DB2F93-499F-4913-9D71-A8D62C6CB58A}" srcOrd="0" destOrd="3" presId="urn:microsoft.com/office/officeart/2005/8/layout/hProcess6"/>
    <dgm:cxn modelId="{D8A9AA3C-9105-4415-B39B-2C582D7EBEF9}" type="presOf" srcId="{753A423B-95B2-4EC4-B9EA-44AC1F3C7D8D}" destId="{D6A31A97-7B1A-4CCF-A39A-BBB71AD0CF3F}" srcOrd="0" destOrd="0" presId="urn:microsoft.com/office/officeart/2005/8/layout/hProcess6"/>
    <dgm:cxn modelId="{C505EC63-9AEB-46E4-854D-205E12DB68A9}" srcId="{F92A5892-0AA2-44FB-BC62-071D0BD99D05}" destId="{9B0456A5-534E-4D84-B7C2-2CF2D8B342C8}" srcOrd="2" destOrd="0" parTransId="{3B264EDD-B3EC-46AE-878B-42208A07BD05}" sibTransId="{349CC1CD-B1FA-47DA-B9FF-2A29BA58F9A6}"/>
    <dgm:cxn modelId="{DF2D8564-9B96-4D7A-88B1-51CBA750031E}" type="presOf" srcId="{15E58970-B07E-46C6-8C05-432A746D0EC2}" destId="{D6A31A97-7B1A-4CCF-A39A-BBB71AD0CF3F}" srcOrd="0" destOrd="1" presId="urn:microsoft.com/office/officeart/2005/8/layout/hProcess6"/>
    <dgm:cxn modelId="{941A606B-8007-44FE-9FF6-EBF44F055052}" type="presOf" srcId="{15E58970-B07E-46C6-8C05-432A746D0EC2}" destId="{21C28742-9785-4F94-8B13-019CA92DCF9E}" srcOrd="1" destOrd="1" presId="urn:microsoft.com/office/officeart/2005/8/layout/hProcess6"/>
    <dgm:cxn modelId="{10F3C64C-54E1-4A0C-9EB3-7CE25E2D946E}" srcId="{F92A5892-0AA2-44FB-BC62-071D0BD99D05}" destId="{15E58970-B07E-46C6-8C05-432A746D0EC2}" srcOrd="1" destOrd="0" parTransId="{DE53670B-A01C-4021-9F53-A0593E25F657}" sibTransId="{4E64FAE0-8BC9-4205-9274-D3F9960D326A}"/>
    <dgm:cxn modelId="{EBF9A06E-8413-4564-B28A-BF8F6740D679}" srcId="{68172E5D-8F1A-4FDC-B5C1-10198C90E875}" destId="{AFBD5A39-BBA2-4A98-AE06-6616A95CCFCF}" srcOrd="0" destOrd="0" parTransId="{DB6F8A79-1393-4611-8EDD-747361EECE57}" sibTransId="{AA63E9B3-8E28-4BC4-98A6-7D6F85E79858}"/>
    <dgm:cxn modelId="{6B36D574-ECD9-41A5-A138-D52BE9D76C64}" type="presOf" srcId="{68172E5D-8F1A-4FDC-B5C1-10198C90E875}" destId="{70D575A1-32DE-45DA-8BE0-A154E36138BC}" srcOrd="0" destOrd="0" presId="urn:microsoft.com/office/officeart/2005/8/layout/hProcess6"/>
    <dgm:cxn modelId="{D4A80E76-6AFA-4DFC-ABB7-467C902D6888}" type="presOf" srcId="{3E61C2D8-B830-4B97-9C98-2BE85623FA5B}" destId="{76971B31-B7E8-42E2-8514-6BA56E8B80F2}" srcOrd="0" destOrd="0" presId="urn:microsoft.com/office/officeart/2005/8/layout/hProcess6"/>
    <dgm:cxn modelId="{ACBE6577-AD37-467D-964D-A8D1EA10BEF0}" srcId="{3E61C2D8-B830-4B97-9C98-2BE85623FA5B}" destId="{5C443D63-A449-41DF-9A2B-1194C63B9EE1}" srcOrd="2" destOrd="0" parTransId="{C7F24059-99F3-460E-B345-E2DD64B0FCBC}" sibTransId="{76528E51-8882-419E-91E6-BEF4948B480A}"/>
    <dgm:cxn modelId="{75605A7A-959E-46A3-AF27-CC28A43523AE}" type="presOf" srcId="{57C96F43-5E67-4735-A6FB-5A71B8E3FC20}" destId="{A7DB2F93-499F-4913-9D71-A8D62C6CB58A}" srcOrd="0" destOrd="1" presId="urn:microsoft.com/office/officeart/2005/8/layout/hProcess6"/>
    <dgm:cxn modelId="{AA641885-B21C-46A3-9D87-157307858333}" type="presOf" srcId="{753A423B-95B2-4EC4-B9EA-44AC1F3C7D8D}" destId="{21C28742-9785-4F94-8B13-019CA92DCF9E}" srcOrd="1" destOrd="0" presId="urn:microsoft.com/office/officeart/2005/8/layout/hProcess6"/>
    <dgm:cxn modelId="{0B7D0E9A-34FB-48A7-BB1E-A666E11658DD}" srcId="{68172E5D-8F1A-4FDC-B5C1-10198C90E875}" destId="{F92A5892-0AA2-44FB-BC62-071D0BD99D05}" srcOrd="1" destOrd="0" parTransId="{1FFC8E21-30C9-4245-8EA5-BE298DF4A24E}" sibTransId="{34BF61EC-3040-4910-9CE1-51DA63F4C6D9}"/>
    <dgm:cxn modelId="{DFBA90A0-46C7-4DB7-A35F-5E4C152854B5}" type="presOf" srcId="{62AA8A5A-9743-4087-AF57-5717A734F73F}" destId="{64735115-C112-4FF9-A5B0-71A4689C4E4E}" srcOrd="1" destOrd="0" presId="urn:microsoft.com/office/officeart/2005/8/layout/hProcess6"/>
    <dgm:cxn modelId="{52197EBB-8E63-4466-8725-A74D14CBF512}" type="presOf" srcId="{5C443D63-A449-41DF-9A2B-1194C63B9EE1}" destId="{64735115-C112-4FF9-A5B0-71A4689C4E4E}" srcOrd="1" destOrd="2" presId="urn:microsoft.com/office/officeart/2005/8/layout/hProcess6"/>
    <dgm:cxn modelId="{1C738FBC-4354-4010-A70E-F356A30CB43C}" type="presOf" srcId="{F92A5892-0AA2-44FB-BC62-071D0BD99D05}" destId="{4A9A7D9B-C381-423E-990C-2C6AE37C155E}" srcOrd="0" destOrd="0" presId="urn:microsoft.com/office/officeart/2005/8/layout/hProcess6"/>
    <dgm:cxn modelId="{428FE3C1-D2D8-4019-A314-4C5D3107698C}" srcId="{3E61C2D8-B830-4B97-9C98-2BE85623FA5B}" destId="{57C96F43-5E67-4735-A6FB-5A71B8E3FC20}" srcOrd="1" destOrd="0" parTransId="{7A5B80A9-4697-4C05-B7CC-1A91AA9EF737}" sibTransId="{726A0B70-C3BF-4379-801B-1C5E22D9BA88}"/>
    <dgm:cxn modelId="{F4E3E0CA-E0DA-4752-B6BC-A6F397C1D46C}" srcId="{AFBD5A39-BBA2-4A98-AE06-6616A95CCFCF}" destId="{58023AC8-5F99-485A-BFBD-D0C15FF59B61}" srcOrd="0" destOrd="0" parTransId="{2C28C993-96CC-472A-84BA-675CE633A2AD}" sibTransId="{86834925-85A9-4BE0-A3E3-A9BCA918EF8B}"/>
    <dgm:cxn modelId="{63A834CC-5988-4279-8A09-9ADAB285D8FE}" type="presOf" srcId="{58023AC8-5F99-485A-BFBD-D0C15FF59B61}" destId="{FFE27E41-CF6F-459E-9437-BD1744156894}" srcOrd="0" destOrd="0" presId="urn:microsoft.com/office/officeart/2005/8/layout/hProcess6"/>
    <dgm:cxn modelId="{ACB84FD3-B3E6-4A27-B17D-6A895BE7AE70}" type="presOf" srcId="{432D3F9D-6CD7-4861-A3FE-209CB607AEB5}" destId="{64735115-C112-4FF9-A5B0-71A4689C4E4E}" srcOrd="1" destOrd="3" presId="urn:microsoft.com/office/officeart/2005/8/layout/hProcess6"/>
    <dgm:cxn modelId="{E4FE67D6-FC41-4065-8C8E-2FF66A7B378C}" srcId="{3E61C2D8-B830-4B97-9C98-2BE85623FA5B}" destId="{62AA8A5A-9743-4087-AF57-5717A734F73F}" srcOrd="0" destOrd="0" parTransId="{BD384984-D34B-471E-96AF-B75CAEEC389A}" sibTransId="{3D7B7A5B-48EE-4CB8-A816-7AC2BD8857C1}"/>
    <dgm:cxn modelId="{DC0E83DB-97B7-4CEC-A7AD-C4D9B42F510B}" srcId="{68172E5D-8F1A-4FDC-B5C1-10198C90E875}" destId="{3E61C2D8-B830-4B97-9C98-2BE85623FA5B}" srcOrd="2" destOrd="0" parTransId="{CBF2866D-E74C-48FB-A5CD-AB87294E6D0A}" sibTransId="{BDC34C10-8D5A-43EC-A244-27E1425E8B66}"/>
    <dgm:cxn modelId="{E54657DC-9785-47C6-AE17-12B2FA5166C2}" type="presOf" srcId="{AFBD5A39-BBA2-4A98-AE06-6616A95CCFCF}" destId="{7610E454-9D62-43D0-BF61-D01DA9C10ED3}" srcOrd="0" destOrd="0" presId="urn:microsoft.com/office/officeart/2005/8/layout/hProcess6"/>
    <dgm:cxn modelId="{2D5F08DE-C113-4C1B-87DF-4EE7AA6D6158}" type="presOf" srcId="{62AA8A5A-9743-4087-AF57-5717A734F73F}" destId="{A7DB2F93-499F-4913-9D71-A8D62C6CB58A}" srcOrd="0" destOrd="0" presId="urn:microsoft.com/office/officeart/2005/8/layout/hProcess6"/>
    <dgm:cxn modelId="{B35254A2-A0F1-4929-B77B-1072C808DB56}" type="presParOf" srcId="{70D575A1-32DE-45DA-8BE0-A154E36138BC}" destId="{D0B95E4F-E6AA-4FAC-938D-397AD6381481}" srcOrd="0" destOrd="0" presId="urn:microsoft.com/office/officeart/2005/8/layout/hProcess6"/>
    <dgm:cxn modelId="{62F5F5F3-B135-4F56-A108-DC79B8D0258B}" type="presParOf" srcId="{D0B95E4F-E6AA-4FAC-938D-397AD6381481}" destId="{0635D9D6-DB27-455B-A3EA-CD1CB526B94F}" srcOrd="0" destOrd="0" presId="urn:microsoft.com/office/officeart/2005/8/layout/hProcess6"/>
    <dgm:cxn modelId="{897C07FE-D82A-4AAB-94AF-490D63B86490}" type="presParOf" srcId="{D0B95E4F-E6AA-4FAC-938D-397AD6381481}" destId="{FFE27E41-CF6F-459E-9437-BD1744156894}" srcOrd="1" destOrd="0" presId="urn:microsoft.com/office/officeart/2005/8/layout/hProcess6"/>
    <dgm:cxn modelId="{BC4A18DD-204B-45A3-AC87-948E75C29A24}" type="presParOf" srcId="{D0B95E4F-E6AA-4FAC-938D-397AD6381481}" destId="{4F5C109D-D7E4-46BA-B077-70206064AE6C}" srcOrd="2" destOrd="0" presId="urn:microsoft.com/office/officeart/2005/8/layout/hProcess6"/>
    <dgm:cxn modelId="{E17051B9-B394-4337-92F4-D98FAB419D0D}" type="presParOf" srcId="{D0B95E4F-E6AA-4FAC-938D-397AD6381481}" destId="{7610E454-9D62-43D0-BF61-D01DA9C10ED3}" srcOrd="3" destOrd="0" presId="urn:microsoft.com/office/officeart/2005/8/layout/hProcess6"/>
    <dgm:cxn modelId="{B7A979DB-4D4E-4893-8140-2D0231255AEA}" type="presParOf" srcId="{70D575A1-32DE-45DA-8BE0-A154E36138BC}" destId="{892592E3-B9EC-4FA1-8F3D-683A084AE9BB}" srcOrd="1" destOrd="0" presId="urn:microsoft.com/office/officeart/2005/8/layout/hProcess6"/>
    <dgm:cxn modelId="{9BB881EA-3CC7-4226-8ED4-05C0392533F1}" type="presParOf" srcId="{70D575A1-32DE-45DA-8BE0-A154E36138BC}" destId="{5DA88DB3-8888-440D-90A7-989544882F2B}" srcOrd="2" destOrd="0" presId="urn:microsoft.com/office/officeart/2005/8/layout/hProcess6"/>
    <dgm:cxn modelId="{B2500C67-0E50-488F-BA48-E3493887BC36}" type="presParOf" srcId="{5DA88DB3-8888-440D-90A7-989544882F2B}" destId="{3D513C05-63DC-4D5C-8AE2-FEBDC4DD0C59}" srcOrd="0" destOrd="0" presId="urn:microsoft.com/office/officeart/2005/8/layout/hProcess6"/>
    <dgm:cxn modelId="{53326F71-9E2A-4F89-8271-B059A994785B}" type="presParOf" srcId="{5DA88DB3-8888-440D-90A7-989544882F2B}" destId="{D6A31A97-7B1A-4CCF-A39A-BBB71AD0CF3F}" srcOrd="1" destOrd="0" presId="urn:microsoft.com/office/officeart/2005/8/layout/hProcess6"/>
    <dgm:cxn modelId="{868BDB9B-F31D-457A-9469-4266AB048112}" type="presParOf" srcId="{5DA88DB3-8888-440D-90A7-989544882F2B}" destId="{21C28742-9785-4F94-8B13-019CA92DCF9E}" srcOrd="2" destOrd="0" presId="urn:microsoft.com/office/officeart/2005/8/layout/hProcess6"/>
    <dgm:cxn modelId="{DC748D90-316D-473E-A206-89358CB7FE22}" type="presParOf" srcId="{5DA88DB3-8888-440D-90A7-989544882F2B}" destId="{4A9A7D9B-C381-423E-990C-2C6AE37C155E}" srcOrd="3" destOrd="0" presId="urn:microsoft.com/office/officeart/2005/8/layout/hProcess6"/>
    <dgm:cxn modelId="{C47A94D1-4887-46FC-8ADE-257D8E9E1B3D}" type="presParOf" srcId="{70D575A1-32DE-45DA-8BE0-A154E36138BC}" destId="{A175242F-07AD-4E2C-A492-777A478B6AD9}" srcOrd="3" destOrd="0" presId="urn:microsoft.com/office/officeart/2005/8/layout/hProcess6"/>
    <dgm:cxn modelId="{45A32490-5A67-41B8-87EC-F12AE6AF9ECA}" type="presParOf" srcId="{70D575A1-32DE-45DA-8BE0-A154E36138BC}" destId="{2CF50B04-2189-4A11-AD37-981EDE6FA84D}" srcOrd="4" destOrd="0" presId="urn:microsoft.com/office/officeart/2005/8/layout/hProcess6"/>
    <dgm:cxn modelId="{F7918FF9-B02C-4424-A253-0B6E9815D99D}" type="presParOf" srcId="{2CF50B04-2189-4A11-AD37-981EDE6FA84D}" destId="{E720A52B-61DD-4D63-B53C-6DC443405B70}" srcOrd="0" destOrd="0" presId="urn:microsoft.com/office/officeart/2005/8/layout/hProcess6"/>
    <dgm:cxn modelId="{2CFCE7DC-B7AE-4F10-A193-175AE568F167}" type="presParOf" srcId="{2CF50B04-2189-4A11-AD37-981EDE6FA84D}" destId="{A7DB2F93-499F-4913-9D71-A8D62C6CB58A}" srcOrd="1" destOrd="0" presId="urn:microsoft.com/office/officeart/2005/8/layout/hProcess6"/>
    <dgm:cxn modelId="{B9AEE1A4-3D3B-4ABF-8A20-3B7844843DBF}" type="presParOf" srcId="{2CF50B04-2189-4A11-AD37-981EDE6FA84D}" destId="{64735115-C112-4FF9-A5B0-71A4689C4E4E}" srcOrd="2" destOrd="0" presId="urn:microsoft.com/office/officeart/2005/8/layout/hProcess6"/>
    <dgm:cxn modelId="{EECF1836-1639-4866-9C18-53CEE4F5BAF9}" type="presParOf" srcId="{2CF50B04-2189-4A11-AD37-981EDE6FA84D}" destId="{76971B31-B7E8-42E2-8514-6BA56E8B80F2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172E5D-8F1A-4FDC-B5C1-10198C90E87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</dgm:pt>
    <dgm:pt modelId="{AFBD5A39-BBA2-4A98-AE06-6616A95CCFCF}">
      <dgm:prSet phldrT="[Text]"/>
      <dgm:spPr/>
      <dgm:t>
        <a:bodyPr/>
        <a:lstStyle/>
        <a:p>
          <a:r>
            <a:rPr lang="en-IN" dirty="0"/>
            <a:t>Search Employer By Job Title</a:t>
          </a:r>
          <a:endParaRPr lang="en-US" dirty="0"/>
        </a:p>
      </dgm:t>
    </dgm:pt>
    <dgm:pt modelId="{DB6F8A79-1393-4611-8EDD-747361EECE57}" type="parTrans" cxnId="{EBF9A06E-8413-4564-B28A-BF8F6740D679}">
      <dgm:prSet/>
      <dgm:spPr/>
      <dgm:t>
        <a:bodyPr/>
        <a:lstStyle/>
        <a:p>
          <a:endParaRPr lang="en-US"/>
        </a:p>
      </dgm:t>
    </dgm:pt>
    <dgm:pt modelId="{AA63E9B3-8E28-4BC4-98A6-7D6F85E79858}" type="sibTrans" cxnId="{EBF9A06E-8413-4564-B28A-BF8F6740D679}">
      <dgm:prSet/>
      <dgm:spPr/>
      <dgm:t>
        <a:bodyPr/>
        <a:lstStyle/>
        <a:p>
          <a:endParaRPr lang="en-US"/>
        </a:p>
      </dgm:t>
    </dgm:pt>
    <dgm:pt modelId="{F92A5892-0AA2-44FB-BC62-071D0BD99D05}">
      <dgm:prSet phldrT="[Text]"/>
      <dgm:spPr/>
      <dgm:t>
        <a:bodyPr/>
        <a:lstStyle/>
        <a:p>
          <a:r>
            <a:rPr lang="en-IN" dirty="0"/>
            <a:t>Create API Request</a:t>
          </a:r>
          <a:endParaRPr lang="en-US" dirty="0"/>
        </a:p>
      </dgm:t>
    </dgm:pt>
    <dgm:pt modelId="{1FFC8E21-30C9-4245-8EA5-BE298DF4A24E}" type="parTrans" cxnId="{0B7D0E9A-34FB-48A7-BB1E-A666E11658DD}">
      <dgm:prSet/>
      <dgm:spPr/>
      <dgm:t>
        <a:bodyPr/>
        <a:lstStyle/>
        <a:p>
          <a:endParaRPr lang="en-US"/>
        </a:p>
      </dgm:t>
    </dgm:pt>
    <dgm:pt modelId="{34BF61EC-3040-4910-9CE1-51DA63F4C6D9}" type="sibTrans" cxnId="{0B7D0E9A-34FB-48A7-BB1E-A666E11658DD}">
      <dgm:prSet/>
      <dgm:spPr/>
      <dgm:t>
        <a:bodyPr/>
        <a:lstStyle/>
        <a:p>
          <a:endParaRPr lang="en-US"/>
        </a:p>
      </dgm:t>
    </dgm:pt>
    <dgm:pt modelId="{3E61C2D8-B830-4B97-9C98-2BE85623FA5B}">
      <dgm:prSet phldrT="[Text]"/>
      <dgm:spPr/>
      <dgm:t>
        <a:bodyPr/>
        <a:lstStyle/>
        <a:p>
          <a:r>
            <a:rPr lang="en-IN" dirty="0"/>
            <a:t>Load and Save Output to </a:t>
          </a:r>
          <a:r>
            <a:rPr lang="en-IN" dirty="0" err="1"/>
            <a:t>DataFrame</a:t>
          </a:r>
          <a:endParaRPr lang="en-US" dirty="0"/>
        </a:p>
      </dgm:t>
    </dgm:pt>
    <dgm:pt modelId="{CBF2866D-E74C-48FB-A5CD-AB87294E6D0A}" type="parTrans" cxnId="{DC0E83DB-97B7-4CEC-A7AD-C4D9B42F510B}">
      <dgm:prSet/>
      <dgm:spPr/>
      <dgm:t>
        <a:bodyPr/>
        <a:lstStyle/>
        <a:p>
          <a:endParaRPr lang="en-US"/>
        </a:p>
      </dgm:t>
    </dgm:pt>
    <dgm:pt modelId="{BDC34C10-8D5A-43EC-A244-27E1425E8B66}" type="sibTrans" cxnId="{DC0E83DB-97B7-4CEC-A7AD-C4D9B42F510B}">
      <dgm:prSet/>
      <dgm:spPr/>
      <dgm:t>
        <a:bodyPr/>
        <a:lstStyle/>
        <a:p>
          <a:endParaRPr lang="en-US"/>
        </a:p>
      </dgm:t>
    </dgm:pt>
    <dgm:pt modelId="{58023AC8-5F99-485A-BFBD-D0C15FF59B61}">
      <dgm:prSet phldrT="[Text]"/>
      <dgm:spPr/>
      <dgm:t>
        <a:bodyPr/>
        <a:lstStyle/>
        <a:p>
          <a:r>
            <a:rPr lang="en-IN" dirty="0"/>
            <a:t>Ex: Data Analyst</a:t>
          </a:r>
          <a:endParaRPr lang="en-US" dirty="0"/>
        </a:p>
      </dgm:t>
    </dgm:pt>
    <dgm:pt modelId="{2C28C993-96CC-472A-84BA-675CE633A2AD}" type="parTrans" cxnId="{F4E3E0CA-E0DA-4752-B6BC-A6F397C1D46C}">
      <dgm:prSet/>
      <dgm:spPr/>
      <dgm:t>
        <a:bodyPr/>
        <a:lstStyle/>
        <a:p>
          <a:endParaRPr lang="en-US"/>
        </a:p>
      </dgm:t>
    </dgm:pt>
    <dgm:pt modelId="{86834925-85A9-4BE0-A3E3-A9BCA918EF8B}" type="sibTrans" cxnId="{F4E3E0CA-E0DA-4752-B6BC-A6F397C1D46C}">
      <dgm:prSet/>
      <dgm:spPr/>
      <dgm:t>
        <a:bodyPr/>
        <a:lstStyle/>
        <a:p>
          <a:endParaRPr lang="en-US"/>
        </a:p>
      </dgm:t>
    </dgm:pt>
    <dgm:pt modelId="{753A423B-95B2-4EC4-B9EA-44AC1F3C7D8D}">
      <dgm:prSet phldrT="[Text]"/>
      <dgm:spPr/>
      <dgm:t>
        <a:bodyPr/>
        <a:lstStyle/>
        <a:p>
          <a:r>
            <a:rPr lang="en-IN" dirty="0"/>
            <a:t>Job Title</a:t>
          </a:r>
          <a:endParaRPr lang="en-US" dirty="0"/>
        </a:p>
      </dgm:t>
    </dgm:pt>
    <dgm:pt modelId="{C2A41666-5C2D-4766-8545-BBA5D08A3568}" type="parTrans" cxnId="{541F0A08-1B3D-4CD3-9EE4-3DE064E350B8}">
      <dgm:prSet/>
      <dgm:spPr/>
      <dgm:t>
        <a:bodyPr/>
        <a:lstStyle/>
        <a:p>
          <a:endParaRPr lang="en-US"/>
        </a:p>
      </dgm:t>
    </dgm:pt>
    <dgm:pt modelId="{C5F9981A-7183-4A5D-A13C-3C6AF66668E3}" type="sibTrans" cxnId="{541F0A08-1B3D-4CD3-9EE4-3DE064E350B8}">
      <dgm:prSet/>
      <dgm:spPr/>
      <dgm:t>
        <a:bodyPr/>
        <a:lstStyle/>
        <a:p>
          <a:endParaRPr lang="en-US"/>
        </a:p>
      </dgm:t>
    </dgm:pt>
    <dgm:pt modelId="{62AA8A5A-9743-4087-AF57-5717A734F73F}">
      <dgm:prSet phldrT="[Text]"/>
      <dgm:spPr/>
      <dgm:t>
        <a:bodyPr/>
        <a:lstStyle/>
        <a:p>
          <a:r>
            <a:rPr lang="en-IN" dirty="0"/>
            <a:t>Employer</a:t>
          </a:r>
          <a:endParaRPr lang="en-US" dirty="0"/>
        </a:p>
      </dgm:t>
    </dgm:pt>
    <dgm:pt modelId="{BD384984-D34B-471E-96AF-B75CAEEC389A}" type="parTrans" cxnId="{E4FE67D6-FC41-4065-8C8E-2FF66A7B378C}">
      <dgm:prSet/>
      <dgm:spPr/>
      <dgm:t>
        <a:bodyPr/>
        <a:lstStyle/>
        <a:p>
          <a:endParaRPr lang="en-US"/>
        </a:p>
      </dgm:t>
    </dgm:pt>
    <dgm:pt modelId="{3D7B7A5B-48EE-4CB8-A816-7AC2BD8857C1}" type="sibTrans" cxnId="{E4FE67D6-FC41-4065-8C8E-2FF66A7B378C}">
      <dgm:prSet/>
      <dgm:spPr/>
      <dgm:t>
        <a:bodyPr/>
        <a:lstStyle/>
        <a:p>
          <a:endParaRPr lang="en-US"/>
        </a:p>
      </dgm:t>
    </dgm:pt>
    <dgm:pt modelId="{57C96F43-5E67-4735-A6FB-5A71B8E3FC20}">
      <dgm:prSet phldrT="[Text]"/>
      <dgm:spPr/>
      <dgm:t>
        <a:bodyPr/>
        <a:lstStyle/>
        <a:p>
          <a:r>
            <a:rPr lang="en-IN" dirty="0"/>
            <a:t>Review</a:t>
          </a:r>
          <a:endParaRPr lang="en-US" dirty="0"/>
        </a:p>
      </dgm:t>
    </dgm:pt>
    <dgm:pt modelId="{7A5B80A9-4697-4C05-B7CC-1A91AA9EF737}" type="parTrans" cxnId="{428FE3C1-D2D8-4019-A314-4C5D3107698C}">
      <dgm:prSet/>
      <dgm:spPr/>
      <dgm:t>
        <a:bodyPr/>
        <a:lstStyle/>
        <a:p>
          <a:endParaRPr lang="en-US"/>
        </a:p>
      </dgm:t>
    </dgm:pt>
    <dgm:pt modelId="{726A0B70-C3BF-4379-801B-1C5E22D9BA88}" type="sibTrans" cxnId="{428FE3C1-D2D8-4019-A314-4C5D3107698C}">
      <dgm:prSet/>
      <dgm:spPr/>
      <dgm:t>
        <a:bodyPr/>
        <a:lstStyle/>
        <a:p>
          <a:endParaRPr lang="en-US"/>
        </a:p>
      </dgm:t>
    </dgm:pt>
    <dgm:pt modelId="{9B0456A5-534E-4D84-B7C2-2CF2D8B342C8}">
      <dgm:prSet phldrT="[Text]"/>
      <dgm:spPr/>
      <dgm:t>
        <a:bodyPr/>
        <a:lstStyle/>
        <a:p>
          <a:r>
            <a:rPr lang="en-IN"/>
            <a:t>API </a:t>
          </a:r>
          <a:r>
            <a:rPr lang="en-IN" dirty="0"/>
            <a:t>Keys</a:t>
          </a:r>
          <a:endParaRPr lang="en-US" dirty="0"/>
        </a:p>
      </dgm:t>
    </dgm:pt>
    <dgm:pt modelId="{3B264EDD-B3EC-46AE-878B-42208A07BD05}" type="parTrans" cxnId="{C505EC63-9AEB-46E4-854D-205E12DB68A9}">
      <dgm:prSet/>
      <dgm:spPr/>
      <dgm:t>
        <a:bodyPr/>
        <a:lstStyle/>
        <a:p>
          <a:endParaRPr lang="en-US"/>
        </a:p>
      </dgm:t>
    </dgm:pt>
    <dgm:pt modelId="{349CC1CD-B1FA-47DA-B9FF-2A29BA58F9A6}" type="sibTrans" cxnId="{C505EC63-9AEB-46E4-854D-205E12DB68A9}">
      <dgm:prSet/>
      <dgm:spPr/>
      <dgm:t>
        <a:bodyPr/>
        <a:lstStyle/>
        <a:p>
          <a:endParaRPr lang="en-US"/>
        </a:p>
      </dgm:t>
    </dgm:pt>
    <dgm:pt modelId="{85D40F5B-DB60-4FAB-8875-199E98204BE5}">
      <dgm:prSet phldrT="[Text]"/>
      <dgm:spPr/>
      <dgm:t>
        <a:bodyPr/>
        <a:lstStyle/>
        <a:p>
          <a:r>
            <a:rPr lang="en-IN" dirty="0"/>
            <a:t>Location</a:t>
          </a:r>
          <a:endParaRPr lang="en-US" dirty="0"/>
        </a:p>
      </dgm:t>
    </dgm:pt>
    <dgm:pt modelId="{E927A60C-F54D-4FF7-A43A-C028C5835AE5}" type="parTrans" cxnId="{9CB8CD7F-185F-475B-B6BD-BC093E22572F}">
      <dgm:prSet/>
      <dgm:spPr/>
    </dgm:pt>
    <dgm:pt modelId="{4908044D-341C-4506-B015-01BA2F4020AA}" type="sibTrans" cxnId="{9CB8CD7F-185F-475B-B6BD-BC093E22572F}">
      <dgm:prSet/>
      <dgm:spPr/>
    </dgm:pt>
    <dgm:pt modelId="{70D575A1-32DE-45DA-8BE0-A154E36138BC}" type="pres">
      <dgm:prSet presAssocID="{68172E5D-8F1A-4FDC-B5C1-10198C90E875}" presName="theList" presStyleCnt="0">
        <dgm:presLayoutVars>
          <dgm:dir/>
          <dgm:animLvl val="lvl"/>
          <dgm:resizeHandles val="exact"/>
        </dgm:presLayoutVars>
      </dgm:prSet>
      <dgm:spPr/>
    </dgm:pt>
    <dgm:pt modelId="{D0B95E4F-E6AA-4FAC-938D-397AD6381481}" type="pres">
      <dgm:prSet presAssocID="{AFBD5A39-BBA2-4A98-AE06-6616A95CCFCF}" presName="compNode" presStyleCnt="0"/>
      <dgm:spPr/>
    </dgm:pt>
    <dgm:pt modelId="{0635D9D6-DB27-455B-A3EA-CD1CB526B94F}" type="pres">
      <dgm:prSet presAssocID="{AFBD5A39-BBA2-4A98-AE06-6616A95CCFCF}" presName="noGeometry" presStyleCnt="0"/>
      <dgm:spPr/>
    </dgm:pt>
    <dgm:pt modelId="{FFE27E41-CF6F-459E-9437-BD1744156894}" type="pres">
      <dgm:prSet presAssocID="{AFBD5A39-BBA2-4A98-AE06-6616A95CCFCF}" presName="childTextVisible" presStyleLbl="bgAccFollowNode1" presStyleIdx="0" presStyleCnt="3">
        <dgm:presLayoutVars>
          <dgm:bulletEnabled val="1"/>
        </dgm:presLayoutVars>
      </dgm:prSet>
      <dgm:spPr/>
    </dgm:pt>
    <dgm:pt modelId="{4F5C109D-D7E4-46BA-B077-70206064AE6C}" type="pres">
      <dgm:prSet presAssocID="{AFBD5A39-BBA2-4A98-AE06-6616A95CCFCF}" presName="childTextHidden" presStyleLbl="bgAccFollowNode1" presStyleIdx="0" presStyleCnt="3"/>
      <dgm:spPr/>
    </dgm:pt>
    <dgm:pt modelId="{7610E454-9D62-43D0-BF61-D01DA9C10ED3}" type="pres">
      <dgm:prSet presAssocID="{AFBD5A39-BBA2-4A98-AE06-6616A95CCFC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92592E3-B9EC-4FA1-8F3D-683A084AE9BB}" type="pres">
      <dgm:prSet presAssocID="{AFBD5A39-BBA2-4A98-AE06-6616A95CCFCF}" presName="aSpace" presStyleCnt="0"/>
      <dgm:spPr/>
    </dgm:pt>
    <dgm:pt modelId="{5DA88DB3-8888-440D-90A7-989544882F2B}" type="pres">
      <dgm:prSet presAssocID="{F92A5892-0AA2-44FB-BC62-071D0BD99D05}" presName="compNode" presStyleCnt="0"/>
      <dgm:spPr/>
    </dgm:pt>
    <dgm:pt modelId="{3D513C05-63DC-4D5C-8AE2-FEBDC4DD0C59}" type="pres">
      <dgm:prSet presAssocID="{F92A5892-0AA2-44FB-BC62-071D0BD99D05}" presName="noGeometry" presStyleCnt="0"/>
      <dgm:spPr/>
    </dgm:pt>
    <dgm:pt modelId="{D6A31A97-7B1A-4CCF-A39A-BBB71AD0CF3F}" type="pres">
      <dgm:prSet presAssocID="{F92A5892-0AA2-44FB-BC62-071D0BD99D05}" presName="childTextVisible" presStyleLbl="bgAccFollowNode1" presStyleIdx="1" presStyleCnt="3">
        <dgm:presLayoutVars>
          <dgm:bulletEnabled val="1"/>
        </dgm:presLayoutVars>
      </dgm:prSet>
      <dgm:spPr/>
    </dgm:pt>
    <dgm:pt modelId="{21C28742-9785-4F94-8B13-019CA92DCF9E}" type="pres">
      <dgm:prSet presAssocID="{F92A5892-0AA2-44FB-BC62-071D0BD99D05}" presName="childTextHidden" presStyleLbl="bgAccFollowNode1" presStyleIdx="1" presStyleCnt="3"/>
      <dgm:spPr/>
    </dgm:pt>
    <dgm:pt modelId="{4A9A7D9B-C381-423E-990C-2C6AE37C155E}" type="pres">
      <dgm:prSet presAssocID="{F92A5892-0AA2-44FB-BC62-071D0BD99D0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175242F-07AD-4E2C-A492-777A478B6AD9}" type="pres">
      <dgm:prSet presAssocID="{F92A5892-0AA2-44FB-BC62-071D0BD99D05}" presName="aSpace" presStyleCnt="0"/>
      <dgm:spPr/>
    </dgm:pt>
    <dgm:pt modelId="{2CF50B04-2189-4A11-AD37-981EDE6FA84D}" type="pres">
      <dgm:prSet presAssocID="{3E61C2D8-B830-4B97-9C98-2BE85623FA5B}" presName="compNode" presStyleCnt="0"/>
      <dgm:spPr/>
    </dgm:pt>
    <dgm:pt modelId="{E720A52B-61DD-4D63-B53C-6DC443405B70}" type="pres">
      <dgm:prSet presAssocID="{3E61C2D8-B830-4B97-9C98-2BE85623FA5B}" presName="noGeometry" presStyleCnt="0"/>
      <dgm:spPr/>
    </dgm:pt>
    <dgm:pt modelId="{A7DB2F93-499F-4913-9D71-A8D62C6CB58A}" type="pres">
      <dgm:prSet presAssocID="{3E61C2D8-B830-4B97-9C98-2BE85623FA5B}" presName="childTextVisible" presStyleLbl="bgAccFollowNode1" presStyleIdx="2" presStyleCnt="3">
        <dgm:presLayoutVars>
          <dgm:bulletEnabled val="1"/>
        </dgm:presLayoutVars>
      </dgm:prSet>
      <dgm:spPr/>
    </dgm:pt>
    <dgm:pt modelId="{64735115-C112-4FF9-A5B0-71A4689C4E4E}" type="pres">
      <dgm:prSet presAssocID="{3E61C2D8-B830-4B97-9C98-2BE85623FA5B}" presName="childTextHidden" presStyleLbl="bgAccFollowNode1" presStyleIdx="2" presStyleCnt="3"/>
      <dgm:spPr/>
    </dgm:pt>
    <dgm:pt modelId="{76971B31-B7E8-42E2-8514-6BA56E8B80F2}" type="pres">
      <dgm:prSet presAssocID="{3E61C2D8-B830-4B97-9C98-2BE85623FA5B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0BBAD00-A3FF-466D-9C17-805019B2CB06}" type="presOf" srcId="{9B0456A5-534E-4D84-B7C2-2CF2D8B342C8}" destId="{D6A31A97-7B1A-4CCF-A39A-BBB71AD0CF3F}" srcOrd="0" destOrd="1" presId="urn:microsoft.com/office/officeart/2005/8/layout/hProcess6"/>
    <dgm:cxn modelId="{541F0A08-1B3D-4CD3-9EE4-3DE064E350B8}" srcId="{F92A5892-0AA2-44FB-BC62-071D0BD99D05}" destId="{753A423B-95B2-4EC4-B9EA-44AC1F3C7D8D}" srcOrd="0" destOrd="0" parTransId="{C2A41666-5C2D-4766-8545-BBA5D08A3568}" sibTransId="{C5F9981A-7183-4A5D-A13C-3C6AF66668E3}"/>
    <dgm:cxn modelId="{A3BFC309-2AC7-41E1-A3E1-E55332AAACC9}" type="presOf" srcId="{58023AC8-5F99-485A-BFBD-D0C15FF59B61}" destId="{4F5C109D-D7E4-46BA-B077-70206064AE6C}" srcOrd="1" destOrd="0" presId="urn:microsoft.com/office/officeart/2005/8/layout/hProcess6"/>
    <dgm:cxn modelId="{CEE90F0B-D484-4390-A652-BB60E9B839C3}" type="presOf" srcId="{57C96F43-5E67-4735-A6FB-5A71B8E3FC20}" destId="{64735115-C112-4FF9-A5B0-71A4689C4E4E}" srcOrd="1" destOrd="2" presId="urn:microsoft.com/office/officeart/2005/8/layout/hProcess6"/>
    <dgm:cxn modelId="{1AC34820-470B-467A-98E0-72E777882F21}" type="presOf" srcId="{9B0456A5-534E-4D84-B7C2-2CF2D8B342C8}" destId="{21C28742-9785-4F94-8B13-019CA92DCF9E}" srcOrd="1" destOrd="1" presId="urn:microsoft.com/office/officeart/2005/8/layout/hProcess6"/>
    <dgm:cxn modelId="{68BDB634-B0FF-47F1-BED4-01F129F93CFD}" type="presOf" srcId="{85D40F5B-DB60-4FAB-8875-199E98204BE5}" destId="{64735115-C112-4FF9-A5B0-71A4689C4E4E}" srcOrd="1" destOrd="1" presId="urn:microsoft.com/office/officeart/2005/8/layout/hProcess6"/>
    <dgm:cxn modelId="{D8A9AA3C-9105-4415-B39B-2C582D7EBEF9}" type="presOf" srcId="{753A423B-95B2-4EC4-B9EA-44AC1F3C7D8D}" destId="{D6A31A97-7B1A-4CCF-A39A-BBB71AD0CF3F}" srcOrd="0" destOrd="0" presId="urn:microsoft.com/office/officeart/2005/8/layout/hProcess6"/>
    <dgm:cxn modelId="{C505EC63-9AEB-46E4-854D-205E12DB68A9}" srcId="{F92A5892-0AA2-44FB-BC62-071D0BD99D05}" destId="{9B0456A5-534E-4D84-B7C2-2CF2D8B342C8}" srcOrd="1" destOrd="0" parTransId="{3B264EDD-B3EC-46AE-878B-42208A07BD05}" sibTransId="{349CC1CD-B1FA-47DA-B9FF-2A29BA58F9A6}"/>
    <dgm:cxn modelId="{EBF9A06E-8413-4564-B28A-BF8F6740D679}" srcId="{68172E5D-8F1A-4FDC-B5C1-10198C90E875}" destId="{AFBD5A39-BBA2-4A98-AE06-6616A95CCFCF}" srcOrd="0" destOrd="0" parTransId="{DB6F8A79-1393-4611-8EDD-747361EECE57}" sibTransId="{AA63E9B3-8E28-4BC4-98A6-7D6F85E79858}"/>
    <dgm:cxn modelId="{6B36D574-ECD9-41A5-A138-D52BE9D76C64}" type="presOf" srcId="{68172E5D-8F1A-4FDC-B5C1-10198C90E875}" destId="{70D575A1-32DE-45DA-8BE0-A154E36138BC}" srcOrd="0" destOrd="0" presId="urn:microsoft.com/office/officeart/2005/8/layout/hProcess6"/>
    <dgm:cxn modelId="{D4A80E76-6AFA-4DFC-ABB7-467C902D6888}" type="presOf" srcId="{3E61C2D8-B830-4B97-9C98-2BE85623FA5B}" destId="{76971B31-B7E8-42E2-8514-6BA56E8B80F2}" srcOrd="0" destOrd="0" presId="urn:microsoft.com/office/officeart/2005/8/layout/hProcess6"/>
    <dgm:cxn modelId="{75605A7A-959E-46A3-AF27-CC28A43523AE}" type="presOf" srcId="{57C96F43-5E67-4735-A6FB-5A71B8E3FC20}" destId="{A7DB2F93-499F-4913-9D71-A8D62C6CB58A}" srcOrd="0" destOrd="2" presId="urn:microsoft.com/office/officeart/2005/8/layout/hProcess6"/>
    <dgm:cxn modelId="{9CB8CD7F-185F-475B-B6BD-BC093E22572F}" srcId="{3E61C2D8-B830-4B97-9C98-2BE85623FA5B}" destId="{85D40F5B-DB60-4FAB-8875-199E98204BE5}" srcOrd="1" destOrd="0" parTransId="{E927A60C-F54D-4FF7-A43A-C028C5835AE5}" sibTransId="{4908044D-341C-4506-B015-01BA2F4020AA}"/>
    <dgm:cxn modelId="{AA641885-B21C-46A3-9D87-157307858333}" type="presOf" srcId="{753A423B-95B2-4EC4-B9EA-44AC1F3C7D8D}" destId="{21C28742-9785-4F94-8B13-019CA92DCF9E}" srcOrd="1" destOrd="0" presId="urn:microsoft.com/office/officeart/2005/8/layout/hProcess6"/>
    <dgm:cxn modelId="{0B7D0E9A-34FB-48A7-BB1E-A666E11658DD}" srcId="{68172E5D-8F1A-4FDC-B5C1-10198C90E875}" destId="{F92A5892-0AA2-44FB-BC62-071D0BD99D05}" srcOrd="1" destOrd="0" parTransId="{1FFC8E21-30C9-4245-8EA5-BE298DF4A24E}" sibTransId="{34BF61EC-3040-4910-9CE1-51DA63F4C6D9}"/>
    <dgm:cxn modelId="{DFBA90A0-46C7-4DB7-A35F-5E4C152854B5}" type="presOf" srcId="{62AA8A5A-9743-4087-AF57-5717A734F73F}" destId="{64735115-C112-4FF9-A5B0-71A4689C4E4E}" srcOrd="1" destOrd="0" presId="urn:microsoft.com/office/officeart/2005/8/layout/hProcess6"/>
    <dgm:cxn modelId="{9F463CAC-6E51-4C13-954B-DF523C7EE7C9}" type="presOf" srcId="{85D40F5B-DB60-4FAB-8875-199E98204BE5}" destId="{A7DB2F93-499F-4913-9D71-A8D62C6CB58A}" srcOrd="0" destOrd="1" presId="urn:microsoft.com/office/officeart/2005/8/layout/hProcess6"/>
    <dgm:cxn modelId="{1C738FBC-4354-4010-A70E-F356A30CB43C}" type="presOf" srcId="{F92A5892-0AA2-44FB-BC62-071D0BD99D05}" destId="{4A9A7D9B-C381-423E-990C-2C6AE37C155E}" srcOrd="0" destOrd="0" presId="urn:microsoft.com/office/officeart/2005/8/layout/hProcess6"/>
    <dgm:cxn modelId="{428FE3C1-D2D8-4019-A314-4C5D3107698C}" srcId="{3E61C2D8-B830-4B97-9C98-2BE85623FA5B}" destId="{57C96F43-5E67-4735-A6FB-5A71B8E3FC20}" srcOrd="2" destOrd="0" parTransId="{7A5B80A9-4697-4C05-B7CC-1A91AA9EF737}" sibTransId="{726A0B70-C3BF-4379-801B-1C5E22D9BA88}"/>
    <dgm:cxn modelId="{F4E3E0CA-E0DA-4752-B6BC-A6F397C1D46C}" srcId="{AFBD5A39-BBA2-4A98-AE06-6616A95CCFCF}" destId="{58023AC8-5F99-485A-BFBD-D0C15FF59B61}" srcOrd="0" destOrd="0" parTransId="{2C28C993-96CC-472A-84BA-675CE633A2AD}" sibTransId="{86834925-85A9-4BE0-A3E3-A9BCA918EF8B}"/>
    <dgm:cxn modelId="{63A834CC-5988-4279-8A09-9ADAB285D8FE}" type="presOf" srcId="{58023AC8-5F99-485A-BFBD-D0C15FF59B61}" destId="{FFE27E41-CF6F-459E-9437-BD1744156894}" srcOrd="0" destOrd="0" presId="urn:microsoft.com/office/officeart/2005/8/layout/hProcess6"/>
    <dgm:cxn modelId="{E4FE67D6-FC41-4065-8C8E-2FF66A7B378C}" srcId="{3E61C2D8-B830-4B97-9C98-2BE85623FA5B}" destId="{62AA8A5A-9743-4087-AF57-5717A734F73F}" srcOrd="0" destOrd="0" parTransId="{BD384984-D34B-471E-96AF-B75CAEEC389A}" sibTransId="{3D7B7A5B-48EE-4CB8-A816-7AC2BD8857C1}"/>
    <dgm:cxn modelId="{DC0E83DB-97B7-4CEC-A7AD-C4D9B42F510B}" srcId="{68172E5D-8F1A-4FDC-B5C1-10198C90E875}" destId="{3E61C2D8-B830-4B97-9C98-2BE85623FA5B}" srcOrd="2" destOrd="0" parTransId="{CBF2866D-E74C-48FB-A5CD-AB87294E6D0A}" sibTransId="{BDC34C10-8D5A-43EC-A244-27E1425E8B66}"/>
    <dgm:cxn modelId="{E54657DC-9785-47C6-AE17-12B2FA5166C2}" type="presOf" srcId="{AFBD5A39-BBA2-4A98-AE06-6616A95CCFCF}" destId="{7610E454-9D62-43D0-BF61-D01DA9C10ED3}" srcOrd="0" destOrd="0" presId="urn:microsoft.com/office/officeart/2005/8/layout/hProcess6"/>
    <dgm:cxn modelId="{2D5F08DE-C113-4C1B-87DF-4EE7AA6D6158}" type="presOf" srcId="{62AA8A5A-9743-4087-AF57-5717A734F73F}" destId="{A7DB2F93-499F-4913-9D71-A8D62C6CB58A}" srcOrd="0" destOrd="0" presId="urn:microsoft.com/office/officeart/2005/8/layout/hProcess6"/>
    <dgm:cxn modelId="{B35254A2-A0F1-4929-B77B-1072C808DB56}" type="presParOf" srcId="{70D575A1-32DE-45DA-8BE0-A154E36138BC}" destId="{D0B95E4F-E6AA-4FAC-938D-397AD6381481}" srcOrd="0" destOrd="0" presId="urn:microsoft.com/office/officeart/2005/8/layout/hProcess6"/>
    <dgm:cxn modelId="{62F5F5F3-B135-4F56-A108-DC79B8D0258B}" type="presParOf" srcId="{D0B95E4F-E6AA-4FAC-938D-397AD6381481}" destId="{0635D9D6-DB27-455B-A3EA-CD1CB526B94F}" srcOrd="0" destOrd="0" presId="urn:microsoft.com/office/officeart/2005/8/layout/hProcess6"/>
    <dgm:cxn modelId="{897C07FE-D82A-4AAB-94AF-490D63B86490}" type="presParOf" srcId="{D0B95E4F-E6AA-4FAC-938D-397AD6381481}" destId="{FFE27E41-CF6F-459E-9437-BD1744156894}" srcOrd="1" destOrd="0" presId="urn:microsoft.com/office/officeart/2005/8/layout/hProcess6"/>
    <dgm:cxn modelId="{BC4A18DD-204B-45A3-AC87-948E75C29A24}" type="presParOf" srcId="{D0B95E4F-E6AA-4FAC-938D-397AD6381481}" destId="{4F5C109D-D7E4-46BA-B077-70206064AE6C}" srcOrd="2" destOrd="0" presId="urn:microsoft.com/office/officeart/2005/8/layout/hProcess6"/>
    <dgm:cxn modelId="{E17051B9-B394-4337-92F4-D98FAB419D0D}" type="presParOf" srcId="{D0B95E4F-E6AA-4FAC-938D-397AD6381481}" destId="{7610E454-9D62-43D0-BF61-D01DA9C10ED3}" srcOrd="3" destOrd="0" presId="urn:microsoft.com/office/officeart/2005/8/layout/hProcess6"/>
    <dgm:cxn modelId="{B7A979DB-4D4E-4893-8140-2D0231255AEA}" type="presParOf" srcId="{70D575A1-32DE-45DA-8BE0-A154E36138BC}" destId="{892592E3-B9EC-4FA1-8F3D-683A084AE9BB}" srcOrd="1" destOrd="0" presId="urn:microsoft.com/office/officeart/2005/8/layout/hProcess6"/>
    <dgm:cxn modelId="{9BB881EA-3CC7-4226-8ED4-05C0392533F1}" type="presParOf" srcId="{70D575A1-32DE-45DA-8BE0-A154E36138BC}" destId="{5DA88DB3-8888-440D-90A7-989544882F2B}" srcOrd="2" destOrd="0" presId="urn:microsoft.com/office/officeart/2005/8/layout/hProcess6"/>
    <dgm:cxn modelId="{B2500C67-0E50-488F-BA48-E3493887BC36}" type="presParOf" srcId="{5DA88DB3-8888-440D-90A7-989544882F2B}" destId="{3D513C05-63DC-4D5C-8AE2-FEBDC4DD0C59}" srcOrd="0" destOrd="0" presId="urn:microsoft.com/office/officeart/2005/8/layout/hProcess6"/>
    <dgm:cxn modelId="{53326F71-9E2A-4F89-8271-B059A994785B}" type="presParOf" srcId="{5DA88DB3-8888-440D-90A7-989544882F2B}" destId="{D6A31A97-7B1A-4CCF-A39A-BBB71AD0CF3F}" srcOrd="1" destOrd="0" presId="urn:microsoft.com/office/officeart/2005/8/layout/hProcess6"/>
    <dgm:cxn modelId="{868BDB9B-F31D-457A-9469-4266AB048112}" type="presParOf" srcId="{5DA88DB3-8888-440D-90A7-989544882F2B}" destId="{21C28742-9785-4F94-8B13-019CA92DCF9E}" srcOrd="2" destOrd="0" presId="urn:microsoft.com/office/officeart/2005/8/layout/hProcess6"/>
    <dgm:cxn modelId="{DC748D90-316D-473E-A206-89358CB7FE22}" type="presParOf" srcId="{5DA88DB3-8888-440D-90A7-989544882F2B}" destId="{4A9A7D9B-C381-423E-990C-2C6AE37C155E}" srcOrd="3" destOrd="0" presId="urn:microsoft.com/office/officeart/2005/8/layout/hProcess6"/>
    <dgm:cxn modelId="{C47A94D1-4887-46FC-8ADE-257D8E9E1B3D}" type="presParOf" srcId="{70D575A1-32DE-45DA-8BE0-A154E36138BC}" destId="{A175242F-07AD-4E2C-A492-777A478B6AD9}" srcOrd="3" destOrd="0" presId="urn:microsoft.com/office/officeart/2005/8/layout/hProcess6"/>
    <dgm:cxn modelId="{45A32490-5A67-41B8-87EC-F12AE6AF9ECA}" type="presParOf" srcId="{70D575A1-32DE-45DA-8BE0-A154E36138BC}" destId="{2CF50B04-2189-4A11-AD37-981EDE6FA84D}" srcOrd="4" destOrd="0" presId="urn:microsoft.com/office/officeart/2005/8/layout/hProcess6"/>
    <dgm:cxn modelId="{F7918FF9-B02C-4424-A253-0B6E9815D99D}" type="presParOf" srcId="{2CF50B04-2189-4A11-AD37-981EDE6FA84D}" destId="{E720A52B-61DD-4D63-B53C-6DC443405B70}" srcOrd="0" destOrd="0" presId="urn:microsoft.com/office/officeart/2005/8/layout/hProcess6"/>
    <dgm:cxn modelId="{2CFCE7DC-B7AE-4F10-A193-175AE568F167}" type="presParOf" srcId="{2CF50B04-2189-4A11-AD37-981EDE6FA84D}" destId="{A7DB2F93-499F-4913-9D71-A8D62C6CB58A}" srcOrd="1" destOrd="0" presId="urn:microsoft.com/office/officeart/2005/8/layout/hProcess6"/>
    <dgm:cxn modelId="{B9AEE1A4-3D3B-4ABF-8A20-3B7844843DBF}" type="presParOf" srcId="{2CF50B04-2189-4A11-AD37-981EDE6FA84D}" destId="{64735115-C112-4FF9-A5B0-71A4689C4E4E}" srcOrd="2" destOrd="0" presId="urn:microsoft.com/office/officeart/2005/8/layout/hProcess6"/>
    <dgm:cxn modelId="{EECF1836-1639-4866-9C18-53CEE4F5BAF9}" type="presParOf" srcId="{2CF50B04-2189-4A11-AD37-981EDE6FA84D}" destId="{76971B31-B7E8-42E2-8514-6BA56E8B80F2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F9C43-BD05-4A51-B8BD-0B4B44B8CA5F}">
      <dsp:nvSpPr>
        <dsp:cNvPr id="0" name=""/>
        <dsp:cNvSpPr/>
      </dsp:nvSpPr>
      <dsp:spPr>
        <a:xfrm>
          <a:off x="2861" y="23791"/>
          <a:ext cx="2789932" cy="978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How to search for jobs?</a:t>
          </a:r>
        </a:p>
      </dsp:txBody>
      <dsp:txXfrm>
        <a:off x="2861" y="23791"/>
        <a:ext cx="2789932" cy="978508"/>
      </dsp:txXfrm>
    </dsp:sp>
    <dsp:sp modelId="{3218AB04-F502-4CC5-B020-6AAB6F277052}">
      <dsp:nvSpPr>
        <dsp:cNvPr id="0" name=""/>
        <dsp:cNvSpPr/>
      </dsp:nvSpPr>
      <dsp:spPr>
        <a:xfrm>
          <a:off x="2861" y="1002300"/>
          <a:ext cx="2789932" cy="23902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Use Twitter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Search by keywords Data Analyst ,Nursing ?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-Jing</a:t>
          </a:r>
        </a:p>
      </dsp:txBody>
      <dsp:txXfrm>
        <a:off x="2861" y="1002300"/>
        <a:ext cx="2789932" cy="2390208"/>
      </dsp:txXfrm>
    </dsp:sp>
    <dsp:sp modelId="{891DF056-C9CE-4F8C-B9F6-384938091D34}">
      <dsp:nvSpPr>
        <dsp:cNvPr id="0" name=""/>
        <dsp:cNvSpPr/>
      </dsp:nvSpPr>
      <dsp:spPr>
        <a:xfrm>
          <a:off x="3183383" y="23791"/>
          <a:ext cx="2789932" cy="978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Where are the jobs?</a:t>
          </a:r>
          <a:endParaRPr lang="en-US" sz="2700" kern="1200" dirty="0"/>
        </a:p>
      </dsp:txBody>
      <dsp:txXfrm>
        <a:off x="3183383" y="23791"/>
        <a:ext cx="2789932" cy="978508"/>
      </dsp:txXfrm>
    </dsp:sp>
    <dsp:sp modelId="{CF6E7786-4874-47C0-BBAA-8BFD3F9D227D}">
      <dsp:nvSpPr>
        <dsp:cNvPr id="0" name=""/>
        <dsp:cNvSpPr/>
      </dsp:nvSpPr>
      <dsp:spPr>
        <a:xfrm>
          <a:off x="3183383" y="1002300"/>
          <a:ext cx="2789932" cy="23902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Search for Jobs based on keywords by State &amp; city from Data sources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- Naga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</dsp:txBody>
      <dsp:txXfrm>
        <a:off x="3183383" y="1002300"/>
        <a:ext cx="2789932" cy="2390208"/>
      </dsp:txXfrm>
    </dsp:sp>
    <dsp:sp modelId="{B367364D-600C-4E11-A3D6-6F7ED64A02AE}">
      <dsp:nvSpPr>
        <dsp:cNvPr id="0" name=""/>
        <dsp:cNvSpPr/>
      </dsp:nvSpPr>
      <dsp:spPr>
        <a:xfrm>
          <a:off x="6363906" y="23791"/>
          <a:ext cx="2789932" cy="978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How do I find good Jobs?</a:t>
          </a:r>
        </a:p>
      </dsp:txBody>
      <dsp:txXfrm>
        <a:off x="6363906" y="23791"/>
        <a:ext cx="2789932" cy="978508"/>
      </dsp:txXfrm>
    </dsp:sp>
    <dsp:sp modelId="{02B92564-B6DC-4958-B16F-CF24499A8A81}">
      <dsp:nvSpPr>
        <dsp:cNvPr id="0" name=""/>
        <dsp:cNvSpPr/>
      </dsp:nvSpPr>
      <dsp:spPr>
        <a:xfrm>
          <a:off x="6363906" y="1002300"/>
          <a:ext cx="2789932" cy="23902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Pull Company Reviews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Run Review &amp; Entity Sentiment analysis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-Amitabha</a:t>
          </a:r>
        </a:p>
      </dsp:txBody>
      <dsp:txXfrm>
        <a:off x="6363906" y="1002300"/>
        <a:ext cx="2789932" cy="23902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F9C43-BD05-4A51-B8BD-0B4B44B8CA5F}">
      <dsp:nvSpPr>
        <dsp:cNvPr id="0" name=""/>
        <dsp:cNvSpPr/>
      </dsp:nvSpPr>
      <dsp:spPr>
        <a:xfrm>
          <a:off x="2757" y="215837"/>
          <a:ext cx="2688840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Glassdoor</a:t>
          </a:r>
          <a:endParaRPr lang="en-US" sz="2500" kern="1200" dirty="0"/>
        </a:p>
      </dsp:txBody>
      <dsp:txXfrm>
        <a:off x="2757" y="215837"/>
        <a:ext cx="2688840" cy="720000"/>
      </dsp:txXfrm>
    </dsp:sp>
    <dsp:sp modelId="{3218AB04-F502-4CC5-B020-6AAB6F277052}">
      <dsp:nvSpPr>
        <dsp:cNvPr id="0" name=""/>
        <dsp:cNvSpPr/>
      </dsp:nvSpPr>
      <dsp:spPr>
        <a:xfrm>
          <a:off x="2757" y="935837"/>
          <a:ext cx="2688840" cy="2264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Job Statistics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Company Reviews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Job Postings =(Non Public)</a:t>
          </a:r>
          <a:endParaRPr lang="en-US" sz="2500" kern="1200" dirty="0"/>
        </a:p>
      </dsp:txBody>
      <dsp:txXfrm>
        <a:off x="2757" y="935837"/>
        <a:ext cx="2688840" cy="2264625"/>
      </dsp:txXfrm>
    </dsp:sp>
    <dsp:sp modelId="{891DF056-C9CE-4F8C-B9F6-384938091D34}">
      <dsp:nvSpPr>
        <dsp:cNvPr id="0" name=""/>
        <dsp:cNvSpPr/>
      </dsp:nvSpPr>
      <dsp:spPr>
        <a:xfrm>
          <a:off x="3068036" y="215837"/>
          <a:ext cx="2688840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Indeed</a:t>
          </a:r>
          <a:endParaRPr lang="en-US" sz="2500" kern="1200" dirty="0"/>
        </a:p>
      </dsp:txBody>
      <dsp:txXfrm>
        <a:off x="3068036" y="215837"/>
        <a:ext cx="2688840" cy="720000"/>
      </dsp:txXfrm>
    </dsp:sp>
    <dsp:sp modelId="{CF6E7786-4874-47C0-BBAA-8BFD3F9D227D}">
      <dsp:nvSpPr>
        <dsp:cNvPr id="0" name=""/>
        <dsp:cNvSpPr/>
      </dsp:nvSpPr>
      <dsp:spPr>
        <a:xfrm>
          <a:off x="3068036" y="935837"/>
          <a:ext cx="2688840" cy="2264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Job Search (Non-public)</a:t>
          </a:r>
          <a:endParaRPr lang="en-US" sz="2500" kern="1200" dirty="0"/>
        </a:p>
      </dsp:txBody>
      <dsp:txXfrm>
        <a:off x="3068036" y="935837"/>
        <a:ext cx="2688840" cy="2264625"/>
      </dsp:txXfrm>
    </dsp:sp>
    <dsp:sp modelId="{B367364D-600C-4E11-A3D6-6F7ED64A02AE}">
      <dsp:nvSpPr>
        <dsp:cNvPr id="0" name=""/>
        <dsp:cNvSpPr/>
      </dsp:nvSpPr>
      <dsp:spPr>
        <a:xfrm>
          <a:off x="6133314" y="215837"/>
          <a:ext cx="2688840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LinkedIn</a:t>
          </a:r>
          <a:endParaRPr lang="en-US" sz="2500" kern="1200" dirty="0"/>
        </a:p>
      </dsp:txBody>
      <dsp:txXfrm>
        <a:off x="6133314" y="215837"/>
        <a:ext cx="2688840" cy="720000"/>
      </dsp:txXfrm>
    </dsp:sp>
    <dsp:sp modelId="{02B92564-B6DC-4958-B16F-CF24499A8A81}">
      <dsp:nvSpPr>
        <dsp:cNvPr id="0" name=""/>
        <dsp:cNvSpPr/>
      </dsp:nvSpPr>
      <dsp:spPr>
        <a:xfrm>
          <a:off x="6133314" y="935837"/>
          <a:ext cx="2688840" cy="2264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Job Search (Non-Public)</a:t>
          </a:r>
          <a:endParaRPr lang="en-US" sz="2500" kern="1200" dirty="0"/>
        </a:p>
      </dsp:txBody>
      <dsp:txXfrm>
        <a:off x="6133314" y="935837"/>
        <a:ext cx="2688840" cy="22646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27E41-CF6F-459E-9437-BD1744156894}">
      <dsp:nvSpPr>
        <dsp:cNvPr id="0" name=""/>
        <dsp:cNvSpPr/>
      </dsp:nvSpPr>
      <dsp:spPr>
        <a:xfrm>
          <a:off x="573102" y="713756"/>
          <a:ext cx="2275172" cy="198878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Ex: Data Analyst</a:t>
          </a:r>
          <a:endParaRPr lang="en-US" sz="1500" kern="1200" dirty="0"/>
        </a:p>
      </dsp:txBody>
      <dsp:txXfrm>
        <a:off x="1141895" y="1012074"/>
        <a:ext cx="1109146" cy="1392151"/>
      </dsp:txXfrm>
    </dsp:sp>
    <dsp:sp modelId="{7610E454-9D62-43D0-BF61-D01DA9C10ED3}">
      <dsp:nvSpPr>
        <dsp:cNvPr id="0" name=""/>
        <dsp:cNvSpPr/>
      </dsp:nvSpPr>
      <dsp:spPr>
        <a:xfrm>
          <a:off x="4309" y="1139356"/>
          <a:ext cx="1137586" cy="1137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Search By Job Title</a:t>
          </a:r>
          <a:endParaRPr lang="en-US" sz="1100" kern="1200" dirty="0"/>
        </a:p>
      </dsp:txBody>
      <dsp:txXfrm>
        <a:off x="170905" y="1305952"/>
        <a:ext cx="804394" cy="804394"/>
      </dsp:txXfrm>
    </dsp:sp>
    <dsp:sp modelId="{D6A31A97-7B1A-4CCF-A39A-BBB71AD0CF3F}">
      <dsp:nvSpPr>
        <dsp:cNvPr id="0" name=""/>
        <dsp:cNvSpPr/>
      </dsp:nvSpPr>
      <dsp:spPr>
        <a:xfrm>
          <a:off x="3559266" y="713756"/>
          <a:ext cx="2275172" cy="198878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Job Title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Return by City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API </a:t>
          </a:r>
          <a:r>
            <a:rPr lang="en-IN" sz="1500" kern="1200" dirty="0"/>
            <a:t>Keys</a:t>
          </a:r>
          <a:endParaRPr lang="en-US" sz="1500" kern="1200" dirty="0"/>
        </a:p>
      </dsp:txBody>
      <dsp:txXfrm>
        <a:off x="4128059" y="1012074"/>
        <a:ext cx="1109146" cy="1392151"/>
      </dsp:txXfrm>
    </dsp:sp>
    <dsp:sp modelId="{4A9A7D9B-C381-423E-990C-2C6AE37C155E}">
      <dsp:nvSpPr>
        <dsp:cNvPr id="0" name=""/>
        <dsp:cNvSpPr/>
      </dsp:nvSpPr>
      <dsp:spPr>
        <a:xfrm>
          <a:off x="2990473" y="1139356"/>
          <a:ext cx="1137586" cy="1137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Create API Request</a:t>
          </a:r>
          <a:endParaRPr lang="en-US" sz="1100" kern="1200" dirty="0"/>
        </a:p>
      </dsp:txBody>
      <dsp:txXfrm>
        <a:off x="3157069" y="1305952"/>
        <a:ext cx="804394" cy="804394"/>
      </dsp:txXfrm>
    </dsp:sp>
    <dsp:sp modelId="{A7DB2F93-499F-4913-9D71-A8D62C6CB58A}">
      <dsp:nvSpPr>
        <dsp:cNvPr id="0" name=""/>
        <dsp:cNvSpPr/>
      </dsp:nvSpPr>
      <dsp:spPr>
        <a:xfrm>
          <a:off x="6545431" y="713756"/>
          <a:ext cx="2275172" cy="198878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City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Number of Jobs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Latitude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Longitude</a:t>
          </a:r>
          <a:endParaRPr lang="en-US" sz="1500" kern="1200" dirty="0"/>
        </a:p>
      </dsp:txBody>
      <dsp:txXfrm>
        <a:off x="7114224" y="1012074"/>
        <a:ext cx="1109146" cy="1392151"/>
      </dsp:txXfrm>
    </dsp:sp>
    <dsp:sp modelId="{76971B31-B7E8-42E2-8514-6BA56E8B80F2}">
      <dsp:nvSpPr>
        <dsp:cNvPr id="0" name=""/>
        <dsp:cNvSpPr/>
      </dsp:nvSpPr>
      <dsp:spPr>
        <a:xfrm>
          <a:off x="5976637" y="1139356"/>
          <a:ext cx="1137586" cy="1137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Load and Save Output to </a:t>
          </a:r>
          <a:r>
            <a:rPr lang="en-IN" sz="1100" kern="1200" dirty="0" err="1"/>
            <a:t>DataFrame</a:t>
          </a:r>
          <a:endParaRPr lang="en-US" sz="1100" kern="1200" dirty="0"/>
        </a:p>
      </dsp:txBody>
      <dsp:txXfrm>
        <a:off x="6143233" y="1305952"/>
        <a:ext cx="804394" cy="8043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27E41-CF6F-459E-9437-BD1744156894}">
      <dsp:nvSpPr>
        <dsp:cNvPr id="0" name=""/>
        <dsp:cNvSpPr/>
      </dsp:nvSpPr>
      <dsp:spPr>
        <a:xfrm>
          <a:off x="573102" y="713756"/>
          <a:ext cx="2275172" cy="198878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Ex: Data Analyst</a:t>
          </a:r>
          <a:endParaRPr lang="en-US" sz="1500" kern="1200" dirty="0"/>
        </a:p>
      </dsp:txBody>
      <dsp:txXfrm>
        <a:off x="1141895" y="1012074"/>
        <a:ext cx="1109146" cy="1392151"/>
      </dsp:txXfrm>
    </dsp:sp>
    <dsp:sp modelId="{7610E454-9D62-43D0-BF61-D01DA9C10ED3}">
      <dsp:nvSpPr>
        <dsp:cNvPr id="0" name=""/>
        <dsp:cNvSpPr/>
      </dsp:nvSpPr>
      <dsp:spPr>
        <a:xfrm>
          <a:off x="4309" y="1139356"/>
          <a:ext cx="1137586" cy="1137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Search Employer By Job Title</a:t>
          </a:r>
          <a:endParaRPr lang="en-US" sz="1100" kern="1200" dirty="0"/>
        </a:p>
      </dsp:txBody>
      <dsp:txXfrm>
        <a:off x="170905" y="1305952"/>
        <a:ext cx="804394" cy="804394"/>
      </dsp:txXfrm>
    </dsp:sp>
    <dsp:sp modelId="{D6A31A97-7B1A-4CCF-A39A-BBB71AD0CF3F}">
      <dsp:nvSpPr>
        <dsp:cNvPr id="0" name=""/>
        <dsp:cNvSpPr/>
      </dsp:nvSpPr>
      <dsp:spPr>
        <a:xfrm>
          <a:off x="3559266" y="713756"/>
          <a:ext cx="2275172" cy="198878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Job Title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API </a:t>
          </a:r>
          <a:r>
            <a:rPr lang="en-IN" sz="1500" kern="1200" dirty="0"/>
            <a:t>Keys</a:t>
          </a:r>
          <a:endParaRPr lang="en-US" sz="1500" kern="1200" dirty="0"/>
        </a:p>
      </dsp:txBody>
      <dsp:txXfrm>
        <a:off x="4128059" y="1012074"/>
        <a:ext cx="1109146" cy="1392151"/>
      </dsp:txXfrm>
    </dsp:sp>
    <dsp:sp modelId="{4A9A7D9B-C381-423E-990C-2C6AE37C155E}">
      <dsp:nvSpPr>
        <dsp:cNvPr id="0" name=""/>
        <dsp:cNvSpPr/>
      </dsp:nvSpPr>
      <dsp:spPr>
        <a:xfrm>
          <a:off x="2990473" y="1139356"/>
          <a:ext cx="1137586" cy="1137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Create API Request</a:t>
          </a:r>
          <a:endParaRPr lang="en-US" sz="1100" kern="1200" dirty="0"/>
        </a:p>
      </dsp:txBody>
      <dsp:txXfrm>
        <a:off x="3157069" y="1305952"/>
        <a:ext cx="804394" cy="804394"/>
      </dsp:txXfrm>
    </dsp:sp>
    <dsp:sp modelId="{A7DB2F93-499F-4913-9D71-A8D62C6CB58A}">
      <dsp:nvSpPr>
        <dsp:cNvPr id="0" name=""/>
        <dsp:cNvSpPr/>
      </dsp:nvSpPr>
      <dsp:spPr>
        <a:xfrm>
          <a:off x="6545431" y="713756"/>
          <a:ext cx="2275172" cy="198878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Employer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Location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Review</a:t>
          </a:r>
          <a:endParaRPr lang="en-US" sz="1500" kern="1200" dirty="0"/>
        </a:p>
      </dsp:txBody>
      <dsp:txXfrm>
        <a:off x="7114224" y="1012074"/>
        <a:ext cx="1109146" cy="1392151"/>
      </dsp:txXfrm>
    </dsp:sp>
    <dsp:sp modelId="{76971B31-B7E8-42E2-8514-6BA56E8B80F2}">
      <dsp:nvSpPr>
        <dsp:cNvPr id="0" name=""/>
        <dsp:cNvSpPr/>
      </dsp:nvSpPr>
      <dsp:spPr>
        <a:xfrm>
          <a:off x="5976637" y="1139356"/>
          <a:ext cx="1137586" cy="1137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Load and Save Output to </a:t>
          </a:r>
          <a:r>
            <a:rPr lang="en-IN" sz="1100" kern="1200" dirty="0" err="1"/>
            <a:t>DataFrame</a:t>
          </a:r>
          <a:endParaRPr lang="en-US" sz="1100" kern="1200" dirty="0"/>
        </a:p>
      </dsp:txBody>
      <dsp:txXfrm>
        <a:off x="6143233" y="1305952"/>
        <a:ext cx="804394" cy="804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7C08EAA-1726-46DE-9BC5-B7ED9C1635B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AF3DA1A-8E60-46B9-909D-063F3467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2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8EAA-1726-46DE-9BC5-B7ED9C1635B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DA1A-8E60-46B9-909D-063F3467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6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8EAA-1726-46DE-9BC5-B7ED9C1635B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DA1A-8E60-46B9-909D-063F3467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67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8EAA-1726-46DE-9BC5-B7ED9C1635B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DA1A-8E60-46B9-909D-063F3467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74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8EAA-1726-46DE-9BC5-B7ED9C1635B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DA1A-8E60-46B9-909D-063F3467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8EAA-1726-46DE-9BC5-B7ED9C1635B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DA1A-8E60-46B9-909D-063F3467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27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8EAA-1726-46DE-9BC5-B7ED9C1635B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DA1A-8E60-46B9-909D-063F3467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39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7C08EAA-1726-46DE-9BC5-B7ED9C1635B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DA1A-8E60-46B9-909D-063F3467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25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7C08EAA-1726-46DE-9BC5-B7ED9C1635B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DA1A-8E60-46B9-909D-063F3467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286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42F9-2538-4F14-8792-3005E4B4E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F9C5C-0146-4C8A-82FA-94B19DC26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2F55-9CBF-450D-8F20-2B6182FD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631F-14D8-43D5-93AD-F6D0B1EF420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795A-CE8C-4AA5-9F61-D3383428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0BA50-6664-4E7F-9B6C-3A346095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3A85-1C7B-4B3F-87D5-A28AEE97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06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F770-83EE-4852-84F6-DDE01DC2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1F0EC-82F0-454F-8028-72602EA8D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A0CBD-8B57-437B-BEBD-2370E70E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631F-14D8-43D5-93AD-F6D0B1EF420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5B340-3851-4CCB-9765-6617E97D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D2E87-0DA8-45F5-8696-4D44413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3A85-1C7B-4B3F-87D5-A28AEE97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1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8EAA-1726-46DE-9BC5-B7ED9C1635B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DA1A-8E60-46B9-909D-063F3467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63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13A5-F7FA-4BDA-8317-010A5E2F5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C3669-F22D-4D8E-A243-896FB49FA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D83E2-AF7D-4E72-B47D-0BD8185F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631F-14D8-43D5-93AD-F6D0B1EF420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574C2-878A-4669-8B3B-C9B295E0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0BDC4-A985-4453-A700-F51BAEA2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3A85-1C7B-4B3F-87D5-A28AEE97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02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C088-EEB6-4183-ADB2-44461B9E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5C28E-2841-4112-892B-7BCCB565F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57642-580F-410E-97B2-B5F064E69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A24D6-395E-4CD6-B8BF-2F05277E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631F-14D8-43D5-93AD-F6D0B1EF420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C2B81-B0E5-47CD-9CAE-92E99A4D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5F297-D75E-4048-9802-A7BA5F32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3A85-1C7B-4B3F-87D5-A28AEE97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22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F45B-1D40-4EAB-9CC9-276D6B94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6ED14-4D18-4097-86A9-FB364F0AA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5B646-905F-49ED-81AE-22DA1D5CD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14F4F-3B48-4925-B033-8259565FD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EF879-8371-4204-9FA8-091750859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EA26C-A173-493F-B7C7-23B37C87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631F-14D8-43D5-93AD-F6D0B1EF420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E8F08F-FDE7-4E83-AF05-B9CB7BDA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4DF7B-CE68-41D1-B53F-BB64B4B3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3A85-1C7B-4B3F-87D5-A28AEE97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42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9914-9E57-4730-BC00-1A6991E6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424BC-01CD-453E-AFB0-26224222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631F-14D8-43D5-93AD-F6D0B1EF420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9A2F-6EF7-410A-8C6B-838EF360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BA4AD-09D7-4591-85B9-8F7ECB99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3A85-1C7B-4B3F-87D5-A28AEE97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7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1553B-A65A-41EF-815E-25C6ABCF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631F-14D8-43D5-93AD-F6D0B1EF420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702C8-EA8C-47C8-9C92-8326B4E5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9A10E-6832-4007-8F65-A12E753F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3A85-1C7B-4B3F-87D5-A28AEE97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277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01DE-7239-423F-B036-FF653F6D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04A72-021F-4280-9AD8-02A3A05F6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5478-F7EE-4F82-A833-BA7427E98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CFACC-7E53-451E-908F-5ECF591F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631F-14D8-43D5-93AD-F6D0B1EF420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5323F-2BA0-4062-BB6E-A3289ADD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13DC9-7D12-4B49-9996-A233C222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3A85-1C7B-4B3F-87D5-A28AEE97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860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AED2-258F-4A7A-B029-2A5959E5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43080-4294-4022-BB08-FF5C63892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95FA8-2D26-4C4D-88EE-7388C8884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50913-DAB2-4428-BA83-A16B4B7D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631F-14D8-43D5-93AD-F6D0B1EF420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69BB5-CADD-4F2C-9DD5-6E8A6BDD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52936-FEDD-4ED0-9C45-E3AB6F01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3A85-1C7B-4B3F-87D5-A28AEE97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85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73AF-4358-4A75-B7C1-5477B21C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34AC6-0E02-4252-A86E-AFDE5CA5C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D152C-B902-4E79-9ECA-CF098531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631F-14D8-43D5-93AD-F6D0B1EF420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72771-B88C-4306-B3C6-94E09AA5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42F74-8FCA-49FE-AC44-498CB0C1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3A85-1C7B-4B3F-87D5-A28AEE97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935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5C395-91DF-4A88-B0EA-DAEFB2FAB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12E05-1312-4C49-982C-E611736B7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5231-E46A-48F1-9BFF-2DBFDD00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631F-14D8-43D5-93AD-F6D0B1EF420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0EC57-E0BF-4ADD-BDAE-011311F8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3212E-0265-45EB-9C3A-E5FB8F04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3A85-1C7B-4B3F-87D5-A28AEE97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5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8EAA-1726-46DE-9BC5-B7ED9C1635B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DA1A-8E60-46B9-909D-063F3467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8EAA-1726-46DE-9BC5-B7ED9C1635B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DA1A-8E60-46B9-909D-063F3467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1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8EAA-1726-46DE-9BC5-B7ED9C1635B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DA1A-8E60-46B9-909D-063F3467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5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8EAA-1726-46DE-9BC5-B7ED9C1635B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DA1A-8E60-46B9-909D-063F3467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9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8EAA-1726-46DE-9BC5-B7ED9C1635B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DA1A-8E60-46B9-909D-063F3467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7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8EAA-1726-46DE-9BC5-B7ED9C1635B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DA1A-8E60-46B9-909D-063F3467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4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8EAA-1726-46DE-9BC5-B7ED9C1635B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DA1A-8E60-46B9-909D-063F3467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5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7C08EAA-1726-46DE-9BC5-B7ED9C1635B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AF3DA1A-8E60-46B9-909D-063F3467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2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6DF6C-92DD-4594-839B-38CF85CB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9E321-0280-4369-90AA-BB6D9DDA4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76ABB-575C-41E9-91DF-B91EEA07C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6631F-14D8-43D5-93AD-F6D0B1EF420B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EB549-92F7-49AD-93CD-5C1FF03D6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E33FE-9249-491E-9AB9-92360A3BE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A3A85-1C7B-4B3F-87D5-A28AEE97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4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AB98-A930-4D2D-92C7-9121ECCB4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Job-Bot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4F262-117E-4A1E-A1E3-A18833252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Destroyers</a:t>
            </a:r>
          </a:p>
          <a:p>
            <a:r>
              <a:rPr lang="en-US" dirty="0"/>
              <a:t>Jing, Naga, Amitabha</a:t>
            </a:r>
          </a:p>
          <a:p>
            <a:r>
              <a:rPr lang="en-US" dirty="0"/>
              <a:t>09/30/2017</a:t>
            </a:r>
          </a:p>
        </p:txBody>
      </p:sp>
    </p:spTree>
    <p:extLst>
      <p:ext uri="{BB962C8B-B14F-4D97-AF65-F5344CB8AC3E}">
        <p14:creationId xmlns:p14="http://schemas.microsoft.com/office/powerpoint/2010/main" val="2673764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E6C611-4747-408E-8E4E-DAA1BF005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85" y="1027906"/>
            <a:ext cx="7011493" cy="548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42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9EBEFB-FDF1-4C49-91E6-2F7C66D87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4" y="528637"/>
            <a:ext cx="5495925" cy="5686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7757AC-4FA6-4C27-963B-852235AB7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308" y="604837"/>
            <a:ext cx="54864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7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429C-2BFA-486E-B901-887D2521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 Data Sources?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0AD719-679A-4630-889C-9DAF4D0DD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167628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355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B113-E6B7-49AA-BD27-0791366C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Source: Job Statistics by City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B8818F-AE15-4158-BFB1-6B4FD6706D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106701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5629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30" y="2974703"/>
            <a:ext cx="11219285" cy="35594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B56235-8BC3-4199-B000-2C249152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rgbClr val="EBEBEB"/>
                </a:solidFill>
              </a:rPr>
              <a:t>DataFrame</a:t>
            </a:r>
            <a:r>
              <a:rPr lang="en-IN" dirty="0">
                <a:solidFill>
                  <a:srgbClr val="EBEBEB"/>
                </a:solidFill>
              </a:rPr>
              <a:t>: Job Statistics </a:t>
            </a:r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8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B113-E6B7-49AA-BD27-0791366C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Source: Company Review by Job Title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B8818F-AE15-4158-BFB1-6B4FD6706D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378988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6858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A497-EFFB-4B98-87FB-0BF24043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GlassDoor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C304-80D7-4438-88C0-D8E1360F6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073FF-7DA7-4CF4-A05A-8A88516B5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2245360"/>
            <a:ext cx="10295890" cy="438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E37A0B-8E30-498E-BB36-E10344C33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80" y="2924174"/>
            <a:ext cx="10797969" cy="354073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B56235-8BC3-4199-B000-2C249152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DataFrame</a:t>
            </a:r>
            <a:r>
              <a:rPr lang="en-IN" dirty="0">
                <a:solidFill>
                  <a:srgbClr val="EBEBEB"/>
                </a:solidFill>
              </a:rPr>
              <a:t>: Company Reviews</a:t>
            </a:r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3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6235-8BC3-4199-B000-2C249152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IN" dirty="0" err="1">
                <a:solidFill>
                  <a:srgbClr val="EBEBEB"/>
                </a:solidFill>
              </a:rPr>
              <a:t>DataFrame</a:t>
            </a:r>
            <a:r>
              <a:rPr lang="en-IN" dirty="0">
                <a:solidFill>
                  <a:srgbClr val="EBEBEB"/>
                </a:solidFill>
              </a:rPr>
              <a:t>: Company Review with Sentiment Analysis Score</a:t>
            </a:r>
            <a:endParaRPr lang="en-US" dirty="0">
              <a:solidFill>
                <a:srgbClr val="EBEBE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5BD57F-9A04-4CCF-8E4D-BB51FFC3D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305049"/>
            <a:ext cx="109442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20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E324-0C3E-4509-BD0C-6ECFC94F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Employer Sentiment Score by city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4D0D9F-F1EC-4169-B64D-54EDC7702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526" y="2603500"/>
            <a:ext cx="10639424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5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429C-2BFA-486E-B901-887D2521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Job Analyzer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0AD719-679A-4630-889C-9DAF4D0DD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434121"/>
              </p:ext>
            </p:extLst>
          </p:nvPr>
        </p:nvGraphicFramePr>
        <p:xfrm>
          <a:off x="1155700" y="2603500"/>
          <a:ext cx="9156700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785EDE68-D188-4F44-BDBE-382035811471}"/>
              </a:ext>
            </a:extLst>
          </p:cNvPr>
          <p:cNvSpPr/>
          <p:nvPr/>
        </p:nvSpPr>
        <p:spPr>
          <a:xfrm>
            <a:off x="3862070" y="4185920"/>
            <a:ext cx="497840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5D2A067-5F37-47B2-84C6-F246714ECF6A}"/>
              </a:ext>
            </a:extLst>
          </p:cNvPr>
          <p:cNvSpPr/>
          <p:nvPr/>
        </p:nvSpPr>
        <p:spPr>
          <a:xfrm>
            <a:off x="7066280" y="4185920"/>
            <a:ext cx="497840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38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E324-0C3E-4509-BD0C-6ECFC94F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Employer Sentiment Score by State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C599FB-A8E9-46FA-AD4B-156C67446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691090"/>
            <a:ext cx="8824913" cy="324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03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E324-0C3E-4509-BD0C-6ECFC94F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973668"/>
            <a:ext cx="10760186" cy="706964"/>
          </a:xfrm>
        </p:spPr>
        <p:txBody>
          <a:bodyPr/>
          <a:lstStyle/>
          <a:p>
            <a:r>
              <a:rPr lang="en-IN" dirty="0"/>
              <a:t>Employer Sentiment – Google NLP unleashed …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11090A-CFC9-46B0-8D01-D3A520BE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59660"/>
            <a:ext cx="4483846" cy="1308100"/>
          </a:xfrm>
        </p:spPr>
        <p:txBody>
          <a:bodyPr>
            <a:normAutofit/>
          </a:bodyPr>
          <a:lstStyle/>
          <a:p>
            <a:r>
              <a:rPr lang="en-US" dirty="0"/>
              <a:t>Great experience pros Did work in all 3 sectors People are great and friendly You work hard  you get rewarded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A0B60D-1868-4094-9FBF-AEAFA39F5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317" y="2308860"/>
            <a:ext cx="5488789" cy="421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04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E324-0C3E-4509-BD0C-6ECFC94F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973668"/>
            <a:ext cx="10760186" cy="706964"/>
          </a:xfrm>
        </p:spPr>
        <p:txBody>
          <a:bodyPr/>
          <a:lstStyle/>
          <a:p>
            <a:r>
              <a:rPr lang="en-IN" dirty="0"/>
              <a:t>Employer Sentiment – Google NLP unleashed …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11090A-CFC9-46B0-8D01-D3A520BE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59660"/>
            <a:ext cx="4483846" cy="1409700"/>
          </a:xfrm>
        </p:spPr>
        <p:txBody>
          <a:bodyPr>
            <a:noAutofit/>
          </a:bodyPr>
          <a:lstStyle/>
          <a:p>
            <a:r>
              <a:rPr lang="en-US" sz="1400" dirty="0"/>
              <a:t>Lots of turnover due to contract model has a negative impact on continuity. Lack of clearly-defined directives to improve on, and advance, in the company.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2FABA-C453-48BC-8BF9-030A8174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013" y="2359660"/>
            <a:ext cx="5186307" cy="438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83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E324-0C3E-4509-BD0C-6ECFC94F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973668"/>
            <a:ext cx="10760186" cy="706964"/>
          </a:xfrm>
        </p:spPr>
        <p:txBody>
          <a:bodyPr/>
          <a:lstStyle/>
          <a:p>
            <a:r>
              <a:rPr lang="en-IN" dirty="0"/>
              <a:t>Employer Sentiment – Google NLP unleashed …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B48FEA-A0B9-49F2-94C8-05B999971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40" y="2621597"/>
            <a:ext cx="5577839" cy="340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362A63-1CE4-44BB-B078-2671DF93C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395" y="2673984"/>
            <a:ext cx="5815965" cy="3295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5A600B-0AA9-422C-A65E-4ABFEE390FC5}"/>
              </a:ext>
            </a:extLst>
          </p:cNvPr>
          <p:cNvSpPr txBox="1"/>
          <p:nvPr/>
        </p:nvSpPr>
        <p:spPr>
          <a:xfrm>
            <a:off x="345440" y="2252265"/>
            <a:ext cx="245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Positive Words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B8632-8949-4613-82C5-D39BDA881755}"/>
              </a:ext>
            </a:extLst>
          </p:cNvPr>
          <p:cNvSpPr txBox="1"/>
          <p:nvPr/>
        </p:nvSpPr>
        <p:spPr>
          <a:xfrm>
            <a:off x="6081395" y="2304652"/>
            <a:ext cx="245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Negative Words</a:t>
            </a:r>
          </a:p>
        </p:txBody>
      </p:sp>
    </p:spTree>
    <p:extLst>
      <p:ext uri="{BB962C8B-B14F-4D97-AF65-F5344CB8AC3E}">
        <p14:creationId xmlns:p14="http://schemas.microsoft.com/office/powerpoint/2010/main" val="3743880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70BF-E0CB-4AEB-B80D-4C90144F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of words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048723-5FF7-419F-852B-E9B48BAC1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0" y="2603500"/>
            <a:ext cx="8667750" cy="3416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EA1156-B63E-498B-9A97-3706A77E8AD0}"/>
              </a:ext>
            </a:extLst>
          </p:cNvPr>
          <p:cNvSpPr/>
          <p:nvPr/>
        </p:nvSpPr>
        <p:spPr>
          <a:xfrm>
            <a:off x="4835671" y="6019800"/>
            <a:ext cx="2303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Words by Salience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21E275-1D58-4F22-AB21-5F3DFEE8D25F}"/>
              </a:ext>
            </a:extLst>
          </p:cNvPr>
          <p:cNvSpPr/>
          <p:nvPr/>
        </p:nvSpPr>
        <p:spPr>
          <a:xfrm rot="16200000">
            <a:off x="1209520" y="4046974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4122311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E324-0C3E-4509-BD0C-6ECFC94F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973668"/>
            <a:ext cx="10760186" cy="706964"/>
          </a:xfrm>
        </p:spPr>
        <p:txBody>
          <a:bodyPr/>
          <a:lstStyle/>
          <a:p>
            <a:r>
              <a:rPr lang="en-IN" dirty="0"/>
              <a:t>Employer Sentiment – Google Dashboard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45217-F05F-4D81-AE86-716782A93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86" y="2248350"/>
            <a:ext cx="10840720" cy="421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7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3775-01BD-4B42-B0B3-52077C42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BotAnalyzer</a:t>
            </a:r>
            <a:r>
              <a:rPr lang="en-US" sz="3600" dirty="0"/>
              <a:t> Twitter Account (Better Name? ) </a:t>
            </a:r>
            <a:br>
              <a:rPr lang="en-US" sz="3600" dirty="0"/>
            </a:br>
            <a:r>
              <a:rPr lang="en-US" sz="3600" dirty="0" err="1"/>
              <a:t>Jobbot</a:t>
            </a:r>
            <a:r>
              <a:rPr lang="en-US" sz="3600" dirty="0"/>
              <a:t>? </a:t>
            </a:r>
            <a:r>
              <a:rPr lang="en-US" sz="3600" dirty="0" err="1"/>
              <a:t>Job_bot</a:t>
            </a:r>
            <a:r>
              <a:rPr lang="en-US" sz="3600" dirty="0"/>
              <a:t>? </a:t>
            </a:r>
            <a:r>
              <a:rPr lang="en-US" sz="3600" dirty="0" err="1"/>
              <a:t>Botjob</a:t>
            </a:r>
            <a:r>
              <a:rPr lang="en-US" sz="3600" dirty="0"/>
              <a:t>?.......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1AEDC0-1016-482C-AA2E-AE9AC6DB1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443" y="1825625"/>
            <a:ext cx="99311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3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C1DA21-2434-4DE4-909E-7508F206D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4363"/>
            <a:ext cx="12192000" cy="554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5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CE7EF7-3DA5-4A84-A138-B05BEDE6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651" y="969283"/>
            <a:ext cx="7277100" cy="5305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B429AA-35B0-4E09-84DD-660427326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50" y="706005"/>
            <a:ext cx="9144000" cy="526555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Workflow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B09F8-371E-40C1-8AA6-324D2369F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4610357"/>
            <a:ext cx="26098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1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50F6A8-0E0C-407D-8123-75319BA78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199231"/>
            <a:ext cx="72104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0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AF74A8-1C19-4825-848D-CD6337CFB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72" y="166856"/>
            <a:ext cx="9668656" cy="605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6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21B8EB-21DF-4DF8-AAF0-137C2480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2" y="830990"/>
            <a:ext cx="11809142" cy="586509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6B0F2DC-D420-4838-B7B7-75CCACA03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2" y="365125"/>
            <a:ext cx="11153078" cy="465865"/>
          </a:xfrm>
        </p:spPr>
        <p:txBody>
          <a:bodyPr>
            <a:noAutofit/>
          </a:bodyPr>
          <a:lstStyle/>
          <a:p>
            <a:r>
              <a:rPr lang="en-US" sz="3200" dirty="0"/>
              <a:t>Thanks to Matt!!!</a:t>
            </a:r>
          </a:p>
        </p:txBody>
      </p:sp>
    </p:spTree>
    <p:extLst>
      <p:ext uri="{BB962C8B-B14F-4D97-AF65-F5344CB8AC3E}">
        <p14:creationId xmlns:p14="http://schemas.microsoft.com/office/powerpoint/2010/main" val="280107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CDB4A7-7270-4704-882D-14CFF997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197" y="1099930"/>
            <a:ext cx="7593690" cy="52875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D9483-A9EF-40F3-BE14-0BC9C497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the jobs?</a:t>
            </a:r>
          </a:p>
        </p:txBody>
      </p:sp>
    </p:spTree>
    <p:extLst>
      <p:ext uri="{BB962C8B-B14F-4D97-AF65-F5344CB8AC3E}">
        <p14:creationId xmlns:p14="http://schemas.microsoft.com/office/powerpoint/2010/main" val="1705664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208</TotalTime>
  <Words>302</Words>
  <Application>Microsoft Office PowerPoint</Application>
  <PresentationFormat>Widescreen</PresentationFormat>
  <Paragraphs>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Wingdings 3</vt:lpstr>
      <vt:lpstr>Ion Boardroom</vt:lpstr>
      <vt:lpstr>Office Theme</vt:lpstr>
      <vt:lpstr>Job-Bot Analyzer</vt:lpstr>
      <vt:lpstr>Job Analyzer</vt:lpstr>
      <vt:lpstr>BotAnalyzer Twitter Account (Better Name? )  Jobbot? Job_bot? Botjob?.......</vt:lpstr>
      <vt:lpstr>PowerPoint Presentation</vt:lpstr>
      <vt:lpstr>Workflow Diagram</vt:lpstr>
      <vt:lpstr>PowerPoint Presentation</vt:lpstr>
      <vt:lpstr>PowerPoint Presentation</vt:lpstr>
      <vt:lpstr>Thanks to Matt!!!</vt:lpstr>
      <vt:lpstr>Where are the jobs?</vt:lpstr>
      <vt:lpstr>PowerPoint Presentation</vt:lpstr>
      <vt:lpstr>PowerPoint Presentation</vt:lpstr>
      <vt:lpstr>Identify Data Sources?</vt:lpstr>
      <vt:lpstr>Data Source: Job Statistics by City</vt:lpstr>
      <vt:lpstr>DataFrame: Job Statistics </vt:lpstr>
      <vt:lpstr>Data Source: Company Review by Job Title</vt:lpstr>
      <vt:lpstr>GlassDoor Api..</vt:lpstr>
      <vt:lpstr>DataFrame: Company Reviews</vt:lpstr>
      <vt:lpstr>DataFrame: Company Review with Sentiment Analysis Score</vt:lpstr>
      <vt:lpstr>Employer Sentiment Score by city</vt:lpstr>
      <vt:lpstr>Employer Sentiment Score by State</vt:lpstr>
      <vt:lpstr>Employer Sentiment – Google NLP unleashed …</vt:lpstr>
      <vt:lpstr>Employer Sentiment – Google NLP unleashed …</vt:lpstr>
      <vt:lpstr>Employer Sentiment – Google NLP unleashed …</vt:lpstr>
      <vt:lpstr>Distribution of words</vt:lpstr>
      <vt:lpstr>Employer Sentiment – Google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Nagalakshmi pulivarthi</dc:creator>
  <cp:lastModifiedBy>Amitabha Kundu</cp:lastModifiedBy>
  <cp:revision>27</cp:revision>
  <dcterms:created xsi:type="dcterms:W3CDTF">2017-09-30T12:36:36Z</dcterms:created>
  <dcterms:modified xsi:type="dcterms:W3CDTF">2017-09-30T17:01:32Z</dcterms:modified>
</cp:coreProperties>
</file>