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60" r:id="rId3"/>
    <p:sldId id="257" r:id="rId4"/>
    <p:sldId id="258" r:id="rId5"/>
    <p:sldId id="265" r:id="rId6"/>
    <p:sldId id="259" r:id="rId7"/>
    <p:sldId id="263" r:id="rId8"/>
    <p:sldId id="264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0AED9-E1AA-4CD7-9702-AA1FF1148632}" type="doc">
      <dgm:prSet loTypeId="urn:microsoft.com/office/officeart/2005/8/layout/arrow2" loCatId="process" qsTypeId="urn:microsoft.com/office/officeart/2005/8/quickstyle/simple1" qsCatId="simple" csTypeId="urn:microsoft.com/office/officeart/2005/8/colors/accent6_4" csCatId="accent6" phldr="1"/>
      <dgm:spPr/>
    </dgm:pt>
    <dgm:pt modelId="{5BD689F9-04A5-4B53-B155-764838A2407F}">
      <dgm:prSet phldrT="[Text]" custT="1"/>
      <dgm:spPr/>
      <dgm:t>
        <a:bodyPr/>
        <a:lstStyle/>
        <a:p>
          <a:r>
            <a:rPr lang="en-US" sz="1200" b="1" dirty="0" smtClean="0"/>
            <a:t>*WC+DU model</a:t>
          </a:r>
          <a:endParaRPr lang="en-US" sz="1200" b="1" dirty="0"/>
        </a:p>
      </dgm:t>
    </dgm:pt>
    <dgm:pt modelId="{6D2A2612-3024-4DA8-8A91-8A634D2FFDC3}" type="parTrans" cxnId="{E30FD85C-4E53-4F2A-ADA4-0E4ECE176FA6}">
      <dgm:prSet/>
      <dgm:spPr/>
      <dgm:t>
        <a:bodyPr/>
        <a:lstStyle/>
        <a:p>
          <a:endParaRPr lang="en-US"/>
        </a:p>
      </dgm:t>
    </dgm:pt>
    <dgm:pt modelId="{0318C85B-E0D9-4B5A-8B36-70F6D3A7F8A8}" type="sibTrans" cxnId="{E30FD85C-4E53-4F2A-ADA4-0E4ECE176FA6}">
      <dgm:prSet/>
      <dgm:spPr/>
      <dgm:t>
        <a:bodyPr/>
        <a:lstStyle/>
        <a:p>
          <a:endParaRPr lang="en-US"/>
        </a:p>
      </dgm:t>
    </dgm:pt>
    <dgm:pt modelId="{8F58E8C5-7A13-4D8C-8D9A-411B580D6F80}">
      <dgm:prSet phldrT="[Text]" custT="1"/>
      <dgm:spPr/>
      <dgm:t>
        <a:bodyPr/>
        <a:lstStyle/>
        <a:p>
          <a:r>
            <a:rPr lang="en-US" sz="1400" b="1" dirty="0" smtClean="0"/>
            <a:t>* WC+DU model with sensors</a:t>
          </a:r>
          <a:br>
            <a:rPr lang="en-US" sz="1400" b="1" dirty="0" smtClean="0"/>
          </a:br>
          <a:r>
            <a:rPr lang="en-US" sz="1400" b="1" dirty="0" smtClean="0"/>
            <a:t>* Control / feature </a:t>
          </a:r>
          <a:r>
            <a:rPr lang="en-US" sz="1400" b="1" dirty="0" err="1" smtClean="0"/>
            <a:t>Sw</a:t>
          </a:r>
          <a:endParaRPr lang="en-US" sz="1400" b="1" dirty="0"/>
        </a:p>
      </dgm:t>
    </dgm:pt>
    <dgm:pt modelId="{2B310D55-3650-4389-915F-3DFA079E6C28}" type="parTrans" cxnId="{5CEABCFE-706E-4ADD-8163-51CF9ACC5CDC}">
      <dgm:prSet/>
      <dgm:spPr/>
      <dgm:t>
        <a:bodyPr/>
        <a:lstStyle/>
        <a:p>
          <a:endParaRPr lang="en-US"/>
        </a:p>
      </dgm:t>
    </dgm:pt>
    <dgm:pt modelId="{65F50FEE-76D2-439F-8C3B-11D4AA588BF8}" type="sibTrans" cxnId="{5CEABCFE-706E-4ADD-8163-51CF9ACC5CDC}">
      <dgm:prSet/>
      <dgm:spPr/>
      <dgm:t>
        <a:bodyPr/>
        <a:lstStyle/>
        <a:p>
          <a:endParaRPr lang="en-US"/>
        </a:p>
      </dgm:t>
    </dgm:pt>
    <dgm:pt modelId="{AC93793C-1028-4A00-B14D-BB091F45C6B3}">
      <dgm:prSet phldrT="[Text]" custT="1"/>
      <dgm:spPr/>
      <dgm:t>
        <a:bodyPr/>
        <a:lstStyle/>
        <a:p>
          <a:r>
            <a:rPr lang="en-US" sz="1800" b="1" dirty="0" smtClean="0"/>
            <a:t>*Complete Simulation Environment</a:t>
          </a:r>
        </a:p>
        <a:p>
          <a:r>
            <a:rPr lang="en-US" sz="1800" b="1" dirty="0" smtClean="0"/>
            <a:t>(</a:t>
          </a:r>
          <a:r>
            <a:rPr lang="en-US" sz="1800" b="1" dirty="0" err="1" smtClean="0"/>
            <a:t>model+world</a:t>
          </a:r>
          <a:r>
            <a:rPr lang="en-US" sz="1800" b="1" dirty="0" smtClean="0"/>
            <a:t>)</a:t>
          </a:r>
          <a:endParaRPr lang="en-US" sz="1800" b="1" dirty="0"/>
        </a:p>
      </dgm:t>
    </dgm:pt>
    <dgm:pt modelId="{FB2576BC-6F09-40D7-86D9-CC7F3291AC62}" type="parTrans" cxnId="{1204075D-ACA5-4308-B2F8-AA6E7E27741B}">
      <dgm:prSet/>
      <dgm:spPr/>
      <dgm:t>
        <a:bodyPr/>
        <a:lstStyle/>
        <a:p>
          <a:endParaRPr lang="en-US"/>
        </a:p>
      </dgm:t>
    </dgm:pt>
    <dgm:pt modelId="{022D1E61-3DA6-45A1-94AD-A9332CB72119}" type="sibTrans" cxnId="{1204075D-ACA5-4308-B2F8-AA6E7E27741B}">
      <dgm:prSet/>
      <dgm:spPr/>
      <dgm:t>
        <a:bodyPr/>
        <a:lstStyle/>
        <a:p>
          <a:endParaRPr lang="en-US"/>
        </a:p>
      </dgm:t>
    </dgm:pt>
    <dgm:pt modelId="{54895589-3222-4E0B-8532-013D0852BBCD}">
      <dgm:prSet phldrT="[Text]" custT="1"/>
      <dgm:spPr/>
      <dgm:t>
        <a:bodyPr/>
        <a:lstStyle/>
        <a:p>
          <a:r>
            <a:rPr lang="en-US" sz="1600" b="1" dirty="0" smtClean="0"/>
            <a:t>* Control /feature </a:t>
          </a:r>
          <a:r>
            <a:rPr lang="en-US" sz="1600" b="1" dirty="0" err="1" smtClean="0"/>
            <a:t>Sw</a:t>
          </a:r>
          <a:r>
            <a:rPr lang="en-US" sz="1600" b="1" dirty="0" smtClean="0"/>
            <a:t/>
          </a:r>
          <a:br>
            <a:rPr lang="en-US" sz="1600" b="1" dirty="0" smtClean="0"/>
          </a:br>
          <a:r>
            <a:rPr lang="en-US" sz="1600" b="1" dirty="0" smtClean="0"/>
            <a:t>* World development for simulation</a:t>
          </a:r>
          <a:endParaRPr lang="en-US" sz="1600" b="1" dirty="0"/>
        </a:p>
      </dgm:t>
    </dgm:pt>
    <dgm:pt modelId="{EAA11F66-38B0-457B-8235-47FFF9DA99C1}" type="parTrans" cxnId="{81A8CF61-67F8-4B18-BEDD-3E9A71C0274B}">
      <dgm:prSet/>
      <dgm:spPr/>
      <dgm:t>
        <a:bodyPr/>
        <a:lstStyle/>
        <a:p>
          <a:endParaRPr lang="en-US"/>
        </a:p>
      </dgm:t>
    </dgm:pt>
    <dgm:pt modelId="{E8E44D67-5371-4AD1-9AE8-1BD13E694541}" type="sibTrans" cxnId="{81A8CF61-67F8-4B18-BEDD-3E9A71C0274B}">
      <dgm:prSet/>
      <dgm:spPr/>
      <dgm:t>
        <a:bodyPr/>
        <a:lstStyle/>
        <a:p>
          <a:endParaRPr lang="en-US"/>
        </a:p>
      </dgm:t>
    </dgm:pt>
    <dgm:pt modelId="{CA61D583-8716-4177-A338-A299EEB245AB}" type="pres">
      <dgm:prSet presAssocID="{C1F0AED9-E1AA-4CD7-9702-AA1FF1148632}" presName="arrowDiagram" presStyleCnt="0">
        <dgm:presLayoutVars>
          <dgm:chMax val="5"/>
          <dgm:dir/>
          <dgm:resizeHandles val="exact"/>
        </dgm:presLayoutVars>
      </dgm:prSet>
      <dgm:spPr/>
    </dgm:pt>
    <dgm:pt modelId="{4D2BC0EC-FA46-40FC-B2BA-9994C014B017}" type="pres">
      <dgm:prSet presAssocID="{C1F0AED9-E1AA-4CD7-9702-AA1FF1148632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solidFill>
            <a:schemeClr val="accent1"/>
          </a:solidFill>
        </a:ln>
      </dgm:spPr>
    </dgm:pt>
    <dgm:pt modelId="{428025CC-1A67-4B8B-A849-861F14849E4C}" type="pres">
      <dgm:prSet presAssocID="{C1F0AED9-E1AA-4CD7-9702-AA1FF1148632}" presName="arrowDiagram4" presStyleCnt="0"/>
      <dgm:spPr/>
    </dgm:pt>
    <dgm:pt modelId="{2986055F-2BC9-42E7-9A2C-27DC8966C481}" type="pres">
      <dgm:prSet presAssocID="{5BD689F9-04A5-4B53-B155-764838A2407F}" presName="bullet4a" presStyleLbl="node1" presStyleIdx="0" presStyleCnt="4"/>
      <dgm:spPr>
        <a:solidFill>
          <a:srgbClr val="92D050"/>
        </a:solidFill>
      </dgm:spPr>
    </dgm:pt>
    <dgm:pt modelId="{325DC59F-F43D-44B8-A937-56373DB7E4C8}" type="pres">
      <dgm:prSet presAssocID="{5BD689F9-04A5-4B53-B155-764838A2407F}" presName="textBox4a" presStyleLbl="revTx" presStyleIdx="0" presStyleCnt="4" custLinFactNeighborX="49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15D17-E14D-4F15-BB4E-861DC6ADA106}" type="pres">
      <dgm:prSet presAssocID="{8F58E8C5-7A13-4D8C-8D9A-411B580D6F80}" presName="bullet4b" presStyleLbl="node1" presStyleIdx="1" presStyleCnt="4"/>
      <dgm:spPr>
        <a:solidFill>
          <a:srgbClr val="00B050"/>
        </a:solidFill>
      </dgm:spPr>
    </dgm:pt>
    <dgm:pt modelId="{B118FBE9-5372-439B-A924-CBEE063E1FE9}" type="pres">
      <dgm:prSet presAssocID="{8F58E8C5-7A13-4D8C-8D9A-411B580D6F80}" presName="textBox4b" presStyleLbl="revTx" presStyleIdx="1" presStyleCnt="4" custLinFactNeighborX="1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FFA4B-DBFE-41BB-8714-847511E21C7E}" type="pres">
      <dgm:prSet presAssocID="{54895589-3222-4E0B-8532-013D0852BBCD}" presName="bullet4c" presStyleLbl="node1" presStyleIdx="2" presStyleCnt="4"/>
      <dgm:spPr>
        <a:solidFill>
          <a:srgbClr val="92D050"/>
        </a:solidFill>
      </dgm:spPr>
    </dgm:pt>
    <dgm:pt modelId="{870528EC-E635-4D45-B91E-916127FE623D}" type="pres">
      <dgm:prSet presAssocID="{54895589-3222-4E0B-8532-013D0852BBCD}" presName="textBox4c" presStyleLbl="revTx" presStyleIdx="2" presStyleCnt="4" custScaleX="957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E0B90-8700-4B33-958F-B6B3FA3ECE61}" type="pres">
      <dgm:prSet presAssocID="{AC93793C-1028-4A00-B14D-BB091F45C6B3}" presName="bullet4d" presStyleLbl="node1" presStyleIdx="3" presStyleCnt="4"/>
      <dgm:spPr>
        <a:solidFill>
          <a:srgbClr val="00B050"/>
        </a:solidFill>
      </dgm:spPr>
    </dgm:pt>
    <dgm:pt modelId="{1DC4D90D-220B-406D-8A1E-6125820AC15D}" type="pres">
      <dgm:prSet presAssocID="{AC93793C-1028-4A00-B14D-BB091F45C6B3}" presName="textBox4d" presStyleLbl="revTx" presStyleIdx="3" presStyleCnt="4" custScaleX="119249" custLinFactNeighborX="8997" custLinFactNeighborY="2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03D740-A542-453B-8D00-D332778C44B6}" type="presOf" srcId="{54895589-3222-4E0B-8532-013D0852BBCD}" destId="{870528EC-E635-4D45-B91E-916127FE623D}" srcOrd="0" destOrd="0" presId="urn:microsoft.com/office/officeart/2005/8/layout/arrow2"/>
    <dgm:cxn modelId="{B07F2EB6-26E7-4663-BBF8-43CBC578F7D1}" type="presOf" srcId="{AC93793C-1028-4A00-B14D-BB091F45C6B3}" destId="{1DC4D90D-220B-406D-8A1E-6125820AC15D}" srcOrd="0" destOrd="0" presId="urn:microsoft.com/office/officeart/2005/8/layout/arrow2"/>
    <dgm:cxn modelId="{E30FD85C-4E53-4F2A-ADA4-0E4ECE176FA6}" srcId="{C1F0AED9-E1AA-4CD7-9702-AA1FF1148632}" destId="{5BD689F9-04A5-4B53-B155-764838A2407F}" srcOrd="0" destOrd="0" parTransId="{6D2A2612-3024-4DA8-8A91-8A634D2FFDC3}" sibTransId="{0318C85B-E0D9-4B5A-8B36-70F6D3A7F8A8}"/>
    <dgm:cxn modelId="{81A8CF61-67F8-4B18-BEDD-3E9A71C0274B}" srcId="{C1F0AED9-E1AA-4CD7-9702-AA1FF1148632}" destId="{54895589-3222-4E0B-8532-013D0852BBCD}" srcOrd="2" destOrd="0" parTransId="{EAA11F66-38B0-457B-8235-47FFF9DA99C1}" sibTransId="{E8E44D67-5371-4AD1-9AE8-1BD13E694541}"/>
    <dgm:cxn modelId="{653B33AA-37CB-4BA7-81E0-24874D122A14}" type="presOf" srcId="{8F58E8C5-7A13-4D8C-8D9A-411B580D6F80}" destId="{B118FBE9-5372-439B-A924-CBEE063E1FE9}" srcOrd="0" destOrd="0" presId="urn:microsoft.com/office/officeart/2005/8/layout/arrow2"/>
    <dgm:cxn modelId="{375CE6F6-8868-4A01-9906-F2B37B58862A}" type="presOf" srcId="{5BD689F9-04A5-4B53-B155-764838A2407F}" destId="{325DC59F-F43D-44B8-A937-56373DB7E4C8}" srcOrd="0" destOrd="0" presId="urn:microsoft.com/office/officeart/2005/8/layout/arrow2"/>
    <dgm:cxn modelId="{C54410C3-4A7E-43E1-A936-D50443B883F6}" type="presOf" srcId="{C1F0AED9-E1AA-4CD7-9702-AA1FF1148632}" destId="{CA61D583-8716-4177-A338-A299EEB245AB}" srcOrd="0" destOrd="0" presId="urn:microsoft.com/office/officeart/2005/8/layout/arrow2"/>
    <dgm:cxn modelId="{5CEABCFE-706E-4ADD-8163-51CF9ACC5CDC}" srcId="{C1F0AED9-E1AA-4CD7-9702-AA1FF1148632}" destId="{8F58E8C5-7A13-4D8C-8D9A-411B580D6F80}" srcOrd="1" destOrd="0" parTransId="{2B310D55-3650-4389-915F-3DFA079E6C28}" sibTransId="{65F50FEE-76D2-439F-8C3B-11D4AA588BF8}"/>
    <dgm:cxn modelId="{1204075D-ACA5-4308-B2F8-AA6E7E27741B}" srcId="{C1F0AED9-E1AA-4CD7-9702-AA1FF1148632}" destId="{AC93793C-1028-4A00-B14D-BB091F45C6B3}" srcOrd="3" destOrd="0" parTransId="{FB2576BC-6F09-40D7-86D9-CC7F3291AC62}" sibTransId="{022D1E61-3DA6-45A1-94AD-A9332CB72119}"/>
    <dgm:cxn modelId="{D6676302-8706-4678-BD03-D427B54B909A}" type="presParOf" srcId="{CA61D583-8716-4177-A338-A299EEB245AB}" destId="{4D2BC0EC-FA46-40FC-B2BA-9994C014B017}" srcOrd="0" destOrd="0" presId="urn:microsoft.com/office/officeart/2005/8/layout/arrow2"/>
    <dgm:cxn modelId="{710A64CD-1EFD-498A-911B-EA9E43BE6202}" type="presParOf" srcId="{CA61D583-8716-4177-A338-A299EEB245AB}" destId="{428025CC-1A67-4B8B-A849-861F14849E4C}" srcOrd="1" destOrd="0" presId="urn:microsoft.com/office/officeart/2005/8/layout/arrow2"/>
    <dgm:cxn modelId="{3940954E-37DF-4E6C-B715-5B56095F1366}" type="presParOf" srcId="{428025CC-1A67-4B8B-A849-861F14849E4C}" destId="{2986055F-2BC9-42E7-9A2C-27DC8966C481}" srcOrd="0" destOrd="0" presId="urn:microsoft.com/office/officeart/2005/8/layout/arrow2"/>
    <dgm:cxn modelId="{A159A9BC-EA4E-4362-A72D-96B399C485DA}" type="presParOf" srcId="{428025CC-1A67-4B8B-A849-861F14849E4C}" destId="{325DC59F-F43D-44B8-A937-56373DB7E4C8}" srcOrd="1" destOrd="0" presId="urn:microsoft.com/office/officeart/2005/8/layout/arrow2"/>
    <dgm:cxn modelId="{FF2049F2-E94E-4F12-A858-CF133FE85CCD}" type="presParOf" srcId="{428025CC-1A67-4B8B-A849-861F14849E4C}" destId="{92015D17-E14D-4F15-BB4E-861DC6ADA106}" srcOrd="2" destOrd="0" presId="urn:microsoft.com/office/officeart/2005/8/layout/arrow2"/>
    <dgm:cxn modelId="{7D6A56A9-AE87-4578-AC2E-B54C0CDE6B54}" type="presParOf" srcId="{428025CC-1A67-4B8B-A849-861F14849E4C}" destId="{B118FBE9-5372-439B-A924-CBEE063E1FE9}" srcOrd="3" destOrd="0" presId="urn:microsoft.com/office/officeart/2005/8/layout/arrow2"/>
    <dgm:cxn modelId="{46F9B063-663A-4A6E-A339-4943E1CABAF0}" type="presParOf" srcId="{428025CC-1A67-4B8B-A849-861F14849E4C}" destId="{A79FFA4B-DBFE-41BB-8714-847511E21C7E}" srcOrd="4" destOrd="0" presId="urn:microsoft.com/office/officeart/2005/8/layout/arrow2"/>
    <dgm:cxn modelId="{8F53E77D-1CFF-4620-8DAB-40E632CDBBAC}" type="presParOf" srcId="{428025CC-1A67-4B8B-A849-861F14849E4C}" destId="{870528EC-E635-4D45-B91E-916127FE623D}" srcOrd="5" destOrd="0" presId="urn:microsoft.com/office/officeart/2005/8/layout/arrow2"/>
    <dgm:cxn modelId="{5CFEB89E-DCDC-4B1F-8E9F-94FCD4BFDF95}" type="presParOf" srcId="{428025CC-1A67-4B8B-A849-861F14849E4C}" destId="{684E0B90-8700-4B33-958F-B6B3FA3ECE61}" srcOrd="6" destOrd="0" presId="urn:microsoft.com/office/officeart/2005/8/layout/arrow2"/>
    <dgm:cxn modelId="{2EA3AA2A-FF96-443D-AF7C-E05E9EA84414}" type="presParOf" srcId="{428025CC-1A67-4B8B-A849-861F14849E4C}" destId="{1DC4D90D-220B-406D-8A1E-6125820AC15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34E2BD-1EE1-4AA4-BF0C-E5474A6344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81038D9-BCFC-46B5-9D9D-2F47F8E7409C}">
      <dgm:prSet phldrT="[Text]"/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 smtClean="0"/>
            <a:t>Phase.01</a:t>
          </a:r>
          <a:endParaRPr lang="en-US" dirty="0"/>
        </a:p>
      </dgm:t>
    </dgm:pt>
    <dgm:pt modelId="{F87614FE-20A6-4820-8AE7-923EDA9BAAAE}" type="parTrans" cxnId="{731AFFBC-BDDB-4250-8655-0028F881689C}">
      <dgm:prSet/>
      <dgm:spPr/>
      <dgm:t>
        <a:bodyPr/>
        <a:lstStyle/>
        <a:p>
          <a:endParaRPr lang="en-US"/>
        </a:p>
      </dgm:t>
    </dgm:pt>
    <dgm:pt modelId="{D873C223-50C8-49F1-98DA-4B598FF2DC34}" type="sibTrans" cxnId="{731AFFBC-BDDB-4250-8655-0028F881689C}">
      <dgm:prSet/>
      <dgm:spPr/>
      <dgm:t>
        <a:bodyPr/>
        <a:lstStyle/>
        <a:p>
          <a:endParaRPr lang="en-US"/>
        </a:p>
      </dgm:t>
    </dgm:pt>
    <dgm:pt modelId="{008171FA-4F16-486A-8F64-31AC212EEEF2}">
      <dgm:prSet phldrT="[Text]"/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Phase.02</a:t>
          </a:r>
          <a:endParaRPr lang="en-US" dirty="0"/>
        </a:p>
      </dgm:t>
    </dgm:pt>
    <dgm:pt modelId="{F4168E5D-530E-4C86-824E-82A763F20E31}" type="parTrans" cxnId="{BB5C3703-A039-4452-9E9A-05B9146F9506}">
      <dgm:prSet/>
      <dgm:spPr/>
      <dgm:t>
        <a:bodyPr/>
        <a:lstStyle/>
        <a:p>
          <a:endParaRPr lang="en-US"/>
        </a:p>
      </dgm:t>
    </dgm:pt>
    <dgm:pt modelId="{E86DE142-D37D-4FCB-9BE7-89AE6AFB99AA}" type="sibTrans" cxnId="{BB5C3703-A039-4452-9E9A-05B9146F9506}">
      <dgm:prSet/>
      <dgm:spPr/>
      <dgm:t>
        <a:bodyPr/>
        <a:lstStyle/>
        <a:p>
          <a:endParaRPr lang="en-US"/>
        </a:p>
      </dgm:t>
    </dgm:pt>
    <dgm:pt modelId="{4A6E0FBA-7B2D-4E0F-9DEE-745365516DFC}">
      <dgm:prSet phldrT="[Text]"/>
      <dgm:spPr>
        <a:gradFill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en-US" dirty="0" smtClean="0"/>
            <a:t>Phase.03</a:t>
          </a:r>
          <a:endParaRPr lang="en-US" dirty="0"/>
        </a:p>
      </dgm:t>
    </dgm:pt>
    <dgm:pt modelId="{72E9723E-D330-43DD-98F9-EBA84F4EA99A}" type="parTrans" cxnId="{B82FB95E-8501-42BB-89D1-CE65D6E26B1B}">
      <dgm:prSet/>
      <dgm:spPr/>
      <dgm:t>
        <a:bodyPr/>
        <a:lstStyle/>
        <a:p>
          <a:endParaRPr lang="en-US"/>
        </a:p>
      </dgm:t>
    </dgm:pt>
    <dgm:pt modelId="{A5BF7D1E-8898-4BF0-B496-219FCF0EE405}" type="sibTrans" cxnId="{B82FB95E-8501-42BB-89D1-CE65D6E26B1B}">
      <dgm:prSet/>
      <dgm:spPr/>
      <dgm:t>
        <a:bodyPr/>
        <a:lstStyle/>
        <a:p>
          <a:endParaRPr lang="en-US"/>
        </a:p>
      </dgm:t>
    </dgm:pt>
    <dgm:pt modelId="{8AD0F3D4-8A82-4CBF-A615-92101B161098}">
      <dgm:prSet phldrT="[Text]"/>
      <dgm:spPr>
        <a:gradFill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en-US" dirty="0" smtClean="0"/>
            <a:t>Phase.05</a:t>
          </a:r>
          <a:endParaRPr lang="en-US" dirty="0"/>
        </a:p>
      </dgm:t>
    </dgm:pt>
    <dgm:pt modelId="{4AD033A7-68C3-4C23-BF3B-5381228D0C0F}" type="parTrans" cxnId="{4F955A9E-3743-4DA0-AAAC-1C927F98B943}">
      <dgm:prSet/>
      <dgm:spPr/>
      <dgm:t>
        <a:bodyPr/>
        <a:lstStyle/>
        <a:p>
          <a:endParaRPr lang="en-US"/>
        </a:p>
      </dgm:t>
    </dgm:pt>
    <dgm:pt modelId="{F17A84FE-7F93-457A-8172-2FE5FC718375}" type="sibTrans" cxnId="{4F955A9E-3743-4DA0-AAAC-1C927F98B943}">
      <dgm:prSet/>
      <dgm:spPr/>
      <dgm:t>
        <a:bodyPr/>
        <a:lstStyle/>
        <a:p>
          <a:endParaRPr lang="en-US"/>
        </a:p>
      </dgm:t>
    </dgm:pt>
    <dgm:pt modelId="{A2DF5F22-E955-4183-875B-DAEE4FD9CCDC}">
      <dgm:prSet phldrT="[Text]"/>
      <dgm:spPr>
        <a:gradFill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en-US" dirty="0" smtClean="0"/>
            <a:t>Phase.04</a:t>
          </a:r>
          <a:endParaRPr lang="en-US" dirty="0"/>
        </a:p>
      </dgm:t>
    </dgm:pt>
    <dgm:pt modelId="{8AFE17A5-E57C-4A88-B0C3-3E849292DEBC}" type="parTrans" cxnId="{7D23D87B-4E11-4194-BEA3-D7933E980B74}">
      <dgm:prSet/>
      <dgm:spPr/>
      <dgm:t>
        <a:bodyPr/>
        <a:lstStyle/>
        <a:p>
          <a:endParaRPr lang="en-US"/>
        </a:p>
      </dgm:t>
    </dgm:pt>
    <dgm:pt modelId="{F635D1AA-E5C7-47B7-9BA9-C3DC8291F31A}" type="sibTrans" cxnId="{7D23D87B-4E11-4194-BEA3-D7933E980B74}">
      <dgm:prSet/>
      <dgm:spPr/>
      <dgm:t>
        <a:bodyPr/>
        <a:lstStyle/>
        <a:p>
          <a:endParaRPr lang="en-US"/>
        </a:p>
      </dgm:t>
    </dgm:pt>
    <dgm:pt modelId="{14732744-0C79-40F1-8CBD-89689C1B4798}" type="pres">
      <dgm:prSet presAssocID="{3634E2BD-1EE1-4AA4-BF0C-E5474A6344CA}" presName="Name0" presStyleCnt="0">
        <dgm:presLayoutVars>
          <dgm:dir/>
          <dgm:animLvl val="lvl"/>
          <dgm:resizeHandles val="exact"/>
        </dgm:presLayoutVars>
      </dgm:prSet>
      <dgm:spPr/>
    </dgm:pt>
    <dgm:pt modelId="{53A057CB-AF06-4A01-8E56-81DFDDBBD4AD}" type="pres">
      <dgm:prSet presAssocID="{E81038D9-BCFC-46B5-9D9D-2F47F8E7409C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63549-BF68-42CB-AFB7-11B3E821EF91}" type="pres">
      <dgm:prSet presAssocID="{D873C223-50C8-49F1-98DA-4B598FF2DC34}" presName="parTxOnlySpace" presStyleCnt="0"/>
      <dgm:spPr/>
    </dgm:pt>
    <dgm:pt modelId="{F5C933D9-BE8E-4C5D-AC87-018E09152F04}" type="pres">
      <dgm:prSet presAssocID="{008171FA-4F16-486A-8F64-31AC212EEEF2}" presName="parTxOnly" presStyleLbl="node1" presStyleIdx="1" presStyleCnt="5" custLinFactNeighborX="-3283" custLinFactNeighborY="-24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6BB3C-323A-4D8D-BD75-755B2EC5D8B2}" type="pres">
      <dgm:prSet presAssocID="{E86DE142-D37D-4FCB-9BE7-89AE6AFB99AA}" presName="parTxOnlySpace" presStyleCnt="0"/>
      <dgm:spPr/>
    </dgm:pt>
    <dgm:pt modelId="{8287AA76-729B-4F05-B5FB-67259B85EE2D}" type="pres">
      <dgm:prSet presAssocID="{4A6E0FBA-7B2D-4E0F-9DEE-745365516DF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E7489-3663-4BEF-A098-1143132FACC6}" type="pres">
      <dgm:prSet presAssocID="{A5BF7D1E-8898-4BF0-B496-219FCF0EE405}" presName="parTxOnlySpace" presStyleCnt="0"/>
      <dgm:spPr/>
    </dgm:pt>
    <dgm:pt modelId="{8C7E34B8-8096-40E5-80E4-D5A96EB4E305}" type="pres">
      <dgm:prSet presAssocID="{A2DF5F22-E955-4183-875B-DAEE4FD9CCD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A9A09-FD96-4180-8243-4BF0AC94A5BC}" type="pres">
      <dgm:prSet presAssocID="{F635D1AA-E5C7-47B7-9BA9-C3DC8291F31A}" presName="parTxOnlySpace" presStyleCnt="0"/>
      <dgm:spPr/>
    </dgm:pt>
    <dgm:pt modelId="{BED6538E-FDF9-4A36-AC3F-E74BEE76BD91}" type="pres">
      <dgm:prSet presAssocID="{8AD0F3D4-8A82-4CBF-A615-92101B161098}" presName="parTxOnly" presStyleLbl="node1" presStyleIdx="4" presStyleCnt="5" custLinFactY="100000" custLinFactNeighborX="58012" custLinFactNeighborY="1013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69688B-4115-4308-88BA-A85623CCA8E5}" type="presOf" srcId="{8AD0F3D4-8A82-4CBF-A615-92101B161098}" destId="{BED6538E-FDF9-4A36-AC3F-E74BEE76BD91}" srcOrd="0" destOrd="0" presId="urn:microsoft.com/office/officeart/2005/8/layout/chevron1"/>
    <dgm:cxn modelId="{B5B6C80B-6CC5-43F8-910B-B0D7F26C5755}" type="presOf" srcId="{4A6E0FBA-7B2D-4E0F-9DEE-745365516DFC}" destId="{8287AA76-729B-4F05-B5FB-67259B85EE2D}" srcOrd="0" destOrd="0" presId="urn:microsoft.com/office/officeart/2005/8/layout/chevron1"/>
    <dgm:cxn modelId="{BB5C3703-A039-4452-9E9A-05B9146F9506}" srcId="{3634E2BD-1EE1-4AA4-BF0C-E5474A6344CA}" destId="{008171FA-4F16-486A-8F64-31AC212EEEF2}" srcOrd="1" destOrd="0" parTransId="{F4168E5D-530E-4C86-824E-82A763F20E31}" sibTransId="{E86DE142-D37D-4FCB-9BE7-89AE6AFB99AA}"/>
    <dgm:cxn modelId="{5008BE3A-4432-4679-B1FB-0E1F067A329E}" type="presOf" srcId="{A2DF5F22-E955-4183-875B-DAEE4FD9CCDC}" destId="{8C7E34B8-8096-40E5-80E4-D5A96EB4E305}" srcOrd="0" destOrd="0" presId="urn:microsoft.com/office/officeart/2005/8/layout/chevron1"/>
    <dgm:cxn modelId="{731AFFBC-BDDB-4250-8655-0028F881689C}" srcId="{3634E2BD-1EE1-4AA4-BF0C-E5474A6344CA}" destId="{E81038D9-BCFC-46B5-9D9D-2F47F8E7409C}" srcOrd="0" destOrd="0" parTransId="{F87614FE-20A6-4820-8AE7-923EDA9BAAAE}" sibTransId="{D873C223-50C8-49F1-98DA-4B598FF2DC34}"/>
    <dgm:cxn modelId="{4F955A9E-3743-4DA0-AAAC-1C927F98B943}" srcId="{3634E2BD-1EE1-4AA4-BF0C-E5474A6344CA}" destId="{8AD0F3D4-8A82-4CBF-A615-92101B161098}" srcOrd="4" destOrd="0" parTransId="{4AD033A7-68C3-4C23-BF3B-5381228D0C0F}" sibTransId="{F17A84FE-7F93-457A-8172-2FE5FC718375}"/>
    <dgm:cxn modelId="{4DB18BAC-C460-4D31-8C45-9EF95A35CBDA}" type="presOf" srcId="{008171FA-4F16-486A-8F64-31AC212EEEF2}" destId="{F5C933D9-BE8E-4C5D-AC87-018E09152F04}" srcOrd="0" destOrd="0" presId="urn:microsoft.com/office/officeart/2005/8/layout/chevron1"/>
    <dgm:cxn modelId="{B82FB95E-8501-42BB-89D1-CE65D6E26B1B}" srcId="{3634E2BD-1EE1-4AA4-BF0C-E5474A6344CA}" destId="{4A6E0FBA-7B2D-4E0F-9DEE-745365516DFC}" srcOrd="2" destOrd="0" parTransId="{72E9723E-D330-43DD-98F9-EBA84F4EA99A}" sibTransId="{A5BF7D1E-8898-4BF0-B496-219FCF0EE405}"/>
    <dgm:cxn modelId="{858B3582-931E-44D8-B111-8BB7ABE42745}" type="presOf" srcId="{3634E2BD-1EE1-4AA4-BF0C-E5474A6344CA}" destId="{14732744-0C79-40F1-8CBD-89689C1B4798}" srcOrd="0" destOrd="0" presId="urn:microsoft.com/office/officeart/2005/8/layout/chevron1"/>
    <dgm:cxn modelId="{7D23D87B-4E11-4194-BEA3-D7933E980B74}" srcId="{3634E2BD-1EE1-4AA4-BF0C-E5474A6344CA}" destId="{A2DF5F22-E955-4183-875B-DAEE4FD9CCDC}" srcOrd="3" destOrd="0" parTransId="{8AFE17A5-E57C-4A88-B0C3-3E849292DEBC}" sibTransId="{F635D1AA-E5C7-47B7-9BA9-C3DC8291F31A}"/>
    <dgm:cxn modelId="{347D6F30-E3FF-498A-B44A-834A2B626FB9}" type="presOf" srcId="{E81038D9-BCFC-46B5-9D9D-2F47F8E7409C}" destId="{53A057CB-AF06-4A01-8E56-81DFDDBBD4AD}" srcOrd="0" destOrd="0" presId="urn:microsoft.com/office/officeart/2005/8/layout/chevron1"/>
    <dgm:cxn modelId="{AB7F2084-E3F4-415A-9BB6-4C26D1C3EF2B}" type="presParOf" srcId="{14732744-0C79-40F1-8CBD-89689C1B4798}" destId="{53A057CB-AF06-4A01-8E56-81DFDDBBD4AD}" srcOrd="0" destOrd="0" presId="urn:microsoft.com/office/officeart/2005/8/layout/chevron1"/>
    <dgm:cxn modelId="{6FB88497-1358-4B9E-9D4E-C73A94A3C4AF}" type="presParOf" srcId="{14732744-0C79-40F1-8CBD-89689C1B4798}" destId="{E6363549-BF68-42CB-AFB7-11B3E821EF91}" srcOrd="1" destOrd="0" presId="urn:microsoft.com/office/officeart/2005/8/layout/chevron1"/>
    <dgm:cxn modelId="{C485BA51-48E7-4C4B-A6EB-AB6EE46F3B66}" type="presParOf" srcId="{14732744-0C79-40F1-8CBD-89689C1B4798}" destId="{F5C933D9-BE8E-4C5D-AC87-018E09152F04}" srcOrd="2" destOrd="0" presId="urn:microsoft.com/office/officeart/2005/8/layout/chevron1"/>
    <dgm:cxn modelId="{E5B1DAA1-FD50-425A-8258-91D78319E11C}" type="presParOf" srcId="{14732744-0C79-40F1-8CBD-89689C1B4798}" destId="{B696BB3C-323A-4D8D-BD75-755B2EC5D8B2}" srcOrd="3" destOrd="0" presId="urn:microsoft.com/office/officeart/2005/8/layout/chevron1"/>
    <dgm:cxn modelId="{87DED913-376D-4670-9D74-9C6AE5CCF23D}" type="presParOf" srcId="{14732744-0C79-40F1-8CBD-89689C1B4798}" destId="{8287AA76-729B-4F05-B5FB-67259B85EE2D}" srcOrd="4" destOrd="0" presId="urn:microsoft.com/office/officeart/2005/8/layout/chevron1"/>
    <dgm:cxn modelId="{0D439396-CD1D-4911-9E93-18B61476E050}" type="presParOf" srcId="{14732744-0C79-40F1-8CBD-89689C1B4798}" destId="{E49E7489-3663-4BEF-A098-1143132FACC6}" srcOrd="5" destOrd="0" presId="urn:microsoft.com/office/officeart/2005/8/layout/chevron1"/>
    <dgm:cxn modelId="{F8BC1186-0B79-4BD2-B3BE-FDF8D9082060}" type="presParOf" srcId="{14732744-0C79-40F1-8CBD-89689C1B4798}" destId="{8C7E34B8-8096-40E5-80E4-D5A96EB4E305}" srcOrd="6" destOrd="0" presId="urn:microsoft.com/office/officeart/2005/8/layout/chevron1"/>
    <dgm:cxn modelId="{096A6172-FC70-44E2-8AEA-8EB6A76C5F50}" type="presParOf" srcId="{14732744-0C79-40F1-8CBD-89689C1B4798}" destId="{A15A9A09-FD96-4180-8243-4BF0AC94A5BC}" srcOrd="7" destOrd="0" presId="urn:microsoft.com/office/officeart/2005/8/layout/chevron1"/>
    <dgm:cxn modelId="{D02C5A71-617B-4536-A21C-D2CE7991C5A1}" type="presParOf" srcId="{14732744-0C79-40F1-8CBD-89689C1B4798}" destId="{BED6538E-FDF9-4A36-AC3F-E74BEE76BD91}" srcOrd="8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BC0EC-FA46-40FC-B2BA-9994C014B017}">
      <dsp:nvSpPr>
        <dsp:cNvPr id="0" name=""/>
        <dsp:cNvSpPr/>
      </dsp:nvSpPr>
      <dsp:spPr>
        <a:xfrm>
          <a:off x="607482" y="0"/>
          <a:ext cx="8297334" cy="5185834"/>
        </a:xfrm>
        <a:prstGeom prst="swooshArrow">
          <a:avLst>
            <a:gd name="adj1" fmla="val 25000"/>
            <a:gd name="adj2" fmla="val 25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6055F-2BC9-42E7-9A2C-27DC8966C481}">
      <dsp:nvSpPr>
        <dsp:cNvPr id="0" name=""/>
        <dsp:cNvSpPr/>
      </dsp:nvSpPr>
      <dsp:spPr>
        <a:xfrm>
          <a:off x="1424770" y="3856186"/>
          <a:ext cx="190838" cy="19083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DC59F-F43D-44B8-A937-56373DB7E4C8}">
      <dsp:nvSpPr>
        <dsp:cNvPr id="0" name=""/>
        <dsp:cNvSpPr/>
      </dsp:nvSpPr>
      <dsp:spPr>
        <a:xfrm>
          <a:off x="1589854" y="3951605"/>
          <a:ext cx="1418844" cy="123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21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*WC+DU model</a:t>
          </a:r>
          <a:endParaRPr lang="en-US" sz="1200" b="1" kern="1200" dirty="0"/>
        </a:p>
      </dsp:txBody>
      <dsp:txXfrm>
        <a:off x="1589854" y="3951605"/>
        <a:ext cx="1418844" cy="1234228"/>
      </dsp:txXfrm>
    </dsp:sp>
    <dsp:sp modelId="{92015D17-E14D-4F15-BB4E-861DC6ADA106}">
      <dsp:nvSpPr>
        <dsp:cNvPr id="0" name=""/>
        <dsp:cNvSpPr/>
      </dsp:nvSpPr>
      <dsp:spPr>
        <a:xfrm>
          <a:off x="2773087" y="2649961"/>
          <a:ext cx="331893" cy="33189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8FBE9-5372-439B-A924-CBEE063E1FE9}">
      <dsp:nvSpPr>
        <dsp:cNvPr id="0" name=""/>
        <dsp:cNvSpPr/>
      </dsp:nvSpPr>
      <dsp:spPr>
        <a:xfrm>
          <a:off x="2973865" y="2815907"/>
          <a:ext cx="1742440" cy="2369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63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* WC+DU model with sensors</a:t>
          </a:r>
          <a:br>
            <a:rPr lang="en-US" sz="1400" b="1" kern="1200" dirty="0" smtClean="0"/>
          </a:br>
          <a:r>
            <a:rPr lang="en-US" sz="1400" b="1" kern="1200" dirty="0" smtClean="0"/>
            <a:t>* Control / feature </a:t>
          </a:r>
          <a:r>
            <a:rPr lang="en-US" sz="1400" b="1" kern="1200" dirty="0" err="1" smtClean="0"/>
            <a:t>Sw</a:t>
          </a:r>
          <a:endParaRPr lang="en-US" sz="1400" b="1" kern="1200" dirty="0"/>
        </a:p>
      </dsp:txBody>
      <dsp:txXfrm>
        <a:off x="2973865" y="2815907"/>
        <a:ext cx="1742440" cy="2369926"/>
      </dsp:txXfrm>
    </dsp:sp>
    <dsp:sp modelId="{A79FFA4B-DBFE-41BB-8714-847511E21C7E}">
      <dsp:nvSpPr>
        <dsp:cNvPr id="0" name=""/>
        <dsp:cNvSpPr/>
      </dsp:nvSpPr>
      <dsp:spPr>
        <a:xfrm>
          <a:off x="4494783" y="1761109"/>
          <a:ext cx="439758" cy="43975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528EC-E635-4D45-B91E-916127FE623D}">
      <dsp:nvSpPr>
        <dsp:cNvPr id="0" name=""/>
        <dsp:cNvSpPr/>
      </dsp:nvSpPr>
      <dsp:spPr>
        <a:xfrm>
          <a:off x="4751611" y="1980988"/>
          <a:ext cx="1668543" cy="320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019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* Control /feature </a:t>
          </a:r>
          <a:r>
            <a:rPr lang="en-US" sz="1600" b="1" kern="1200" dirty="0" err="1" smtClean="0"/>
            <a:t>Sw</a:t>
          </a:r>
          <a:r>
            <a:rPr lang="en-US" sz="1600" b="1" kern="1200" dirty="0" smtClean="0"/>
            <a:t/>
          </a:r>
          <a:br>
            <a:rPr lang="en-US" sz="1600" b="1" kern="1200" dirty="0" smtClean="0"/>
          </a:br>
          <a:r>
            <a:rPr lang="en-US" sz="1600" b="1" kern="1200" dirty="0" smtClean="0"/>
            <a:t>* World development for simulation</a:t>
          </a:r>
          <a:endParaRPr lang="en-US" sz="1600" b="1" kern="1200" dirty="0"/>
        </a:p>
      </dsp:txBody>
      <dsp:txXfrm>
        <a:off x="4751611" y="1980988"/>
        <a:ext cx="1668543" cy="3204845"/>
      </dsp:txXfrm>
    </dsp:sp>
    <dsp:sp modelId="{684E0B90-8700-4B33-958F-B6B3FA3ECE61}">
      <dsp:nvSpPr>
        <dsp:cNvPr id="0" name=""/>
        <dsp:cNvSpPr/>
      </dsp:nvSpPr>
      <dsp:spPr>
        <a:xfrm>
          <a:off x="6369981" y="1173035"/>
          <a:ext cx="589110" cy="589110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4D90D-220B-406D-8A1E-6125820AC15D}">
      <dsp:nvSpPr>
        <dsp:cNvPr id="0" name=""/>
        <dsp:cNvSpPr/>
      </dsp:nvSpPr>
      <dsp:spPr>
        <a:xfrm>
          <a:off x="6653603" y="1467591"/>
          <a:ext cx="2077842" cy="3718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158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*Complete Simulation Environment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(</a:t>
          </a:r>
          <a:r>
            <a:rPr lang="en-US" sz="1800" b="1" kern="1200" dirty="0" err="1" smtClean="0"/>
            <a:t>model+world</a:t>
          </a:r>
          <a:r>
            <a:rPr lang="en-US" sz="1800" b="1" kern="1200" dirty="0" smtClean="0"/>
            <a:t>)</a:t>
          </a:r>
          <a:endParaRPr lang="en-US" sz="1800" b="1" kern="1200" dirty="0"/>
        </a:p>
      </dsp:txBody>
      <dsp:txXfrm>
        <a:off x="6653603" y="1467591"/>
        <a:ext cx="2077842" cy="3718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057CB-AF06-4A01-8E56-81DFDDBBD4AD}">
      <dsp:nvSpPr>
        <dsp:cNvPr id="0" name=""/>
        <dsp:cNvSpPr/>
      </dsp:nvSpPr>
      <dsp:spPr>
        <a:xfrm>
          <a:off x="2844" y="0"/>
          <a:ext cx="2531171" cy="647699"/>
        </a:xfrm>
        <a:prstGeom prst="chevron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Phase.01</a:t>
          </a:r>
          <a:endParaRPr lang="en-US" sz="3700" kern="1200" dirty="0"/>
        </a:p>
      </dsp:txBody>
      <dsp:txXfrm>
        <a:off x="326694" y="0"/>
        <a:ext cx="1883472" cy="647699"/>
      </dsp:txXfrm>
    </dsp:sp>
    <dsp:sp modelId="{F5C933D9-BE8E-4C5D-AC87-018E09152F04}">
      <dsp:nvSpPr>
        <dsp:cNvPr id="0" name=""/>
        <dsp:cNvSpPr/>
      </dsp:nvSpPr>
      <dsp:spPr>
        <a:xfrm>
          <a:off x="2272588" y="0"/>
          <a:ext cx="2531171" cy="647699"/>
        </a:xfrm>
        <a:prstGeom prst="chevron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Phase.02</a:t>
          </a:r>
          <a:endParaRPr lang="en-US" sz="3700" kern="1200" dirty="0"/>
        </a:p>
      </dsp:txBody>
      <dsp:txXfrm>
        <a:off x="2596438" y="0"/>
        <a:ext cx="1883472" cy="647699"/>
      </dsp:txXfrm>
    </dsp:sp>
    <dsp:sp modelId="{8287AA76-729B-4F05-B5FB-67259B85EE2D}">
      <dsp:nvSpPr>
        <dsp:cNvPr id="0" name=""/>
        <dsp:cNvSpPr/>
      </dsp:nvSpPr>
      <dsp:spPr>
        <a:xfrm>
          <a:off x="4558951" y="0"/>
          <a:ext cx="2531171" cy="647699"/>
        </a:xfrm>
        <a:prstGeom prst="chevron">
          <a:avLst/>
        </a:prstGeom>
        <a:gradFill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Phase.03</a:t>
          </a:r>
          <a:endParaRPr lang="en-US" sz="3700" kern="1200" dirty="0"/>
        </a:p>
      </dsp:txBody>
      <dsp:txXfrm>
        <a:off x="4882801" y="0"/>
        <a:ext cx="1883472" cy="647699"/>
      </dsp:txXfrm>
    </dsp:sp>
    <dsp:sp modelId="{8C7E34B8-8096-40E5-80E4-D5A96EB4E305}">
      <dsp:nvSpPr>
        <dsp:cNvPr id="0" name=""/>
        <dsp:cNvSpPr/>
      </dsp:nvSpPr>
      <dsp:spPr>
        <a:xfrm>
          <a:off x="6837005" y="0"/>
          <a:ext cx="2531171" cy="647699"/>
        </a:xfrm>
        <a:prstGeom prst="chevron">
          <a:avLst/>
        </a:prstGeom>
        <a:gradFill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Phase.04</a:t>
          </a:r>
          <a:endParaRPr lang="en-US" sz="3700" kern="1200" dirty="0"/>
        </a:p>
      </dsp:txBody>
      <dsp:txXfrm>
        <a:off x="7160855" y="0"/>
        <a:ext cx="1883472" cy="647699"/>
      </dsp:txXfrm>
    </dsp:sp>
    <dsp:sp modelId="{BED6538E-FDF9-4A36-AC3F-E74BEE76BD91}">
      <dsp:nvSpPr>
        <dsp:cNvPr id="0" name=""/>
        <dsp:cNvSpPr/>
      </dsp:nvSpPr>
      <dsp:spPr>
        <a:xfrm>
          <a:off x="9117903" y="0"/>
          <a:ext cx="2531171" cy="647699"/>
        </a:xfrm>
        <a:prstGeom prst="chevron">
          <a:avLst/>
        </a:prstGeom>
        <a:gradFill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Phase.05</a:t>
          </a:r>
          <a:endParaRPr lang="en-US" sz="3700" kern="1200" dirty="0"/>
        </a:p>
      </dsp:txBody>
      <dsp:txXfrm>
        <a:off x="9441753" y="0"/>
        <a:ext cx="1883472" cy="647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0-D7C2-4AFA-A436-56C6B8E7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89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0-D7C2-4AFA-A436-56C6B8E7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0-D7C2-4AFA-A436-56C6B8E7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0-D7C2-4AFA-A436-56C6B8E7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4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0-D7C2-4AFA-A436-56C6B8E7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1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0-D7C2-4AFA-A436-56C6B8E7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2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0-D7C2-4AFA-A436-56C6B8E76C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1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0-D7C2-4AFA-A436-56C6B8E7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5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0-D7C2-4AFA-A436-56C6B8E7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5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0-D7C2-4AFA-A436-56C6B8E7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9CAD897-D46E-4AD2-BD9B-49DD3E640873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0-D7C2-4AFA-A436-56C6B8E7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ABA8C50-D7C2-4AFA-A436-56C6B8E7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87680" y="350334"/>
            <a:ext cx="45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World:- ROS Package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680" y="1262744"/>
            <a:ext cx="81425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Robot Operating System is an open source, robotic middleware </a:t>
            </a:r>
            <a:r>
              <a:rPr lang="en-US" sz="1600" dirty="0" err="1" smtClean="0"/>
              <a:t>unix</a:t>
            </a:r>
            <a:r>
              <a:rPr lang="en-US" sz="1600" dirty="0" smtClean="0"/>
              <a:t> based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provides the services </a:t>
            </a:r>
            <a:r>
              <a:rPr lang="en-US" sz="1600" dirty="0" smtClean="0"/>
              <a:t>like hardware </a:t>
            </a:r>
            <a:r>
              <a:rPr lang="en-US" sz="1600" dirty="0"/>
              <a:t>abstraction, low-level device control, implementation of commonly-used functionality, message-passing between processes, and package </a:t>
            </a:r>
            <a:r>
              <a:rPr lang="en-US" sz="1600" dirty="0" smtClean="0"/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Comes with tools </a:t>
            </a:r>
            <a:r>
              <a:rPr lang="en-US" sz="1600" dirty="0"/>
              <a:t>and libraries for obtaining, building, writing, and running code across multiple </a:t>
            </a:r>
            <a:r>
              <a:rPr lang="en-US" sz="1600" dirty="0" smtClean="0"/>
              <a:t>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Distributed framework of processes (nodes) enables code reuse which can be use across robotics research and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RVIS-ROS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3D visualization tool for 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Gazebo-ROS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Simulation environment providing platform to evaluate robot design and control software </a:t>
            </a:r>
          </a:p>
        </p:txBody>
      </p:sp>
    </p:spTree>
    <p:extLst>
      <p:ext uri="{BB962C8B-B14F-4D97-AF65-F5344CB8AC3E}">
        <p14:creationId xmlns:p14="http://schemas.microsoft.com/office/powerpoint/2010/main" val="30164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9966" y="97785"/>
            <a:ext cx="45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World:-Development path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87543325"/>
              </p:ext>
            </p:extLst>
          </p:nvPr>
        </p:nvGraphicFramePr>
        <p:xfrm>
          <a:off x="438149" y="5600701"/>
          <a:ext cx="11649075" cy="647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714375" y="5334001"/>
            <a:ext cx="323850" cy="2667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43075" y="5334001"/>
            <a:ext cx="323850" cy="2667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76300" y="4419601"/>
            <a:ext cx="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575" y="3793630"/>
            <a:ext cx="179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ROS GAZEBO</a:t>
            </a:r>
          </a:p>
          <a:p>
            <a:r>
              <a:rPr lang="en-US" sz="1400" dirty="0" smtClean="0"/>
              <a:t> platform understanding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05000" y="3305175"/>
            <a:ext cx="0" cy="20335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9652" y="2766865"/>
            <a:ext cx="179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Wheel Chair + Drive Unit in Gazebo(model)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3036095" y="5334001"/>
            <a:ext cx="323850" cy="2667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276726" y="5334001"/>
            <a:ext cx="323850" cy="2667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072062" y="5334001"/>
            <a:ext cx="323850" cy="2667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74592" y="5334001"/>
            <a:ext cx="323850" cy="2667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209926" y="2412059"/>
            <a:ext cx="0" cy="29267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86025" y="2150122"/>
            <a:ext cx="179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Model + Sensors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438651" y="3583781"/>
            <a:ext cx="0" cy="17502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34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9966" y="97785"/>
            <a:ext cx="45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World:-Development path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84839"/>
              </p:ext>
            </p:extLst>
          </p:nvPr>
        </p:nvGraphicFramePr>
        <p:xfrm>
          <a:off x="269966" y="710139"/>
          <a:ext cx="11388636" cy="590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159">
                  <a:extLst>
                    <a:ext uri="{9D8B030D-6E8A-4147-A177-3AD203B41FA5}">
                      <a16:colId xmlns:a16="http://schemas.microsoft.com/office/drawing/2014/main" val="1436774417"/>
                    </a:ext>
                  </a:extLst>
                </a:gridCol>
                <a:gridCol w="2847159">
                  <a:extLst>
                    <a:ext uri="{9D8B030D-6E8A-4147-A177-3AD203B41FA5}">
                      <a16:colId xmlns:a16="http://schemas.microsoft.com/office/drawing/2014/main" val="3026897399"/>
                    </a:ext>
                  </a:extLst>
                </a:gridCol>
                <a:gridCol w="2847159">
                  <a:extLst>
                    <a:ext uri="{9D8B030D-6E8A-4147-A177-3AD203B41FA5}">
                      <a16:colId xmlns:a16="http://schemas.microsoft.com/office/drawing/2014/main" val="1139374234"/>
                    </a:ext>
                  </a:extLst>
                </a:gridCol>
                <a:gridCol w="2847159">
                  <a:extLst>
                    <a:ext uri="{9D8B030D-6E8A-4147-A177-3AD203B41FA5}">
                      <a16:colId xmlns:a16="http://schemas.microsoft.com/office/drawing/2014/main" val="1328933012"/>
                    </a:ext>
                  </a:extLst>
                </a:gridCol>
              </a:tblGrid>
              <a:tr h="1181947">
                <a:tc>
                  <a:txBody>
                    <a:bodyPr/>
                    <a:lstStyle/>
                    <a:p>
                      <a:r>
                        <a:rPr lang="en-US" dirty="0" smtClean="0"/>
                        <a:t>Phase.01</a:t>
                      </a:r>
                    </a:p>
                    <a:p>
                      <a:r>
                        <a:rPr lang="en-US" sz="1400" dirty="0" smtClean="0"/>
                        <a:t>(Gazebo</a:t>
                      </a:r>
                      <a:r>
                        <a:rPr lang="en-US" sz="1400" baseline="0" dirty="0" smtClean="0"/>
                        <a:t> Model…</a:t>
                      </a:r>
                    </a:p>
                    <a:p>
                      <a:r>
                        <a:rPr lang="en-US" sz="1400" baseline="0" dirty="0" smtClean="0"/>
                        <a:t> Simulation)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Phase.02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(Model…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Control and Feature Software..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Simulation)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Phase.03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Phase.04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69041"/>
                  </a:ext>
                </a:extLst>
              </a:tr>
              <a:tr h="11819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83609"/>
                  </a:ext>
                </a:extLst>
              </a:tr>
              <a:tr h="11819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19818"/>
                  </a:ext>
                </a:extLst>
              </a:tr>
              <a:tr h="11819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05238"/>
                  </a:ext>
                </a:extLst>
              </a:tr>
              <a:tr h="11819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19657"/>
                  </a:ext>
                </a:extLst>
              </a:tr>
            </a:tbl>
          </a:graphicData>
        </a:graphic>
      </p:graphicFrame>
      <p:sp>
        <p:nvSpPr>
          <p:cNvPr id="17" name="Notched Right Arrow 16"/>
          <p:cNvSpPr/>
          <p:nvPr/>
        </p:nvSpPr>
        <p:spPr>
          <a:xfrm>
            <a:off x="1382758" y="5676585"/>
            <a:ext cx="9418592" cy="556369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simulation in Gazebo</a:t>
            </a:r>
            <a:endParaRPr lang="en-US" sz="1400" dirty="0"/>
          </a:p>
        </p:txBody>
      </p:sp>
      <p:sp>
        <p:nvSpPr>
          <p:cNvPr id="20" name="Notched Right Arrow 19"/>
          <p:cNvSpPr/>
          <p:nvPr/>
        </p:nvSpPr>
        <p:spPr>
          <a:xfrm>
            <a:off x="390526" y="2103100"/>
            <a:ext cx="2809874" cy="792499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Model(wheelchair + drive unit)</a:t>
            </a:r>
            <a:endParaRPr lang="en-US" sz="1400" dirty="0"/>
          </a:p>
        </p:txBody>
      </p:sp>
      <p:sp>
        <p:nvSpPr>
          <p:cNvPr id="24" name="Notched Right Arrow 23"/>
          <p:cNvSpPr/>
          <p:nvPr/>
        </p:nvSpPr>
        <p:spPr>
          <a:xfrm>
            <a:off x="2730341" y="3160194"/>
            <a:ext cx="6108859" cy="445155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Drive unit Control </a:t>
            </a:r>
            <a:r>
              <a:rPr lang="en-US" sz="1400" dirty="0" err="1" smtClean="0"/>
              <a:t>Sw</a:t>
            </a:r>
            <a:r>
              <a:rPr lang="en-US" sz="1400" dirty="0" smtClean="0"/>
              <a:t> development</a:t>
            </a:r>
            <a:endParaRPr lang="en-US" sz="1400" dirty="0"/>
          </a:p>
        </p:txBody>
      </p:sp>
      <p:sp>
        <p:nvSpPr>
          <p:cNvPr id="25" name="Notched Right Arrow 24"/>
          <p:cNvSpPr/>
          <p:nvPr/>
        </p:nvSpPr>
        <p:spPr>
          <a:xfrm>
            <a:off x="3130459" y="3732014"/>
            <a:ext cx="7102112" cy="482935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Features development</a:t>
            </a:r>
            <a:endParaRPr lang="en-US" sz="1400" dirty="0"/>
          </a:p>
        </p:txBody>
      </p:sp>
      <p:sp>
        <p:nvSpPr>
          <p:cNvPr id="27" name="Notched Right Arrow 26"/>
          <p:cNvSpPr/>
          <p:nvPr/>
        </p:nvSpPr>
        <p:spPr>
          <a:xfrm>
            <a:off x="3196453" y="2091398"/>
            <a:ext cx="6504896" cy="804201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update(Sensor + Camera)</a:t>
            </a:r>
            <a:endParaRPr lang="en-US" sz="1400" dirty="0"/>
          </a:p>
        </p:txBody>
      </p:sp>
      <p:sp>
        <p:nvSpPr>
          <p:cNvPr id="29" name="Notched Right Arrow 28"/>
          <p:cNvSpPr/>
          <p:nvPr/>
        </p:nvSpPr>
        <p:spPr>
          <a:xfrm>
            <a:off x="5939246" y="4590923"/>
            <a:ext cx="4972594" cy="476062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Simulation world development</a:t>
            </a:r>
            <a:endParaRPr lang="en-US" sz="1400" dirty="0"/>
          </a:p>
        </p:txBody>
      </p:sp>
      <p:sp>
        <p:nvSpPr>
          <p:cNvPr id="30" name="5-Point Star 29"/>
          <p:cNvSpPr/>
          <p:nvPr/>
        </p:nvSpPr>
        <p:spPr>
          <a:xfrm>
            <a:off x="316503" y="2396229"/>
            <a:ext cx="148046" cy="1945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2569029" y="3285502"/>
            <a:ext cx="148046" cy="1945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2982413" y="3876212"/>
            <a:ext cx="148046" cy="1945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5765482" y="4727280"/>
            <a:ext cx="148046" cy="1945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1300026" y="5857500"/>
            <a:ext cx="148046" cy="1945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9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815871496"/>
              </p:ext>
            </p:extLst>
          </p:nvPr>
        </p:nvGraphicFramePr>
        <p:xfrm>
          <a:off x="490946" y="719666"/>
          <a:ext cx="9512300" cy="5185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0595" y="350334"/>
            <a:ext cx="45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World:-Development path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595" y="6307460"/>
            <a:ext cx="1989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WC – Wheel Chair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DU – Drive Unit</a:t>
            </a:r>
          </a:p>
          <a:p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- Software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0917" y="4936471"/>
            <a:ext cx="1262922" cy="131458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3839" y="4312494"/>
            <a:ext cx="1810715" cy="62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7289" y="5450992"/>
            <a:ext cx="923628" cy="800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1361" y="3312583"/>
            <a:ext cx="1331051" cy="7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3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87680" y="350334"/>
            <a:ext cx="45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Where is Physics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680" y="1053738"/>
            <a:ext cx="814251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Model in RVIS is combination of links and joints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Link can be shape of robot or particular part of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Joint connects 2 links and also defined how that connection will behave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in simulation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Physical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 smtClean="0"/>
              <a:t>Inertia</a:t>
            </a:r>
            <a:r>
              <a:rPr lang="en-US" sz="1600" dirty="0" smtClean="0"/>
              <a:t> :- In 3D visualization, inertia matrix can be defined for a link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with mass M and constant density w.r.t its shape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 smtClean="0"/>
              <a:t>Contact Coefficient</a:t>
            </a:r>
            <a:r>
              <a:rPr lang="en-US" sz="1600" dirty="0" smtClean="0"/>
              <a:t> :- Defines </a:t>
            </a:r>
            <a:r>
              <a:rPr lang="en-US" sz="1600" dirty="0"/>
              <a:t>how the links behave when they are in contact with one </a:t>
            </a:r>
            <a:r>
              <a:rPr lang="en-US" sz="1600" dirty="0" smtClean="0"/>
              <a:t>                                 another. This is done by specifying 3 different attributes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mu – friction coefficient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kp</a:t>
            </a:r>
            <a:r>
              <a:rPr lang="en-US" sz="1600" dirty="0" smtClean="0"/>
              <a:t> – stiffness coefficient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kd</a:t>
            </a:r>
            <a:r>
              <a:rPr lang="en-US" sz="1600" dirty="0" smtClean="0"/>
              <a:t> – dampening coefficient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 smtClean="0"/>
              <a:t>Joint Dynamics</a:t>
            </a:r>
            <a:r>
              <a:rPr lang="en-US" sz="1600" dirty="0" smtClean="0"/>
              <a:t> :- Defines dynamic of joint. There are two attributes here</a:t>
            </a:r>
          </a:p>
          <a:p>
            <a:r>
              <a:rPr lang="en-US" sz="1600" dirty="0" smtClean="0"/>
              <a:t>         friction – The physical static friction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damping – The physical damping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95" y="1433299"/>
            <a:ext cx="3768362" cy="1668991"/>
          </a:xfrm>
          <a:prstGeom prst="rect">
            <a:avLst/>
          </a:prstGeom>
          <a:solidFill>
            <a:schemeClr val="tx1">
              <a:lumMod val="85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192" y="3145835"/>
            <a:ext cx="3123465" cy="288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31" t="6" b="2164"/>
          <a:stretch/>
        </p:blipFill>
        <p:spPr>
          <a:xfrm>
            <a:off x="432463" y="635285"/>
            <a:ext cx="5439272" cy="5390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861740"/>
            <a:ext cx="4719842" cy="43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87680" y="350334"/>
            <a:ext cx="45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Divide And Concur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2505" y="813031"/>
            <a:ext cx="814251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Controller with strategies specific to different conditions – Behavior</a:t>
            </a:r>
          </a:p>
          <a:p>
            <a:r>
              <a:rPr lang="en-US" sz="1600" dirty="0" smtClean="0">
                <a:latin typeface="+mj-lt"/>
              </a:rPr>
              <a:t>        </a:t>
            </a:r>
            <a:r>
              <a:rPr lang="en-US" sz="1600" dirty="0" smtClean="0">
                <a:latin typeface="+mj-lt"/>
                <a:sym typeface="Wingdings" panose="05000000000000000000" pitchFamily="2" charset="2"/>
              </a:rPr>
              <a:t> go to goal</a:t>
            </a:r>
          </a:p>
          <a:p>
            <a:r>
              <a:rPr lang="en-US" sz="16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latin typeface="+mj-lt"/>
                <a:sym typeface="Wingdings" panose="05000000000000000000" pitchFamily="2" charset="2"/>
              </a:rPr>
              <a:t>        avoid obstacle</a:t>
            </a:r>
          </a:p>
          <a:p>
            <a:r>
              <a:rPr lang="en-US" sz="16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latin typeface="+mj-lt"/>
                <a:sym typeface="Wingdings" panose="05000000000000000000" pitchFamily="2" charset="2"/>
              </a:rPr>
              <a:t>        track target</a:t>
            </a:r>
          </a:p>
          <a:p>
            <a:endParaRPr lang="en-US" sz="16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  <a:sym typeface="Wingdings" panose="05000000000000000000" pitchFamily="2" charset="2"/>
              </a:rPr>
              <a:t>Controlling parameter :- linear velocity (translational motion v)</a:t>
            </a:r>
          </a:p>
          <a:p>
            <a:r>
              <a:rPr lang="en-US" sz="1600" dirty="0" smtClean="0">
                <a:latin typeface="+mj-lt"/>
                <a:sym typeface="Wingdings" panose="05000000000000000000" pitchFamily="2" charset="2"/>
              </a:rPr>
              <a:t>                                         Angular velocity (rate at which it can turn w)</a:t>
            </a:r>
          </a:p>
          <a:p>
            <a:r>
              <a:rPr lang="en-US" sz="16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latin typeface="+mj-lt"/>
                <a:sym typeface="Wingdings" panose="05000000000000000000" pitchFamily="2" charset="2"/>
              </a:rPr>
              <a:t>     linear 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velocity </a:t>
            </a:r>
            <a:r>
              <a:rPr lang="en-US" sz="1600" dirty="0" smtClean="0">
                <a:latin typeface="+mj-lt"/>
                <a:sym typeface="Wingdings" panose="05000000000000000000" pitchFamily="2" charset="2"/>
              </a:rPr>
              <a:t>can help to determine robot’s 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position (</a:t>
            </a:r>
            <a:r>
              <a:rPr lang="en-US" sz="1600" dirty="0" err="1">
                <a:latin typeface="+mj-lt"/>
                <a:sym typeface="Wingdings" panose="05000000000000000000" pitchFamily="2" charset="2"/>
              </a:rPr>
              <a:t>x,y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 co-ordinates) and angular velocity </a:t>
            </a:r>
            <a:r>
              <a:rPr lang="en-US" sz="1600" dirty="0" smtClean="0">
                <a:latin typeface="+mj-lt"/>
                <a:sym typeface="Wingdings" panose="05000000000000000000" pitchFamily="2" charset="2"/>
              </a:rPr>
              <a:t>can give 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robot’s orientation(</a:t>
            </a:r>
            <a:r>
              <a:rPr lang="el-GR" sz="1600" dirty="0">
                <a:latin typeface="+mj-lt"/>
              </a:rPr>
              <a:t>α</a:t>
            </a:r>
            <a:r>
              <a:rPr lang="en-US" sz="1600" dirty="0" smtClean="0">
                <a:latin typeface="+mj-lt"/>
              </a:rPr>
              <a:t>). As per below expression, v and w can directly translated into respective wheel velocities (</a:t>
            </a:r>
            <a:r>
              <a:rPr lang="en-US" sz="1600" dirty="0" err="1" smtClean="0">
                <a:latin typeface="+mj-lt"/>
              </a:rPr>
              <a:t>vr</a:t>
            </a:r>
            <a:r>
              <a:rPr lang="en-US" sz="1600" dirty="0" smtClean="0">
                <a:latin typeface="+mj-lt"/>
              </a:rPr>
              <a:t> and </a:t>
            </a:r>
            <a:r>
              <a:rPr lang="en-US" sz="1600" dirty="0" err="1" smtClean="0">
                <a:latin typeface="+mj-lt"/>
              </a:rPr>
              <a:t>vl</a:t>
            </a:r>
            <a:r>
              <a:rPr lang="en-US" sz="1600" dirty="0" smtClean="0">
                <a:latin typeface="+mj-lt"/>
              </a:rPr>
              <a:t>)</a:t>
            </a:r>
            <a:endParaRPr lang="en-US" sz="1600" dirty="0">
              <a:latin typeface="+mj-lt"/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758235" y="2474551"/>
            <a:ext cx="1683342" cy="1214846"/>
            <a:chOff x="8679857" y="814250"/>
            <a:chExt cx="1683342" cy="1214846"/>
          </a:xfrm>
        </p:grpSpPr>
        <p:sp>
          <p:nvSpPr>
            <p:cNvPr id="5" name="Isosceles Triangle 4"/>
            <p:cNvSpPr/>
            <p:nvPr/>
          </p:nvSpPr>
          <p:spPr>
            <a:xfrm rot="3190556">
              <a:off x="8788715" y="1234872"/>
              <a:ext cx="357051" cy="574767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8743406" y="1645919"/>
              <a:ext cx="1480457" cy="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8743405" y="814250"/>
              <a:ext cx="1480458" cy="83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9387839" y="1230083"/>
              <a:ext cx="104503" cy="799013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92342" y="1271451"/>
              <a:ext cx="8708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angle</a:t>
              </a:r>
              <a:endParaRPr 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43405" y="1747033"/>
              <a:ext cx="8708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(X,Y)</a:t>
              </a:r>
              <a:endParaRPr lang="en-US" sz="105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045618" y="3689397"/>
            <a:ext cx="1395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=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w 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1" y="3628434"/>
            <a:ext cx="2430644" cy="29265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507" y="4075099"/>
            <a:ext cx="2307688" cy="1421402"/>
          </a:xfrm>
          <a:prstGeom prst="rect">
            <a:avLst/>
          </a:prstGeom>
        </p:spPr>
      </p:pic>
      <p:sp>
        <p:nvSpPr>
          <p:cNvPr id="14" name="Notched Right Arrow 13"/>
          <p:cNvSpPr/>
          <p:nvPr/>
        </p:nvSpPr>
        <p:spPr>
          <a:xfrm>
            <a:off x="3285973" y="4609401"/>
            <a:ext cx="1322699" cy="352798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27692" y="4947850"/>
            <a:ext cx="131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By equating LHS and RHS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1231" y="6543190"/>
            <a:ext cx="1989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Differential drive robot model</a:t>
            </a:r>
          </a:p>
        </p:txBody>
      </p:sp>
    </p:spTree>
    <p:extLst>
      <p:ext uri="{BB962C8B-B14F-4D97-AF65-F5344CB8AC3E}">
        <p14:creationId xmlns:p14="http://schemas.microsoft.com/office/powerpoint/2010/main" val="11346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595" y="350334"/>
            <a:ext cx="45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World:-Development path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84049" y="1978047"/>
            <a:ext cx="6925863" cy="2629544"/>
            <a:chOff x="684049" y="1298778"/>
            <a:chExt cx="6925863" cy="2629544"/>
          </a:xfrm>
        </p:grpSpPr>
        <p:sp>
          <p:nvSpPr>
            <p:cNvPr id="31" name="Rectangle 30"/>
            <p:cNvSpPr/>
            <p:nvPr/>
          </p:nvSpPr>
          <p:spPr>
            <a:xfrm>
              <a:off x="3497297" y="1298778"/>
              <a:ext cx="477078" cy="4464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Kp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4049" y="1522026"/>
              <a:ext cx="6925863" cy="2406296"/>
              <a:chOff x="666633" y="1522027"/>
              <a:chExt cx="6925863" cy="240629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66633" y="2018224"/>
                <a:ext cx="19798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1473690" y="1812895"/>
                <a:ext cx="1415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Desired positon</a:t>
                </a:r>
                <a:endParaRPr lang="en-US" sz="1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430118" y="2223554"/>
                <a:ext cx="16936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</a:t>
                </a:r>
                <a:r>
                  <a:rPr lang="en-US" sz="1000" dirty="0" smtClean="0"/>
                  <a:t>urrent position</a:t>
                </a:r>
                <a:endParaRPr lang="en-US" sz="10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33271" y="1942889"/>
                <a:ext cx="485818" cy="51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*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endCxn id="10" idx="1"/>
              </p:cNvCxnSpPr>
              <p:nvPr/>
            </p:nvCxnSpPr>
            <p:spPr>
              <a:xfrm flipV="1">
                <a:off x="3269812" y="2197988"/>
                <a:ext cx="863459" cy="81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3401668" y="1882865"/>
                <a:ext cx="658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error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82943" y="2798966"/>
                <a:ext cx="586868" cy="683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510127" y="2750876"/>
                <a:ext cx="1415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Desired orientation</a:t>
                </a:r>
                <a:endParaRPr lang="en-US" sz="1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10126" y="3144846"/>
                <a:ext cx="16339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Current orientation</a:t>
                </a:r>
                <a:endParaRPr lang="en-US" sz="10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098277" y="2886427"/>
                <a:ext cx="554147" cy="5166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*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3" idx="3"/>
                <a:endCxn id="17" idx="1"/>
              </p:cNvCxnSpPr>
              <p:nvPr/>
            </p:nvCxnSpPr>
            <p:spPr>
              <a:xfrm>
                <a:off x="3269811" y="3140872"/>
                <a:ext cx="828466" cy="3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425306" y="2812431"/>
                <a:ext cx="658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error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703070" y="2933487"/>
                <a:ext cx="19798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703070" y="3315612"/>
                <a:ext cx="19798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0" idx="3"/>
              </p:cNvCxnSpPr>
              <p:nvPr/>
            </p:nvCxnSpPr>
            <p:spPr>
              <a:xfrm>
                <a:off x="4619089" y="2197988"/>
                <a:ext cx="594193" cy="81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9313" y="1933646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cxnSp>
            <p:nvCxnSpPr>
              <p:cNvPr id="24" name="Straight Arrow Connector 23"/>
              <p:cNvCxnSpPr>
                <a:stCxn id="17" idx="3"/>
              </p:cNvCxnSpPr>
              <p:nvPr/>
            </p:nvCxnSpPr>
            <p:spPr>
              <a:xfrm flipV="1">
                <a:off x="4652424" y="3140872"/>
                <a:ext cx="560858" cy="3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699313" y="2816684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/>
                  <a:t>ω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5208269" y="1874508"/>
                    <a:ext cx="1633496" cy="14306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1200" b="0" i="1" baseline="-2500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l-GR" sz="1200" dirty="0" smtClean="0"/>
                                    <m:t>ω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200" dirty="0" smtClean="0"/>
                                    <m:t> 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sz="1200" b="0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1200" b="0" i="1" baseline="-2500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l-GR" sz="1200" dirty="0" smtClean="0"/>
                                    <m:t>ω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200" dirty="0" smtClean="0"/>
                                    <m:t> 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8269" y="1874508"/>
                    <a:ext cx="1633496" cy="143062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/>
              <p:cNvCxnSpPr/>
              <p:nvPr/>
            </p:nvCxnSpPr>
            <p:spPr>
              <a:xfrm>
                <a:off x="6864009" y="2171141"/>
                <a:ext cx="7284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6864009" y="3211568"/>
                <a:ext cx="7284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7034068" y="185906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/>
                  <a:t>ω</a:t>
                </a:r>
                <a:r>
                  <a:rPr lang="en-US" baseline="-25000" dirty="0"/>
                  <a:t>L</a:t>
                </a: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64325" y="2865951"/>
                <a:ext cx="428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 smtClean="0"/>
                  <a:t>ω</a:t>
                </a:r>
                <a:r>
                  <a:rPr lang="en-US" baseline="-25000" dirty="0"/>
                  <a:t>R</a:t>
                </a:r>
                <a:endParaRPr lang="en-US" dirty="0"/>
              </a:p>
            </p:txBody>
          </p:sp>
          <p:cxnSp>
            <p:nvCxnSpPr>
              <p:cNvPr id="32" name="Elbow Connector 31"/>
              <p:cNvCxnSpPr>
                <a:stCxn id="31" idx="3"/>
                <a:endCxn id="10" idx="0"/>
              </p:cNvCxnSpPr>
              <p:nvPr/>
            </p:nvCxnSpPr>
            <p:spPr>
              <a:xfrm>
                <a:off x="3974375" y="1522027"/>
                <a:ext cx="401805" cy="42086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3449159" y="3482012"/>
                <a:ext cx="437751" cy="4463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Kp</a:t>
                </a:r>
                <a:endParaRPr lang="en-US" dirty="0"/>
              </a:p>
            </p:txBody>
          </p:sp>
          <p:cxnSp>
            <p:nvCxnSpPr>
              <p:cNvPr id="34" name="Elbow Connector 33"/>
              <p:cNvCxnSpPr>
                <a:stCxn id="33" idx="3"/>
                <a:endCxn id="17" idx="2"/>
              </p:cNvCxnSpPr>
              <p:nvPr/>
            </p:nvCxnSpPr>
            <p:spPr>
              <a:xfrm flipV="1">
                <a:off x="3886910" y="3403073"/>
                <a:ext cx="488441" cy="30209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26" idx="2"/>
              </p:cNvCxnSpPr>
              <p:nvPr/>
            </p:nvCxnSpPr>
            <p:spPr>
              <a:xfrm rot="5400000" flipH="1">
                <a:off x="3883440" y="1163556"/>
                <a:ext cx="854406" cy="3428748"/>
              </a:xfrm>
              <a:prstGeom prst="bentConnector4">
                <a:avLst>
                  <a:gd name="adj1" fmla="val -110589"/>
                  <a:gd name="adj2" fmla="val 16258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2646506" y="1860985"/>
                <a:ext cx="623306" cy="690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511013" y="1481079"/>
            <a:ext cx="24239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 Strategy</a:t>
            </a: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595" y="350334"/>
            <a:ext cx="45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World:-Development path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5751" y="1396505"/>
            <a:ext cx="20516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 Design</a:t>
            </a: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/>
          </a:p>
          <a:p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814423"/>
            <a:ext cx="12374140" cy="42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92" r="3724"/>
          <a:stretch/>
        </p:blipFill>
        <p:spPr>
          <a:xfrm>
            <a:off x="3784821" y="170518"/>
            <a:ext cx="1653871" cy="1582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1428" b="5428"/>
          <a:stretch/>
        </p:blipFill>
        <p:spPr>
          <a:xfrm>
            <a:off x="0" y="79193"/>
            <a:ext cx="3378566" cy="1200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877" y="3137835"/>
            <a:ext cx="4467941" cy="3757406"/>
          </a:xfrm>
          <a:prstGeom prst="rect">
            <a:avLst/>
          </a:prstGeom>
        </p:spPr>
      </p:pic>
      <p:pic>
        <p:nvPicPr>
          <p:cNvPr id="1027" name="Picture 3" descr="Machine generated alternative text:&#10;Where, r &#10;radius of &#10;distance between wheels. &#10;d (A(PR — APL) &#10;wheel and d &#10;axial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6" y="3522577"/>
            <a:ext cx="4572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hine generated alternative text:&#10;Xk—l &#10;Yk— &#10;1 &#10;k-l &#10;cos 9 &#10;sin &#10;As 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" t="12639" r="6268" b="7337"/>
          <a:stretch/>
        </p:blipFill>
        <p:spPr bwMode="auto">
          <a:xfrm>
            <a:off x="310101" y="4850296"/>
            <a:ext cx="4142630" cy="110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generated alternative text:&#10;VIC Ts As and Wk Ts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1" y="2657775"/>
            <a:ext cx="398145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4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502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Corbel</vt:lpstr>
      <vt:lpstr>Gill Sans MT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Bhadange, Pratik (623)</dc:creator>
  <cp:lastModifiedBy>Bhadange, Pratik (623)</cp:lastModifiedBy>
  <cp:revision>56</cp:revision>
  <dcterms:created xsi:type="dcterms:W3CDTF">2019-05-22T12:59:51Z</dcterms:created>
  <dcterms:modified xsi:type="dcterms:W3CDTF">2019-05-24T05:36:48Z</dcterms:modified>
</cp:coreProperties>
</file>