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4287" r:id="rId3"/>
  </p:sldMasterIdLst>
  <p:notesMasterIdLst>
    <p:notesMasterId r:id="rId14"/>
  </p:notesMasterIdLst>
  <p:handoutMasterIdLst>
    <p:handoutMasterId r:id="rId15"/>
  </p:handoutMasterIdLst>
  <p:sldIdLst>
    <p:sldId id="298" r:id="rId4"/>
    <p:sldId id="295" r:id="rId5"/>
    <p:sldId id="299" r:id="rId6"/>
    <p:sldId id="261" r:id="rId7"/>
    <p:sldId id="263" r:id="rId8"/>
    <p:sldId id="296" r:id="rId9"/>
    <p:sldId id="297" r:id="rId10"/>
    <p:sldId id="267" r:id="rId11"/>
    <p:sldId id="269" r:id="rId12"/>
    <p:sldId id="300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009B3E-F0AC-45CD-9D53-23B927975880}">
          <p14:sldIdLst>
            <p14:sldId id="298"/>
            <p14:sldId id="295"/>
            <p14:sldId id="299"/>
            <p14:sldId id="261"/>
          </p14:sldIdLst>
        </p14:section>
        <p14:section name="Untitled Section" id="{A9FD18FD-7799-48E8-8B24-39E3FE4B2FBA}">
          <p14:sldIdLst>
            <p14:sldId id="263"/>
            <p14:sldId id="296"/>
            <p14:sldId id="297"/>
            <p14:sldId id="267"/>
            <p14:sldId id="26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y Nath" initials="AN" lastIdx="0" clrIdx="0">
    <p:extLst>
      <p:ext uri="{19B8F6BF-5375-455C-9EA6-DF929625EA0E}">
        <p15:presenceInfo xmlns:p15="http://schemas.microsoft.com/office/powerpoint/2012/main" userId="e8371a94c3552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92D050"/>
    <a:srgbClr val="FFC107"/>
    <a:srgbClr val="1D809F"/>
    <a:srgbClr val="D15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FC051B8-11DC-459A-A28E-F7D258C7D5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59CC9-39DD-4306-BEDB-17D60F687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86991-E156-4BE0-9C0D-02AFA4CF96F9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0DBAB0-3D44-4A83-AE92-6B356504C9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AF76F5-ADA4-4AAB-ABA0-41F8A5EFB1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83C48-3F79-4EB3-B071-098702D31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09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132E6-B4F4-402E-A483-88FBBB9B0E4C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81622-CD4D-4762-AB75-C7A32FE5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6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838356" y="0"/>
            <a:ext cx="330564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4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 userDrawn="1"/>
        </p:nvSpPr>
        <p:spPr>
          <a:xfrm>
            <a:off x="1225325" y="1276113"/>
            <a:ext cx="3816000" cy="3312000"/>
          </a:xfrm>
          <a:prstGeom prst="frame">
            <a:avLst>
              <a:gd name="adj1" fmla="val 191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7001" y="555526"/>
            <a:ext cx="3816424" cy="331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90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A4689631-BD19-446A-8744-6C48B21546F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07426" y="418289"/>
            <a:ext cx="7969461" cy="4163237"/>
          </a:xfrm>
          <a:custGeom>
            <a:avLst/>
            <a:gdLst>
              <a:gd name="connsiteX0" fmla="*/ 0 w 7969461"/>
              <a:gd name="connsiteY0" fmla="*/ 0 h 4163237"/>
              <a:gd name="connsiteX1" fmla="*/ 7969461 w 7969461"/>
              <a:gd name="connsiteY1" fmla="*/ 0 h 4163237"/>
              <a:gd name="connsiteX2" fmla="*/ 7969461 w 7969461"/>
              <a:gd name="connsiteY2" fmla="*/ 4163237 h 416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9461" h="4163237">
                <a:moveTo>
                  <a:pt x="0" y="0"/>
                </a:moveTo>
                <a:lnTo>
                  <a:pt x="7969461" y="0"/>
                </a:lnTo>
                <a:lnTo>
                  <a:pt x="7969461" y="41632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360000" anchor="t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3AF9713-9B3A-4DAB-9E7B-6351A9AA7B1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43152" y="555241"/>
            <a:ext cx="8002200" cy="4183732"/>
          </a:xfrm>
          <a:custGeom>
            <a:avLst/>
            <a:gdLst>
              <a:gd name="connsiteX0" fmla="*/ 19050 w 8002200"/>
              <a:gd name="connsiteY0" fmla="*/ 0 h 4183732"/>
              <a:gd name="connsiteX1" fmla="*/ 8002200 w 8002200"/>
              <a:gd name="connsiteY1" fmla="*/ 4174207 h 4183732"/>
              <a:gd name="connsiteX2" fmla="*/ 0 w 8002200"/>
              <a:gd name="connsiteY2" fmla="*/ 4183732 h 418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2200" h="4183732">
                <a:moveTo>
                  <a:pt x="19050" y="0"/>
                </a:moveTo>
                <a:lnTo>
                  <a:pt x="8002200" y="4174207"/>
                </a:lnTo>
                <a:lnTo>
                  <a:pt x="0" y="41837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bIns="360000" anchor="b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35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08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12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304000" y="1851672"/>
            <a:ext cx="2232000" cy="288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BF4C512-4DAE-4643-9257-7408E3DC3D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8EDD950-F5C9-45A4-8368-CFD06C2729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43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83872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860032" y="915566"/>
            <a:ext cx="3312368" cy="3312368"/>
            <a:chOff x="5112060" y="1203598"/>
            <a:chExt cx="3312368" cy="3312368"/>
          </a:xfrm>
        </p:grpSpPr>
        <p:sp>
          <p:nvSpPr>
            <p:cNvPr id="3" name="Oval 2"/>
            <p:cNvSpPr/>
            <p:nvPr userDrawn="1"/>
          </p:nvSpPr>
          <p:spPr>
            <a:xfrm>
              <a:off x="5184068" y="1275606"/>
              <a:ext cx="3168352" cy="31683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112060" y="1203598"/>
              <a:ext cx="3312368" cy="3312368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Parallelogram 1"/>
          <p:cNvSpPr/>
          <p:nvPr userDrawn="1"/>
        </p:nvSpPr>
        <p:spPr>
          <a:xfrm>
            <a:off x="0" y="0"/>
            <a:ext cx="4968552" cy="5143500"/>
          </a:xfrm>
          <a:prstGeom prst="parallelogram">
            <a:avLst>
              <a:gd name="adj" fmla="val 55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40" y="1923678"/>
            <a:ext cx="3168352" cy="98944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32040" y="2890262"/>
            <a:ext cx="3168352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46" y="1364637"/>
            <a:ext cx="2316681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21774"/>
            <a:ext cx="25152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684" y="306962"/>
            <a:ext cx="3600400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1425182"/>
            <a:ext cx="3600400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3545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266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71600" y="1779662"/>
            <a:ext cx="7272808" cy="230425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65165" y="63368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65017" y="124784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1403648" y="997099"/>
            <a:ext cx="1584176" cy="15841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47848"/>
            <a:ext cx="951045" cy="9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B950223-00FB-4696-91A1-2942A4243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3766E37-EEB2-4FF0-8A85-A793B8C24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0392" y="4145959"/>
            <a:ext cx="848311" cy="8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70219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5860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1971109" y="350785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270514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56154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 rot="10800000">
            <a:off x="397405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470808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56449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 rot="10800000">
            <a:off x="5976999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671103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656743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rot="10800000">
            <a:off x="797994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D51F5F4D-AF26-4E42-A648-9F169B4F9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5905915-7BC8-4C72-B443-E5B791BC98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0392" y="4145959"/>
            <a:ext cx="848311" cy="8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5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B950223-00FB-4696-91A1-2942A4243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3766E37-EEB2-4FF0-8A85-A793B8C24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0392" y="4145959"/>
            <a:ext cx="848311" cy="8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6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4997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44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86A1ABE-161D-4DB1-B774-1153E4471A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7369799-0345-405E-A17B-2F89B880EF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7315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08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12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304000" y="1851672"/>
            <a:ext cx="2232000" cy="288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BF4C512-4DAE-4643-9257-7408E3DC3D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8EDD950-F5C9-45A4-8368-CFD06C2729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290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49302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DC0AA38-FF1B-46A5-B781-E94C0DAF54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C57DDDA-918B-4F4E-B705-53DBB230A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5716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305644" y="174375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05644" y="348750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87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 userDrawn="1"/>
        </p:nvSpPr>
        <p:spPr>
          <a:xfrm>
            <a:off x="1225325" y="1276113"/>
            <a:ext cx="3816000" cy="3312000"/>
          </a:xfrm>
          <a:prstGeom prst="frame">
            <a:avLst>
              <a:gd name="adj1" fmla="val 191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7001" y="555526"/>
            <a:ext cx="3816424" cy="331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24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838356" y="0"/>
            <a:ext cx="330564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29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A4689631-BD19-446A-8744-6C48B21546F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07426" y="418289"/>
            <a:ext cx="7969461" cy="4163237"/>
          </a:xfrm>
          <a:custGeom>
            <a:avLst/>
            <a:gdLst>
              <a:gd name="connsiteX0" fmla="*/ 0 w 7969461"/>
              <a:gd name="connsiteY0" fmla="*/ 0 h 4163237"/>
              <a:gd name="connsiteX1" fmla="*/ 7969461 w 7969461"/>
              <a:gd name="connsiteY1" fmla="*/ 0 h 4163237"/>
              <a:gd name="connsiteX2" fmla="*/ 7969461 w 7969461"/>
              <a:gd name="connsiteY2" fmla="*/ 4163237 h 416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9461" h="4163237">
                <a:moveTo>
                  <a:pt x="0" y="0"/>
                </a:moveTo>
                <a:lnTo>
                  <a:pt x="7969461" y="0"/>
                </a:lnTo>
                <a:lnTo>
                  <a:pt x="7969461" y="41632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360000" anchor="t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3AF9713-9B3A-4DAB-9E7B-6351A9AA7B1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43152" y="555241"/>
            <a:ext cx="8002200" cy="4183732"/>
          </a:xfrm>
          <a:custGeom>
            <a:avLst/>
            <a:gdLst>
              <a:gd name="connsiteX0" fmla="*/ 19050 w 8002200"/>
              <a:gd name="connsiteY0" fmla="*/ 0 h 4183732"/>
              <a:gd name="connsiteX1" fmla="*/ 8002200 w 8002200"/>
              <a:gd name="connsiteY1" fmla="*/ 4174207 h 4183732"/>
              <a:gd name="connsiteX2" fmla="*/ 0 w 8002200"/>
              <a:gd name="connsiteY2" fmla="*/ 4183732 h 418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2200" h="4183732">
                <a:moveTo>
                  <a:pt x="19050" y="0"/>
                </a:moveTo>
                <a:lnTo>
                  <a:pt x="8002200" y="4174207"/>
                </a:lnTo>
                <a:lnTo>
                  <a:pt x="0" y="41837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bIns="360000" anchor="b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22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6997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15A12"/>
              </a:solidFill>
            </a:endParaRP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772" y="2715766"/>
            <a:ext cx="2232248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Columns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00" y="3651870"/>
            <a:ext cx="892306" cy="9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0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6997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15A12"/>
              </a:solidFill>
            </a:endParaRP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772" y="2715766"/>
            <a:ext cx="2232248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Columns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00" y="3651870"/>
            <a:ext cx="892306" cy="9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8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4595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011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3203848" y="483518"/>
            <a:ext cx="2736304" cy="2736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059582"/>
            <a:ext cx="1434734" cy="1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5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apes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01742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90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860032" y="915566"/>
            <a:ext cx="3312368" cy="3312368"/>
            <a:chOff x="5112060" y="1203598"/>
            <a:chExt cx="3312368" cy="3312368"/>
          </a:xfrm>
        </p:grpSpPr>
        <p:sp>
          <p:nvSpPr>
            <p:cNvPr id="3" name="Oval 2"/>
            <p:cNvSpPr/>
            <p:nvPr userDrawn="1"/>
          </p:nvSpPr>
          <p:spPr>
            <a:xfrm>
              <a:off x="5184068" y="1275606"/>
              <a:ext cx="3168352" cy="31683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112060" y="1203598"/>
              <a:ext cx="3312368" cy="3312368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Parallelogram 1"/>
          <p:cNvSpPr/>
          <p:nvPr userDrawn="1"/>
        </p:nvSpPr>
        <p:spPr>
          <a:xfrm>
            <a:off x="0" y="0"/>
            <a:ext cx="4968552" cy="5143500"/>
          </a:xfrm>
          <a:prstGeom prst="parallelogram">
            <a:avLst>
              <a:gd name="adj" fmla="val 55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40" y="1923678"/>
            <a:ext cx="3168352" cy="98944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32040" y="2890262"/>
            <a:ext cx="3168352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46" y="1364637"/>
            <a:ext cx="2316681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7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534E-7656-4649-A39B-81A9D1EDF199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15B8-F8B4-4ED9-9D6D-B6AF72947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8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534E-7656-4649-A39B-81A9D1EDF199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15B8-F8B4-4ED9-9D6D-B6AF72947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2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534E-7656-4649-A39B-81A9D1EDF199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15B8-F8B4-4ED9-9D6D-B6AF72947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4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534E-7656-4649-A39B-81A9D1EDF199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15B8-F8B4-4ED9-9D6D-B6AF72947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33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534E-7656-4649-A39B-81A9D1EDF199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15B8-F8B4-4ED9-9D6D-B6AF72947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519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71600" y="1779662"/>
            <a:ext cx="7272808" cy="230425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65165" y="63368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65017" y="124784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1403648" y="997099"/>
            <a:ext cx="1584176" cy="15841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47848"/>
            <a:ext cx="951045" cy="9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1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534E-7656-4649-A39B-81A9D1EDF199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15B8-F8B4-4ED9-9D6D-B6AF72947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00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534E-7656-4649-A39B-81A9D1EDF199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15B8-F8B4-4ED9-9D6D-B6AF72947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751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534E-7656-4649-A39B-81A9D1EDF199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15B8-F8B4-4ED9-9D6D-B6AF72947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743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534E-7656-4649-A39B-81A9D1EDF199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15B8-F8B4-4ED9-9D6D-B6AF72947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65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104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2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20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8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534E-7656-4649-A39B-81A9D1EDF199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15B8-F8B4-4ED9-9D6D-B6AF72947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80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70219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5860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1971109" y="350785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270514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56154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 rot="10800000">
            <a:off x="397405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470808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56449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 rot="10800000">
            <a:off x="5976999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671103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656743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rot="10800000">
            <a:off x="797994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D51F5F4D-AF26-4E42-A648-9F169B4F9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5905915-7BC8-4C72-B443-E5B791BC98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0392" y="4145959"/>
            <a:ext cx="848311" cy="8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8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534E-7656-4649-A39B-81A9D1EDF199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15B8-F8B4-4ED9-9D6D-B6AF72947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1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21774"/>
            <a:ext cx="25152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684" y="306962"/>
            <a:ext cx="3600400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1425182"/>
            <a:ext cx="3600400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4133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2170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860032" y="915566"/>
            <a:ext cx="3312368" cy="3312368"/>
            <a:chOff x="5112060" y="1203598"/>
            <a:chExt cx="3312368" cy="3312368"/>
          </a:xfrm>
        </p:grpSpPr>
        <p:sp>
          <p:nvSpPr>
            <p:cNvPr id="3" name="Oval 2"/>
            <p:cNvSpPr/>
            <p:nvPr userDrawn="1"/>
          </p:nvSpPr>
          <p:spPr>
            <a:xfrm>
              <a:off x="5184068" y="1275606"/>
              <a:ext cx="3168352" cy="31683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112060" y="1203598"/>
              <a:ext cx="3312368" cy="3312368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Parallelogram 1"/>
          <p:cNvSpPr/>
          <p:nvPr userDrawn="1"/>
        </p:nvSpPr>
        <p:spPr>
          <a:xfrm>
            <a:off x="0" y="0"/>
            <a:ext cx="4968552" cy="5143500"/>
          </a:xfrm>
          <a:prstGeom prst="parallelogram">
            <a:avLst>
              <a:gd name="adj" fmla="val 55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40" y="1923678"/>
            <a:ext cx="3168352" cy="98944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32040" y="2890262"/>
            <a:ext cx="3168352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46" y="1364637"/>
            <a:ext cx="2316681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1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B950223-00FB-4696-91A1-2942A4243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3766E37-EEB2-4FF0-8A85-A793B8C24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0392" y="4145959"/>
            <a:ext cx="848311" cy="8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0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49302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DC0AA38-FF1B-46A5-B781-E94C0DAF54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C57DDDA-918B-4F4E-B705-53DBB230A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550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86A1ABE-161D-4DB1-B774-1153E4471A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7369799-0345-405E-A17B-2F89B880EF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15016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305644" y="174375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05644" y="348750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48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4997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8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8" r:id="rId4"/>
    <p:sldLayoutId id="2147483669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70" r:id="rId11"/>
    <p:sldLayoutId id="2147483666" r:id="rId12"/>
    <p:sldLayoutId id="2147483667" r:id="rId13"/>
    <p:sldLayoutId id="2147483671" r:id="rId14"/>
    <p:sldLayoutId id="2147483656" r:id="rId1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  <p:sldLayoutId id="2147484026" r:id="rId18"/>
    <p:sldLayoutId id="2147483994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  <p:sldLayoutId id="2147484299" r:id="rId12"/>
    <p:sldLayoutId id="2147484300" r:id="rId13"/>
    <p:sldLayoutId id="2147484301" r:id="rId14"/>
    <p:sldLayoutId id="2147484302" r:id="rId15"/>
    <p:sldLayoutId id="2147484303" r:id="rId16"/>
    <p:sldLayoutId id="2147484304" r:id="rId17"/>
    <p:sldLayoutId id="2147484305" r:id="rId18"/>
    <p:sldLayoutId id="2147484306" r:id="rId19"/>
    <p:sldLayoutId id="2147484309" r:id="rId2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s://bootstrap.com/" TargetMode="Externa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github.com/lalalic/docx-template" TargetMode="External"/><Relationship Id="rId5" Type="http://schemas.openxmlformats.org/officeDocument/2006/relationships/hyperlink" Target="https://github.com/dolanmiu/Office-Clippy" TargetMode="External"/><Relationship Id="rId4" Type="http://schemas.openxmlformats.org/officeDocument/2006/relationships/hyperlink" Target="https://www.mongodb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6F57-7BD7-418F-8D71-14D633E7F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267494"/>
            <a:ext cx="5825202" cy="125891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1D9A78"/>
                </a:solidFill>
              </a:rPr>
              <a:t>Minor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EACF8-D4F6-46A1-A430-91DA0C5E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859" y="1923678"/>
            <a:ext cx="5825202" cy="302433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sz="1800" dirty="0">
                <a:solidFill>
                  <a:srgbClr val="92D050"/>
                </a:solidFill>
              </a:rPr>
              <a:t>Supervisor Details:-</a:t>
            </a:r>
          </a:p>
          <a:p>
            <a:pPr algn="l"/>
            <a:r>
              <a:rPr lang="en-IN" sz="1800" dirty="0"/>
              <a:t>Name 								Role</a:t>
            </a:r>
          </a:p>
          <a:p>
            <a:pPr algn="l"/>
            <a:r>
              <a:rPr lang="en-IN" sz="1800" dirty="0"/>
              <a:t>Mr. Manjeet Singh </a:t>
            </a:r>
            <a:r>
              <a:rPr lang="en-IN" sz="1800" dirty="0" err="1"/>
              <a:t>Pangtey</a:t>
            </a:r>
            <a:r>
              <a:rPr lang="en-IN" sz="1800" dirty="0"/>
              <a:t>			Mentor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>
                <a:solidFill>
                  <a:srgbClr val="92D050"/>
                </a:solidFill>
              </a:rPr>
              <a:t>Group Details:-</a:t>
            </a:r>
          </a:p>
          <a:p>
            <a:pPr algn="l"/>
            <a:r>
              <a:rPr lang="en-IN" sz="1800" dirty="0"/>
              <a:t>Name 							Roll no.</a:t>
            </a:r>
          </a:p>
          <a:p>
            <a:pPr algn="l"/>
            <a:r>
              <a:rPr lang="en-IN" sz="1800" dirty="0"/>
              <a:t>Ajay Nath						00420902715</a:t>
            </a:r>
          </a:p>
          <a:p>
            <a:pPr algn="l"/>
            <a:r>
              <a:rPr lang="en-IN" sz="1800" dirty="0"/>
              <a:t>Anupam Kumar					01120902715</a:t>
            </a:r>
          </a:p>
          <a:p>
            <a:pPr algn="l"/>
            <a:r>
              <a:rPr lang="en-IN" sz="1800" dirty="0"/>
              <a:t>Kundan							02520902715</a:t>
            </a:r>
          </a:p>
          <a:p>
            <a:pPr algn="l"/>
            <a:r>
              <a:rPr lang="en-IN" sz="1800" dirty="0"/>
              <a:t>Vipin Tiwari						05820902715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811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7BFA-B725-453D-A827-A1715E80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555526"/>
            <a:ext cx="6447501" cy="792088"/>
          </a:xfrm>
        </p:spPr>
        <p:txBody>
          <a:bodyPr/>
          <a:lstStyle/>
          <a:p>
            <a:r>
              <a:rPr lang="en-IN" dirty="0">
                <a:solidFill>
                  <a:srgbClr val="1D9A78"/>
                </a:solidFill>
              </a:rPr>
              <a:t>References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D720-A7D8-4475-9B8B-A8572908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https://bootstrap.com</a:t>
            </a:r>
            <a:endParaRPr lang="en-IN" b="1" dirty="0"/>
          </a:p>
          <a:p>
            <a:pPr hangingPunct="0"/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</a:t>
            </a:r>
            <a:endParaRPr lang="en-IN" b="1" dirty="0"/>
          </a:p>
          <a:p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</a:t>
            </a:r>
            <a:endParaRPr lang="en-IN" dirty="0"/>
          </a:p>
          <a:p>
            <a:r>
              <a:rPr lang="en-IN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https://github.com/dolanmiu/Office-Clippy</a:t>
            </a:r>
            <a:endParaRPr lang="en-IN" u="sng" dirty="0"/>
          </a:p>
          <a:p>
            <a:r>
              <a:rPr lang="en-IN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https://github.com/lalalic/docx-template</a:t>
            </a:r>
            <a:endParaRPr lang="en-IN" u="sng" dirty="0"/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675410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1D9A78"/>
                </a:solidFill>
              </a:rPr>
              <a:t>Doc Builder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7094F9-AD76-485B-AAE6-0B90B659D0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The perfect choice to build your official documents 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65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6751-8E26-4912-8172-A73A4873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51098"/>
            <a:ext cx="6447501" cy="1122759"/>
          </a:xfrm>
        </p:spPr>
        <p:txBody>
          <a:bodyPr/>
          <a:lstStyle/>
          <a:p>
            <a:r>
              <a:rPr lang="en-IN" dirty="0">
                <a:solidFill>
                  <a:srgbClr val="1D9A78"/>
                </a:solidFill>
              </a:rPr>
              <a:t>Project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0A3E9-2706-4E59-B5E6-50E322DE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89" y="1635646"/>
            <a:ext cx="6447501" cy="2880320"/>
          </a:xfrm>
        </p:spPr>
        <p:txBody>
          <a:bodyPr/>
          <a:lstStyle/>
          <a:p>
            <a:r>
              <a:rPr lang="en-IN" dirty="0"/>
              <a:t>Docs Builder is web-based application to create legal and official documents based on predesigned templates. The convenience provided is unprecedented as the users will have the ability to create a well formatted document just by filling in a few minor and essential details. The application will boast of features like version control to track changes made to the document and revert back to an older version if needed.</a:t>
            </a:r>
          </a:p>
        </p:txBody>
      </p:sp>
    </p:spTree>
    <p:extLst>
      <p:ext uri="{BB962C8B-B14F-4D97-AF65-F5344CB8AC3E}">
        <p14:creationId xmlns:p14="http://schemas.microsoft.com/office/powerpoint/2010/main" val="2420541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-28110" y="0"/>
            <a:ext cx="1547664" cy="5143500"/>
          </a:xfrm>
          <a:prstGeom prst="rtTriangle">
            <a:avLst/>
          </a:prstGeom>
          <a:solidFill>
            <a:srgbClr val="1D9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71800" y="267494"/>
            <a:ext cx="5645199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1D9A78"/>
                </a:solidFill>
                <a:cs typeface="Arial" pitchFamily="34" charset="0"/>
              </a:rPr>
              <a:t>What We Offer</a:t>
            </a:r>
          </a:p>
        </p:txBody>
      </p:sp>
      <p:sp>
        <p:nvSpPr>
          <p:cNvPr id="5" name="Right Triangle 4"/>
          <p:cNvSpPr/>
          <p:nvPr/>
        </p:nvSpPr>
        <p:spPr>
          <a:xfrm rot="10800000">
            <a:off x="8513376" y="0"/>
            <a:ext cx="627216" cy="1995686"/>
          </a:xfrm>
          <a:prstGeom prst="rtTriangle">
            <a:avLst/>
          </a:prstGeom>
          <a:solidFill>
            <a:srgbClr val="1D9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2872383" y="1309514"/>
            <a:ext cx="5544616" cy="648073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872383" y="2173610"/>
            <a:ext cx="5544616" cy="648073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2872383" y="3037706"/>
            <a:ext cx="5544616" cy="648073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872383" y="3901802"/>
            <a:ext cx="5544616" cy="648073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2876997" y="1306005"/>
            <a:ext cx="653380" cy="653380"/>
          </a:xfrm>
          <a:prstGeom prst="rtTriangl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Triangle 12"/>
          <p:cNvSpPr/>
          <p:nvPr/>
        </p:nvSpPr>
        <p:spPr>
          <a:xfrm rot="5400000">
            <a:off x="2872383" y="2168303"/>
            <a:ext cx="653380" cy="653380"/>
          </a:xfrm>
          <a:prstGeom prst="rtTriangl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Triangle 13"/>
          <p:cNvSpPr/>
          <p:nvPr/>
        </p:nvSpPr>
        <p:spPr>
          <a:xfrm rot="5400000">
            <a:off x="2867769" y="3030601"/>
            <a:ext cx="653380" cy="653380"/>
          </a:xfrm>
          <a:prstGeom prst="rtTriangl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Triangle 14"/>
          <p:cNvSpPr/>
          <p:nvPr/>
        </p:nvSpPr>
        <p:spPr>
          <a:xfrm rot="5400000">
            <a:off x="2863155" y="3892899"/>
            <a:ext cx="653380" cy="653380"/>
          </a:xfrm>
          <a:prstGeom prst="rtTriangl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34283" y="1275606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4283" y="2129135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283" y="3001714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4283" y="3874293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59944" y="1392862"/>
            <a:ext cx="4693990" cy="494026"/>
            <a:chOff x="782743" y="3362835"/>
            <a:chExt cx="2059657" cy="494026"/>
          </a:xfrm>
        </p:grpSpPr>
        <p:sp>
          <p:nvSpPr>
            <p:cNvPr id="21" name="TextBox 20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School, College, Boss...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Application Templates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59944" y="2252767"/>
            <a:ext cx="4693990" cy="494026"/>
            <a:chOff x="782743" y="3362835"/>
            <a:chExt cx="2059657" cy="494026"/>
          </a:xfrm>
        </p:grpSpPr>
        <p:sp>
          <p:nvSpPr>
            <p:cNvPr id="24" name="TextBox 23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Formal letter or Informal letter…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Letter Templates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59944" y="3112672"/>
            <a:ext cx="4693990" cy="494026"/>
            <a:chOff x="782743" y="3362835"/>
            <a:chExt cx="2059657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Rent agreement, Registration…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Agreement Templates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59944" y="3972576"/>
            <a:ext cx="4693990" cy="494026"/>
            <a:chOff x="782743" y="3362835"/>
            <a:chExt cx="2059657" cy="494026"/>
          </a:xfrm>
        </p:grpSpPr>
        <p:sp>
          <p:nvSpPr>
            <p:cNvPr id="30" name="TextBox 29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Any other Official Paper...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Other Templates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47675"/>
            <a:ext cx="6447501" cy="857250"/>
          </a:xfrm>
        </p:spPr>
        <p:txBody>
          <a:bodyPr/>
          <a:lstStyle/>
          <a:p>
            <a:r>
              <a:rPr lang="en-IN" dirty="0">
                <a:solidFill>
                  <a:srgbClr val="1D9A78"/>
                </a:solidFill>
              </a:rPr>
              <a:t>Problems</a:t>
            </a:r>
            <a:r>
              <a:rPr lang="en-IN" dirty="0"/>
              <a:t> </a:t>
            </a:r>
            <a:r>
              <a:rPr lang="en-IN" dirty="0">
                <a:solidFill>
                  <a:srgbClr val="1D9A78"/>
                </a:solidFill>
              </a:rPr>
              <a:t>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20442"/>
            <a:ext cx="6447501" cy="3008708"/>
          </a:xfrm>
        </p:spPr>
        <p:txBody>
          <a:bodyPr/>
          <a:lstStyle/>
          <a:p>
            <a:r>
              <a:rPr lang="en-IN" dirty="0"/>
              <a:t>Many people don’t know proper formatting and industrial guidelines of  writing documents.</a:t>
            </a:r>
          </a:p>
          <a:p>
            <a:r>
              <a:rPr lang="en-IN" dirty="0"/>
              <a:t>Current resume generators are paid.</a:t>
            </a:r>
          </a:p>
          <a:p>
            <a:r>
              <a:rPr lang="en-IN" dirty="0"/>
              <a:t>There is no free generator that produces any document on large scale i.e. recruitment letter, Id generator for  University, notice generator.</a:t>
            </a:r>
          </a:p>
        </p:txBody>
      </p:sp>
    </p:spTree>
    <p:extLst>
      <p:ext uri="{BB962C8B-B14F-4D97-AF65-F5344CB8AC3E}">
        <p14:creationId xmlns:p14="http://schemas.microsoft.com/office/powerpoint/2010/main" val="77090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1D9A78"/>
                </a:solidFill>
              </a:rPr>
              <a:t>Solutions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provide suggestion during writing letters, specific guidelines for specific companies.</a:t>
            </a:r>
          </a:p>
          <a:p>
            <a:r>
              <a:rPr lang="en-IN" dirty="0"/>
              <a:t>Will provide proper resume and CV’s for companies and that too free of cost.</a:t>
            </a:r>
          </a:p>
          <a:p>
            <a:r>
              <a:rPr lang="en-IN" dirty="0"/>
              <a:t>There you only need to fill students / employee details for once in database and all notices / ids / recruitment letters will be generated in a single click and can be downloaded in pdf or docx format.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36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1D9A78"/>
                </a:solidFill>
              </a:rPr>
              <a:t>Additional features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1" y="1372792"/>
            <a:ext cx="6447501" cy="2910580"/>
          </a:xfrm>
        </p:spPr>
        <p:txBody>
          <a:bodyPr>
            <a:normAutofit/>
          </a:bodyPr>
          <a:lstStyle/>
          <a:p>
            <a:r>
              <a:rPr lang="en-IN" sz="1400" dirty="0"/>
              <a:t>Version Control (to revert back changes or working on another version altogether).</a:t>
            </a:r>
          </a:p>
          <a:p>
            <a:r>
              <a:rPr lang="en-IN" sz="1400" dirty="0"/>
              <a:t>Auto renewal of application (like rent agreement with 10% increment).</a:t>
            </a:r>
          </a:p>
          <a:p>
            <a:r>
              <a:rPr lang="en-IN" sz="1400" dirty="0"/>
              <a:t>Suggesting documents to users on the basis of a rating mechanism.</a:t>
            </a:r>
          </a:p>
        </p:txBody>
      </p:sp>
    </p:spTree>
    <p:extLst>
      <p:ext uri="{BB962C8B-B14F-4D97-AF65-F5344CB8AC3E}">
        <p14:creationId xmlns:p14="http://schemas.microsoft.com/office/powerpoint/2010/main" val="255853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47558"/>
            <a:ext cx="9144000" cy="57606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IN" altLang="ko-KR" dirty="0">
                <a:solidFill>
                  <a:srgbClr val="1D9A78"/>
                </a:solidFill>
              </a:rPr>
              <a:t>Steps Involved</a:t>
            </a:r>
            <a:endParaRPr lang="ko-KR" altLang="en-US" dirty="0">
              <a:solidFill>
                <a:srgbClr val="1D9A7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419622"/>
            <a:ext cx="914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6" name="Rectangle 30"/>
          <p:cNvSpPr/>
          <p:nvPr/>
        </p:nvSpPr>
        <p:spPr>
          <a:xfrm>
            <a:off x="1290136" y="1666031"/>
            <a:ext cx="643553" cy="64167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Pie 24"/>
          <p:cNvSpPr/>
          <p:nvPr/>
        </p:nvSpPr>
        <p:spPr>
          <a:xfrm>
            <a:off x="5304374" y="1640993"/>
            <a:ext cx="695600" cy="691749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7224312" y="1672043"/>
            <a:ext cx="672638" cy="6296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16"/>
          <p:cNvSpPr/>
          <p:nvPr/>
        </p:nvSpPr>
        <p:spPr>
          <a:xfrm rot="2700000">
            <a:off x="3376724" y="1525864"/>
            <a:ext cx="484616" cy="92200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2466" y="2643758"/>
            <a:ext cx="133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User details entered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8278" y="2643758"/>
            <a:ext cx="153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Document Template parsed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5372" y="2643758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Data  extracted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1185" y="2643758"/>
            <a:ext cx="133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Preview and download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7816" y="3415974"/>
            <a:ext cx="1728192" cy="712619"/>
            <a:chOff x="1062658" y="3986014"/>
            <a:chExt cx="1728192" cy="712619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Step-1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enters the necessary detail.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30722" y="3415974"/>
            <a:ext cx="1728192" cy="1081951"/>
            <a:chOff x="1062658" y="3986014"/>
            <a:chExt cx="1728192" cy="1081951"/>
          </a:xfrm>
        </p:grpSpPr>
        <p:sp>
          <p:nvSpPr>
            <p:cNvPr id="19" name="TextBox 1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Step-2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is extracted from front-end and passed on to the back-end logic.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13628" y="3415974"/>
            <a:ext cx="1728192" cy="1266617"/>
            <a:chOff x="1062658" y="3986014"/>
            <a:chExt cx="1728192" cy="1266617"/>
          </a:xfrm>
        </p:grpSpPr>
        <p:sp>
          <p:nvSpPr>
            <p:cNvPr id="22" name="TextBox 2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Step-3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predesigned template is parsed and the required fields are filled with the passed on data.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696535" y="3415974"/>
            <a:ext cx="1728192" cy="897285"/>
            <a:chOff x="1062658" y="3986014"/>
            <a:chExt cx="1728192" cy="897285"/>
          </a:xfrm>
        </p:grpSpPr>
        <p:sp>
          <p:nvSpPr>
            <p:cNvPr id="25" name="TextBox 24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Step-4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Final document can be previewed and downloaded.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8777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rgbClr val="1D9A78"/>
                </a:solidFill>
              </a:rPr>
              <a:t>Project Timeline</a:t>
            </a:r>
            <a:endParaRPr lang="ko-KR" altLang="en-US" dirty="0">
              <a:solidFill>
                <a:srgbClr val="1D9A78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1"/>
            <a:ext cx="9144000" cy="7679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altLang="ko-KR" sz="2000" dirty="0"/>
              <a:t>Deliveries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817" y="2878251"/>
            <a:ext cx="7920000" cy="72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613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915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3217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519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8425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5821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7123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9592" y="3358150"/>
            <a:ext cx="16019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26-Aug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0863" y="2243896"/>
            <a:ext cx="9195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17-Sep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2788" y="3349588"/>
            <a:ext cx="10751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12-Oct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79747" y="2243896"/>
            <a:ext cx="9046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19-Oct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8086" y="3358150"/>
            <a:ext cx="116069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cs typeface="Arial" pitchFamily="34" charset="0"/>
              </a:rPr>
              <a:t>27-Oct</a:t>
            </a:r>
            <a:endParaRPr lang="ko-KR" altLang="en-US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D29B9-67CF-409E-A680-D15750970D65}"/>
              </a:ext>
            </a:extLst>
          </p:cNvPr>
          <p:cNvSpPr/>
          <p:nvPr/>
        </p:nvSpPr>
        <p:spPr>
          <a:xfrm>
            <a:off x="1520186" y="2021074"/>
            <a:ext cx="811561" cy="360000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1D9A78"/>
                </a:solidFill>
              </a:rPr>
              <a:t>SRS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33A2F1-78FF-4D60-A685-0711B0F779D9}"/>
              </a:ext>
            </a:extLst>
          </p:cNvPr>
          <p:cNvSpPr txBox="1"/>
          <p:nvPr/>
        </p:nvSpPr>
        <p:spPr>
          <a:xfrm>
            <a:off x="2534818" y="3503258"/>
            <a:ext cx="1317102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1D9A78"/>
                </a:solidFill>
              </a:rPr>
              <a:t>Front-end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0C6FED-46F9-4A17-946E-B9582B63611D}"/>
              </a:ext>
            </a:extLst>
          </p:cNvPr>
          <p:cNvSpPr txBox="1"/>
          <p:nvPr/>
        </p:nvSpPr>
        <p:spPr>
          <a:xfrm>
            <a:off x="4031071" y="2023622"/>
            <a:ext cx="1193491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1D9A78"/>
                </a:solidFill>
              </a:rPr>
              <a:t>Back-end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30041C-F021-4CD7-903E-92614C917876}"/>
              </a:ext>
            </a:extLst>
          </p:cNvPr>
          <p:cNvSpPr txBox="1"/>
          <p:nvPr/>
        </p:nvSpPr>
        <p:spPr>
          <a:xfrm>
            <a:off x="4987471" y="3503258"/>
            <a:ext cx="1596286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1D9A78"/>
                </a:solidFill>
              </a:rPr>
              <a:t>New</a:t>
            </a:r>
            <a:r>
              <a:rPr lang="en-IN" dirty="0"/>
              <a:t> </a:t>
            </a:r>
            <a:r>
              <a:rPr lang="en-IN" dirty="0">
                <a:solidFill>
                  <a:srgbClr val="1D9A78"/>
                </a:solidFill>
              </a:rPr>
              <a:t>features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DA732E-9636-4F92-B5FF-18CA4CFD6D8A}"/>
              </a:ext>
            </a:extLst>
          </p:cNvPr>
          <p:cNvSpPr txBox="1"/>
          <p:nvPr/>
        </p:nvSpPr>
        <p:spPr>
          <a:xfrm>
            <a:off x="6583757" y="2020454"/>
            <a:ext cx="904675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1D9A78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49463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15A1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400</Words>
  <Application>Microsoft Office PowerPoint</Application>
  <PresentationFormat>On-screen Show (16:9)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 Unicode MS</vt:lpstr>
      <vt:lpstr>맑은 고딕</vt:lpstr>
      <vt:lpstr>Arial</vt:lpstr>
      <vt:lpstr>Calibri</vt:lpstr>
      <vt:lpstr>HY그래픽M</vt:lpstr>
      <vt:lpstr>Trebuchet MS</vt:lpstr>
      <vt:lpstr>Wingdings 3</vt:lpstr>
      <vt:lpstr>Contents Slide Master</vt:lpstr>
      <vt:lpstr>Section Break Slide Master</vt:lpstr>
      <vt:lpstr>Facet</vt:lpstr>
      <vt:lpstr>Minor Project presentation</vt:lpstr>
      <vt:lpstr>PowerPoint Presentation</vt:lpstr>
      <vt:lpstr>Project Objective</vt:lpstr>
      <vt:lpstr>PowerPoint Presentation</vt:lpstr>
      <vt:lpstr>Problems -</vt:lpstr>
      <vt:lpstr>Solutions -</vt:lpstr>
      <vt:lpstr>Additional features -</vt:lpstr>
      <vt:lpstr>PowerPoint Presentation</vt:lpstr>
      <vt:lpstr>PowerPoint Presentation</vt:lpstr>
      <vt:lpstr>References -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Ajay Nath</cp:lastModifiedBy>
  <cp:revision>166</cp:revision>
  <dcterms:created xsi:type="dcterms:W3CDTF">2016-12-05T23:26:54Z</dcterms:created>
  <dcterms:modified xsi:type="dcterms:W3CDTF">2018-08-30T07:38:01Z</dcterms:modified>
</cp:coreProperties>
</file>