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66" r:id="rId4"/>
    <p:sldId id="267" r:id="rId5"/>
    <p:sldId id="276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howGuides="1">
      <p:cViewPr varScale="1">
        <p:scale>
          <a:sx n="74" d="100"/>
          <a:sy n="74" d="100"/>
        </p:scale>
        <p:origin x="72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E934E-8932-4AB0-82BD-09A47F875ADD}" type="doc">
      <dgm:prSet loTypeId="urn:microsoft.com/office/officeart/2011/layout/ConvergingText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1C5E797-E12C-4AFD-B4FA-3D416CC8DD82}">
      <dgm:prSet phldrT="[Text]"/>
      <dgm:spPr/>
      <dgm:t>
        <a:bodyPr/>
        <a:lstStyle/>
        <a:p>
          <a:r>
            <a:rPr lang="en-US" dirty="0" smtClean="0"/>
            <a:t>Domain covered </a:t>
          </a:r>
          <a:endParaRPr lang="en-IN" dirty="0" smtClean="0"/>
        </a:p>
      </dgm:t>
    </dgm:pt>
    <dgm:pt modelId="{0E7E27F6-5DC3-408A-A6E0-CAF701A81CFC}" type="parTrans" cxnId="{2CB0E0DB-872C-447A-940C-626B01E126A8}">
      <dgm:prSet/>
      <dgm:spPr/>
      <dgm:t>
        <a:bodyPr/>
        <a:lstStyle/>
        <a:p>
          <a:endParaRPr lang="en-IN"/>
        </a:p>
      </dgm:t>
    </dgm:pt>
    <dgm:pt modelId="{634FF1FF-E772-4F8D-BD8D-5B647993B8D7}" type="sibTrans" cxnId="{2CB0E0DB-872C-447A-940C-626B01E126A8}">
      <dgm:prSet/>
      <dgm:spPr/>
      <dgm:t>
        <a:bodyPr/>
        <a:lstStyle/>
        <a:p>
          <a:endParaRPr lang="en-IN"/>
        </a:p>
      </dgm:t>
    </dgm:pt>
    <dgm:pt modelId="{1A6988C7-62FA-4A2A-8C43-8DF1ECED3D57}">
      <dgm:prSet phldrT="[Text]"/>
      <dgm:spPr/>
      <dgm:t>
        <a:bodyPr/>
        <a:lstStyle/>
        <a:p>
          <a:r>
            <a:rPr lang="en-US" dirty="0" smtClean="0"/>
            <a:t>Atm withdrawal</a:t>
          </a:r>
          <a:endParaRPr lang="en-IN" dirty="0"/>
        </a:p>
      </dgm:t>
    </dgm:pt>
    <dgm:pt modelId="{1DE6C70F-1AD3-4689-85B4-2E4883DC47CC}" type="parTrans" cxnId="{62812EC9-1510-4837-A915-A74C915C3A76}">
      <dgm:prSet/>
      <dgm:spPr/>
      <dgm:t>
        <a:bodyPr/>
        <a:lstStyle/>
        <a:p>
          <a:endParaRPr lang="en-IN"/>
        </a:p>
      </dgm:t>
    </dgm:pt>
    <dgm:pt modelId="{9034876D-F545-4DD4-B89A-985F59AF3ED7}" type="sibTrans" cxnId="{62812EC9-1510-4837-A915-A74C915C3A76}">
      <dgm:prSet/>
      <dgm:spPr/>
      <dgm:t>
        <a:bodyPr/>
        <a:lstStyle/>
        <a:p>
          <a:endParaRPr lang="en-IN"/>
        </a:p>
      </dgm:t>
    </dgm:pt>
    <dgm:pt modelId="{B2D060E7-AFAE-4285-8C1D-4E14EC3A6044}">
      <dgm:prSet phldrT="[Text]"/>
      <dgm:spPr/>
      <dgm:t>
        <a:bodyPr/>
        <a:lstStyle/>
        <a:p>
          <a:r>
            <a:rPr lang="en-US" dirty="0" smtClean="0"/>
            <a:t>Offline Shopping</a:t>
          </a:r>
          <a:endParaRPr lang="en-IN" dirty="0"/>
        </a:p>
      </dgm:t>
    </dgm:pt>
    <dgm:pt modelId="{7D21798F-0563-4C0C-BD77-D39044E6F7B9}" type="parTrans" cxnId="{3D9120B7-63E7-4ED8-BBF3-A412E7401434}">
      <dgm:prSet/>
      <dgm:spPr/>
      <dgm:t>
        <a:bodyPr/>
        <a:lstStyle/>
        <a:p>
          <a:endParaRPr lang="en-IN"/>
        </a:p>
      </dgm:t>
    </dgm:pt>
    <dgm:pt modelId="{8B2ECEF0-AE52-412B-B089-514ABF5B5B47}" type="sibTrans" cxnId="{3D9120B7-63E7-4ED8-BBF3-A412E7401434}">
      <dgm:prSet/>
      <dgm:spPr/>
      <dgm:t>
        <a:bodyPr/>
        <a:lstStyle/>
        <a:p>
          <a:endParaRPr lang="en-IN"/>
        </a:p>
      </dgm:t>
    </dgm:pt>
    <dgm:pt modelId="{D827CF83-385A-4C39-B5A6-2157E89E9024}">
      <dgm:prSet phldrT="[Text]"/>
      <dgm:spPr/>
      <dgm:t>
        <a:bodyPr/>
        <a:lstStyle/>
        <a:p>
          <a:r>
            <a:rPr lang="en-US" dirty="0" smtClean="0"/>
            <a:t>Online Transactions</a:t>
          </a:r>
          <a:endParaRPr lang="en-IN" dirty="0"/>
        </a:p>
      </dgm:t>
    </dgm:pt>
    <dgm:pt modelId="{9A8086DB-E392-4B8E-B9C8-5F7E590B26DF}" type="sibTrans" cxnId="{E3C00689-D833-4DA8-AC70-DAB96F276804}">
      <dgm:prSet/>
      <dgm:spPr/>
      <dgm:t>
        <a:bodyPr/>
        <a:lstStyle/>
        <a:p>
          <a:endParaRPr lang="en-IN"/>
        </a:p>
      </dgm:t>
    </dgm:pt>
    <dgm:pt modelId="{06EBF4DE-091D-4791-A7C6-F7C807D87B21}" type="parTrans" cxnId="{E3C00689-D833-4DA8-AC70-DAB96F276804}">
      <dgm:prSet/>
      <dgm:spPr/>
      <dgm:t>
        <a:bodyPr/>
        <a:lstStyle/>
        <a:p>
          <a:endParaRPr lang="en-IN"/>
        </a:p>
      </dgm:t>
    </dgm:pt>
    <dgm:pt modelId="{FFB5F721-109C-4535-8C3D-CB0A069AFD7B}" type="pres">
      <dgm:prSet presAssocID="{98DE934E-8932-4AB0-82BD-09A47F875ADD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CB6F71E1-2617-4E68-80A7-7459C2AFF028}" type="pres">
      <dgm:prSet presAssocID="{61C5E797-E12C-4AFD-B4FA-3D416CC8DD82}" presName="composite" presStyleCnt="0"/>
      <dgm:spPr/>
    </dgm:pt>
    <dgm:pt modelId="{B8B6B97F-87D8-4C47-991B-D434656B15CF}" type="pres">
      <dgm:prSet presAssocID="{61C5E797-E12C-4AFD-B4FA-3D416CC8DD82}" presName="ParentAccent1" presStyleLbl="alignNode1" presStyleIdx="0" presStyleCnt="34"/>
      <dgm:spPr/>
    </dgm:pt>
    <dgm:pt modelId="{F8891697-0DDA-44BA-A041-847EA4A1D52B}" type="pres">
      <dgm:prSet presAssocID="{61C5E797-E12C-4AFD-B4FA-3D416CC8DD82}" presName="ParentAccent2" presStyleLbl="alignNode1" presStyleIdx="1" presStyleCnt="34"/>
      <dgm:spPr/>
    </dgm:pt>
    <dgm:pt modelId="{F2E5E1A4-5C39-4C30-95A0-0EE7D5056415}" type="pres">
      <dgm:prSet presAssocID="{61C5E797-E12C-4AFD-B4FA-3D416CC8DD82}" presName="ParentAccent3" presStyleLbl="alignNode1" presStyleIdx="2" presStyleCnt="34"/>
      <dgm:spPr/>
    </dgm:pt>
    <dgm:pt modelId="{15774A11-129A-40D3-8DB4-FAEBC8B1899B}" type="pres">
      <dgm:prSet presAssocID="{61C5E797-E12C-4AFD-B4FA-3D416CC8DD82}" presName="ParentAccent4" presStyleLbl="alignNode1" presStyleIdx="3" presStyleCnt="34"/>
      <dgm:spPr/>
    </dgm:pt>
    <dgm:pt modelId="{710BA2D8-DF3B-49E8-9E4C-E22FF0DD32A6}" type="pres">
      <dgm:prSet presAssocID="{61C5E797-E12C-4AFD-B4FA-3D416CC8DD82}" presName="ParentAccent5" presStyleLbl="alignNode1" presStyleIdx="4" presStyleCnt="34"/>
      <dgm:spPr/>
    </dgm:pt>
    <dgm:pt modelId="{3F67107F-76E0-450C-890E-550BD84B414B}" type="pres">
      <dgm:prSet presAssocID="{61C5E797-E12C-4AFD-B4FA-3D416CC8DD82}" presName="ParentAccent6" presStyleLbl="alignNode1" presStyleIdx="5" presStyleCnt="34"/>
      <dgm:spPr/>
    </dgm:pt>
    <dgm:pt modelId="{EF1C2D17-A3E7-4617-B304-15371416C58A}" type="pres">
      <dgm:prSet presAssocID="{61C5E797-E12C-4AFD-B4FA-3D416CC8DD82}" presName="ParentAccent7" presStyleLbl="alignNode1" presStyleIdx="6" presStyleCnt="34"/>
      <dgm:spPr/>
    </dgm:pt>
    <dgm:pt modelId="{2AC146FE-1A79-4CFD-BD14-0AB16DBC2260}" type="pres">
      <dgm:prSet presAssocID="{61C5E797-E12C-4AFD-B4FA-3D416CC8DD82}" presName="ParentAccent8" presStyleLbl="alignNode1" presStyleIdx="7" presStyleCnt="34"/>
      <dgm:spPr/>
    </dgm:pt>
    <dgm:pt modelId="{F4101B4E-9E13-42E3-AE95-7CC0B9A05342}" type="pres">
      <dgm:prSet presAssocID="{61C5E797-E12C-4AFD-B4FA-3D416CC8DD82}" presName="ParentAccent9" presStyleLbl="alignNode1" presStyleIdx="8" presStyleCnt="34"/>
      <dgm:spPr/>
    </dgm:pt>
    <dgm:pt modelId="{B73423DF-50BF-4E0C-99A4-80EC546DE15E}" type="pres">
      <dgm:prSet presAssocID="{61C5E797-E12C-4AFD-B4FA-3D416CC8DD82}" presName="ParentAccent10" presStyleLbl="alignNode1" presStyleIdx="9" presStyleCnt="34"/>
      <dgm:spPr/>
    </dgm:pt>
    <dgm:pt modelId="{9EAB4827-0845-46C8-95EA-BC6071F00AAF}" type="pres">
      <dgm:prSet presAssocID="{61C5E797-E12C-4AFD-B4FA-3D416CC8DD82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F58980-1B31-4463-9EEF-C574D3797C30}" type="pres">
      <dgm:prSet presAssocID="{1A6988C7-62FA-4A2A-8C43-8DF1ECED3D57}" presName="Child1Accent1" presStyleLbl="alignNode1" presStyleIdx="11" presStyleCnt="34"/>
      <dgm:spPr/>
    </dgm:pt>
    <dgm:pt modelId="{F0846819-368D-417D-8A7A-41E3ECE96459}" type="pres">
      <dgm:prSet presAssocID="{1A6988C7-62FA-4A2A-8C43-8DF1ECED3D57}" presName="Child1Accent2" presStyleLbl="alignNode1" presStyleIdx="12" presStyleCnt="34"/>
      <dgm:spPr/>
    </dgm:pt>
    <dgm:pt modelId="{669F978A-3B02-42FF-AB3C-6BBF84BA5F75}" type="pres">
      <dgm:prSet presAssocID="{1A6988C7-62FA-4A2A-8C43-8DF1ECED3D57}" presName="Child1Accent3" presStyleLbl="alignNode1" presStyleIdx="13" presStyleCnt="34"/>
      <dgm:spPr/>
    </dgm:pt>
    <dgm:pt modelId="{AF0D7D85-A4FF-4FBD-8B63-DF3211ACD339}" type="pres">
      <dgm:prSet presAssocID="{1A6988C7-62FA-4A2A-8C43-8DF1ECED3D57}" presName="Child1Accent4" presStyleLbl="alignNode1" presStyleIdx="14" presStyleCnt="34"/>
      <dgm:spPr/>
    </dgm:pt>
    <dgm:pt modelId="{906BEE35-53E6-47AD-BCA6-E90FDC720852}" type="pres">
      <dgm:prSet presAssocID="{1A6988C7-62FA-4A2A-8C43-8DF1ECED3D57}" presName="Child1Accent5" presStyleLbl="alignNode1" presStyleIdx="15" presStyleCnt="34"/>
      <dgm:spPr/>
    </dgm:pt>
    <dgm:pt modelId="{5D0AEC0A-7299-42BD-934E-80C8C38C98E8}" type="pres">
      <dgm:prSet presAssocID="{1A6988C7-62FA-4A2A-8C43-8DF1ECED3D57}" presName="Child1Accent6" presStyleLbl="alignNode1" presStyleIdx="16" presStyleCnt="34"/>
      <dgm:spPr/>
    </dgm:pt>
    <dgm:pt modelId="{301C885E-B8C5-4B81-AE98-74CB991F700B}" type="pres">
      <dgm:prSet presAssocID="{1A6988C7-62FA-4A2A-8C43-8DF1ECED3D57}" presName="Child1Accent7" presStyleLbl="alignNode1" presStyleIdx="17" presStyleCnt="34"/>
      <dgm:spPr/>
    </dgm:pt>
    <dgm:pt modelId="{37274B4E-2780-4D97-B88F-31C6236CF9A0}" type="pres">
      <dgm:prSet presAssocID="{1A6988C7-62FA-4A2A-8C43-8DF1ECED3D57}" presName="Child1Accent8" presStyleLbl="alignNode1" presStyleIdx="18" presStyleCnt="34"/>
      <dgm:spPr/>
    </dgm:pt>
    <dgm:pt modelId="{01C4D1B5-2F39-431A-A210-3A1A3E940657}" type="pres">
      <dgm:prSet presAssocID="{1A6988C7-62FA-4A2A-8C43-8DF1ECED3D57}" presName="Child1Accent9" presStyleLbl="alignNode1" presStyleIdx="19" presStyleCnt="34"/>
      <dgm:spPr/>
    </dgm:pt>
    <dgm:pt modelId="{B5BFA7B4-FF66-4DAC-8B47-72562CE669F4}" type="pres">
      <dgm:prSet presAssocID="{1A6988C7-62FA-4A2A-8C43-8DF1ECED3D57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F4220B-1B52-4A0F-96AA-8408A216B215}" type="pres">
      <dgm:prSet presAssocID="{B2D060E7-AFAE-4285-8C1D-4E14EC3A6044}" presName="Child2Accent1" presStyleLbl="alignNode1" presStyleIdx="20" presStyleCnt="34"/>
      <dgm:spPr/>
    </dgm:pt>
    <dgm:pt modelId="{3DDD0774-794D-41C4-99C8-35B591DFAFB2}" type="pres">
      <dgm:prSet presAssocID="{B2D060E7-AFAE-4285-8C1D-4E14EC3A6044}" presName="Child2Accent2" presStyleLbl="alignNode1" presStyleIdx="21" presStyleCnt="34"/>
      <dgm:spPr/>
    </dgm:pt>
    <dgm:pt modelId="{6A02DBB0-CA32-4728-92BA-BE414C109FE0}" type="pres">
      <dgm:prSet presAssocID="{B2D060E7-AFAE-4285-8C1D-4E14EC3A6044}" presName="Child2Accent3" presStyleLbl="alignNode1" presStyleIdx="22" presStyleCnt="34"/>
      <dgm:spPr/>
    </dgm:pt>
    <dgm:pt modelId="{9E669F13-45B3-4FA9-9623-817E31E19C31}" type="pres">
      <dgm:prSet presAssocID="{B2D060E7-AFAE-4285-8C1D-4E14EC3A6044}" presName="Child2Accent4" presStyleLbl="alignNode1" presStyleIdx="23" presStyleCnt="34"/>
      <dgm:spPr/>
    </dgm:pt>
    <dgm:pt modelId="{31554D38-05C2-4466-8147-188EFF50C717}" type="pres">
      <dgm:prSet presAssocID="{B2D060E7-AFAE-4285-8C1D-4E14EC3A6044}" presName="Child2Accent5" presStyleLbl="alignNode1" presStyleIdx="24" presStyleCnt="34"/>
      <dgm:spPr/>
    </dgm:pt>
    <dgm:pt modelId="{CA171D30-1E1B-4287-A98A-AC2EFA6C3F7A}" type="pres">
      <dgm:prSet presAssocID="{B2D060E7-AFAE-4285-8C1D-4E14EC3A6044}" presName="Child2Accent6" presStyleLbl="alignNode1" presStyleIdx="25" presStyleCnt="34"/>
      <dgm:spPr/>
    </dgm:pt>
    <dgm:pt modelId="{CC942302-7F38-4268-B81C-9B3F4FBC5D61}" type="pres">
      <dgm:prSet presAssocID="{B2D060E7-AFAE-4285-8C1D-4E14EC3A6044}" presName="Child2Accent7" presStyleLbl="alignNode1" presStyleIdx="26" presStyleCnt="34"/>
      <dgm:spPr/>
    </dgm:pt>
    <dgm:pt modelId="{E9AD63E2-E51C-4B77-A8EB-EB617F511E8E}" type="pres">
      <dgm:prSet presAssocID="{B2D060E7-AFAE-4285-8C1D-4E14EC3A6044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547735-4EB3-4340-8574-748925942325}" type="pres">
      <dgm:prSet presAssocID="{D827CF83-385A-4C39-B5A6-2157E89E9024}" presName="Child3Accent1" presStyleLbl="alignNode1" presStyleIdx="27" presStyleCnt="34"/>
      <dgm:spPr/>
    </dgm:pt>
    <dgm:pt modelId="{AB9BEAA2-40A9-4E47-9396-1CB4BB8D7607}" type="pres">
      <dgm:prSet presAssocID="{D827CF83-385A-4C39-B5A6-2157E89E9024}" presName="Child3Accent2" presStyleLbl="alignNode1" presStyleIdx="28" presStyleCnt="34"/>
      <dgm:spPr/>
    </dgm:pt>
    <dgm:pt modelId="{A949848C-EC82-475E-A4FC-C972CCA97405}" type="pres">
      <dgm:prSet presAssocID="{D827CF83-385A-4C39-B5A6-2157E89E9024}" presName="Child3Accent3" presStyleLbl="alignNode1" presStyleIdx="29" presStyleCnt="34"/>
      <dgm:spPr/>
    </dgm:pt>
    <dgm:pt modelId="{5F99F467-7A42-448D-8BDA-FE19DE29F5D7}" type="pres">
      <dgm:prSet presAssocID="{D827CF83-385A-4C39-B5A6-2157E89E9024}" presName="Child3Accent4" presStyleLbl="alignNode1" presStyleIdx="30" presStyleCnt="34"/>
      <dgm:spPr/>
    </dgm:pt>
    <dgm:pt modelId="{90ED3C99-C40E-4CEC-B2E4-953949922582}" type="pres">
      <dgm:prSet presAssocID="{D827CF83-385A-4C39-B5A6-2157E89E9024}" presName="Child3Accent5" presStyleLbl="alignNode1" presStyleIdx="31" presStyleCnt="34"/>
      <dgm:spPr/>
    </dgm:pt>
    <dgm:pt modelId="{0FF9A170-6A9F-4E5F-8453-77E5E7624A62}" type="pres">
      <dgm:prSet presAssocID="{D827CF83-385A-4C39-B5A6-2157E89E9024}" presName="Child3Accent6" presStyleLbl="alignNode1" presStyleIdx="32" presStyleCnt="34"/>
      <dgm:spPr/>
    </dgm:pt>
    <dgm:pt modelId="{87E8C9DC-A1D4-48CB-AAB8-8799BBC44CDE}" type="pres">
      <dgm:prSet presAssocID="{D827CF83-385A-4C39-B5A6-2157E89E9024}" presName="Child3Accent7" presStyleLbl="alignNode1" presStyleIdx="33" presStyleCnt="34"/>
      <dgm:spPr/>
    </dgm:pt>
    <dgm:pt modelId="{5FBFE45F-0030-4C46-A00C-D0CEFA35C5DE}" type="pres">
      <dgm:prSet presAssocID="{D827CF83-385A-4C39-B5A6-2157E89E9024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7ECD2EF-A752-4607-815D-2B050859CCCE}" type="presOf" srcId="{61C5E797-E12C-4AFD-B4FA-3D416CC8DD82}" destId="{9EAB4827-0845-46C8-95EA-BC6071F00AAF}" srcOrd="0" destOrd="0" presId="urn:microsoft.com/office/officeart/2011/layout/ConvergingText"/>
    <dgm:cxn modelId="{E3C00689-D833-4DA8-AC70-DAB96F276804}" srcId="{61C5E797-E12C-4AFD-B4FA-3D416CC8DD82}" destId="{D827CF83-385A-4C39-B5A6-2157E89E9024}" srcOrd="2" destOrd="0" parTransId="{06EBF4DE-091D-4791-A7C6-F7C807D87B21}" sibTransId="{9A8086DB-E392-4B8E-B9C8-5F7E590B26DF}"/>
    <dgm:cxn modelId="{2CB0E0DB-872C-447A-940C-626B01E126A8}" srcId="{98DE934E-8932-4AB0-82BD-09A47F875ADD}" destId="{61C5E797-E12C-4AFD-B4FA-3D416CC8DD82}" srcOrd="0" destOrd="0" parTransId="{0E7E27F6-5DC3-408A-A6E0-CAF701A81CFC}" sibTransId="{634FF1FF-E772-4F8D-BD8D-5B647993B8D7}"/>
    <dgm:cxn modelId="{82087EA3-C001-465B-8ED9-4A270DACACF2}" type="presOf" srcId="{1A6988C7-62FA-4A2A-8C43-8DF1ECED3D57}" destId="{B5BFA7B4-FF66-4DAC-8B47-72562CE669F4}" srcOrd="0" destOrd="0" presId="urn:microsoft.com/office/officeart/2011/layout/ConvergingText"/>
    <dgm:cxn modelId="{62812EC9-1510-4837-A915-A74C915C3A76}" srcId="{61C5E797-E12C-4AFD-B4FA-3D416CC8DD82}" destId="{1A6988C7-62FA-4A2A-8C43-8DF1ECED3D57}" srcOrd="0" destOrd="0" parTransId="{1DE6C70F-1AD3-4689-85B4-2E4883DC47CC}" sibTransId="{9034876D-F545-4DD4-B89A-985F59AF3ED7}"/>
    <dgm:cxn modelId="{D41AEC07-28C9-48B3-9DA6-6F00438C3338}" type="presOf" srcId="{98DE934E-8932-4AB0-82BD-09A47F875ADD}" destId="{FFB5F721-109C-4535-8C3D-CB0A069AFD7B}" srcOrd="0" destOrd="0" presId="urn:microsoft.com/office/officeart/2011/layout/ConvergingText"/>
    <dgm:cxn modelId="{A4EC2FE8-64F8-4786-AB75-5EC8E04AC56E}" type="presOf" srcId="{B2D060E7-AFAE-4285-8C1D-4E14EC3A6044}" destId="{E9AD63E2-E51C-4B77-A8EB-EB617F511E8E}" srcOrd="0" destOrd="0" presId="urn:microsoft.com/office/officeart/2011/layout/ConvergingText"/>
    <dgm:cxn modelId="{19FBED9C-125B-46E1-8123-E91C2280A6F4}" type="presOf" srcId="{D827CF83-385A-4C39-B5A6-2157E89E9024}" destId="{5FBFE45F-0030-4C46-A00C-D0CEFA35C5DE}" srcOrd="0" destOrd="0" presId="urn:microsoft.com/office/officeart/2011/layout/ConvergingText"/>
    <dgm:cxn modelId="{3D9120B7-63E7-4ED8-BBF3-A412E7401434}" srcId="{61C5E797-E12C-4AFD-B4FA-3D416CC8DD82}" destId="{B2D060E7-AFAE-4285-8C1D-4E14EC3A6044}" srcOrd="1" destOrd="0" parTransId="{7D21798F-0563-4C0C-BD77-D39044E6F7B9}" sibTransId="{8B2ECEF0-AE52-412B-B089-514ABF5B5B47}"/>
    <dgm:cxn modelId="{3F4A2639-1211-45C6-982C-0F993559C8A2}" type="presParOf" srcId="{FFB5F721-109C-4535-8C3D-CB0A069AFD7B}" destId="{CB6F71E1-2617-4E68-80A7-7459C2AFF028}" srcOrd="0" destOrd="0" presId="urn:microsoft.com/office/officeart/2011/layout/ConvergingText"/>
    <dgm:cxn modelId="{C4AAF4A0-DE5E-470A-8955-3FB45F216681}" type="presParOf" srcId="{CB6F71E1-2617-4E68-80A7-7459C2AFF028}" destId="{B8B6B97F-87D8-4C47-991B-D434656B15CF}" srcOrd="0" destOrd="0" presId="urn:microsoft.com/office/officeart/2011/layout/ConvergingText"/>
    <dgm:cxn modelId="{CFCE5F62-31A2-4759-A8FD-07B03A827177}" type="presParOf" srcId="{CB6F71E1-2617-4E68-80A7-7459C2AFF028}" destId="{F8891697-0DDA-44BA-A041-847EA4A1D52B}" srcOrd="1" destOrd="0" presId="urn:microsoft.com/office/officeart/2011/layout/ConvergingText"/>
    <dgm:cxn modelId="{762C8C90-B4D0-4132-89A1-6905270CB514}" type="presParOf" srcId="{CB6F71E1-2617-4E68-80A7-7459C2AFF028}" destId="{F2E5E1A4-5C39-4C30-95A0-0EE7D5056415}" srcOrd="2" destOrd="0" presId="urn:microsoft.com/office/officeart/2011/layout/ConvergingText"/>
    <dgm:cxn modelId="{10E9886F-71AE-49A2-B8DA-CB93A82A3709}" type="presParOf" srcId="{CB6F71E1-2617-4E68-80A7-7459C2AFF028}" destId="{15774A11-129A-40D3-8DB4-FAEBC8B1899B}" srcOrd="3" destOrd="0" presId="urn:microsoft.com/office/officeart/2011/layout/ConvergingText"/>
    <dgm:cxn modelId="{FB9A9482-5B0C-4AE9-B5C0-88C02F7D477E}" type="presParOf" srcId="{CB6F71E1-2617-4E68-80A7-7459C2AFF028}" destId="{710BA2D8-DF3B-49E8-9E4C-E22FF0DD32A6}" srcOrd="4" destOrd="0" presId="urn:microsoft.com/office/officeart/2011/layout/ConvergingText"/>
    <dgm:cxn modelId="{61A6CE95-5B5B-4350-BF10-A499251A9B83}" type="presParOf" srcId="{CB6F71E1-2617-4E68-80A7-7459C2AFF028}" destId="{3F67107F-76E0-450C-890E-550BD84B414B}" srcOrd="5" destOrd="0" presId="urn:microsoft.com/office/officeart/2011/layout/ConvergingText"/>
    <dgm:cxn modelId="{B39B9D16-D863-4DA1-8824-0BB6BD96B3CD}" type="presParOf" srcId="{CB6F71E1-2617-4E68-80A7-7459C2AFF028}" destId="{EF1C2D17-A3E7-4617-B304-15371416C58A}" srcOrd="6" destOrd="0" presId="urn:microsoft.com/office/officeart/2011/layout/ConvergingText"/>
    <dgm:cxn modelId="{BDD3AED2-D77C-4D5B-9F07-C8C46895FC62}" type="presParOf" srcId="{CB6F71E1-2617-4E68-80A7-7459C2AFF028}" destId="{2AC146FE-1A79-4CFD-BD14-0AB16DBC2260}" srcOrd="7" destOrd="0" presId="urn:microsoft.com/office/officeart/2011/layout/ConvergingText"/>
    <dgm:cxn modelId="{906A34B5-E454-4D96-8EDE-BE8EFA589C16}" type="presParOf" srcId="{CB6F71E1-2617-4E68-80A7-7459C2AFF028}" destId="{F4101B4E-9E13-42E3-AE95-7CC0B9A05342}" srcOrd="8" destOrd="0" presId="urn:microsoft.com/office/officeart/2011/layout/ConvergingText"/>
    <dgm:cxn modelId="{E9032A91-829B-465F-9F52-E59E4632966F}" type="presParOf" srcId="{CB6F71E1-2617-4E68-80A7-7459C2AFF028}" destId="{B73423DF-50BF-4E0C-99A4-80EC546DE15E}" srcOrd="9" destOrd="0" presId="urn:microsoft.com/office/officeart/2011/layout/ConvergingText"/>
    <dgm:cxn modelId="{8E7F32C3-439D-42E7-8894-0772890B6A11}" type="presParOf" srcId="{CB6F71E1-2617-4E68-80A7-7459C2AFF028}" destId="{9EAB4827-0845-46C8-95EA-BC6071F00AAF}" srcOrd="10" destOrd="0" presId="urn:microsoft.com/office/officeart/2011/layout/ConvergingText"/>
    <dgm:cxn modelId="{803D58B6-5202-4C39-9EB5-8E189BFA873C}" type="presParOf" srcId="{CB6F71E1-2617-4E68-80A7-7459C2AFF028}" destId="{3FF58980-1B31-4463-9EEF-C574D3797C30}" srcOrd="11" destOrd="0" presId="urn:microsoft.com/office/officeart/2011/layout/ConvergingText"/>
    <dgm:cxn modelId="{A206434E-5B58-43DD-832E-85AE36D481E5}" type="presParOf" srcId="{CB6F71E1-2617-4E68-80A7-7459C2AFF028}" destId="{F0846819-368D-417D-8A7A-41E3ECE96459}" srcOrd="12" destOrd="0" presId="urn:microsoft.com/office/officeart/2011/layout/ConvergingText"/>
    <dgm:cxn modelId="{605F2424-6C80-4EF5-81C0-986361A68948}" type="presParOf" srcId="{CB6F71E1-2617-4E68-80A7-7459C2AFF028}" destId="{669F978A-3B02-42FF-AB3C-6BBF84BA5F75}" srcOrd="13" destOrd="0" presId="urn:microsoft.com/office/officeart/2011/layout/ConvergingText"/>
    <dgm:cxn modelId="{2378ED42-2318-4D8B-9FE1-FD1FD5920B0D}" type="presParOf" srcId="{CB6F71E1-2617-4E68-80A7-7459C2AFF028}" destId="{AF0D7D85-A4FF-4FBD-8B63-DF3211ACD339}" srcOrd="14" destOrd="0" presId="urn:microsoft.com/office/officeart/2011/layout/ConvergingText"/>
    <dgm:cxn modelId="{7C9F57A9-07AF-44D0-B825-307CFCF81C2F}" type="presParOf" srcId="{CB6F71E1-2617-4E68-80A7-7459C2AFF028}" destId="{906BEE35-53E6-47AD-BCA6-E90FDC720852}" srcOrd="15" destOrd="0" presId="urn:microsoft.com/office/officeart/2011/layout/ConvergingText"/>
    <dgm:cxn modelId="{E4240DC5-F9C4-4207-A048-1D7D16B3174E}" type="presParOf" srcId="{CB6F71E1-2617-4E68-80A7-7459C2AFF028}" destId="{5D0AEC0A-7299-42BD-934E-80C8C38C98E8}" srcOrd="16" destOrd="0" presId="urn:microsoft.com/office/officeart/2011/layout/ConvergingText"/>
    <dgm:cxn modelId="{9B560B5D-204A-4089-B8AE-2773F348D3BC}" type="presParOf" srcId="{CB6F71E1-2617-4E68-80A7-7459C2AFF028}" destId="{301C885E-B8C5-4B81-AE98-74CB991F700B}" srcOrd="17" destOrd="0" presId="urn:microsoft.com/office/officeart/2011/layout/ConvergingText"/>
    <dgm:cxn modelId="{03B59289-F888-4A68-96BD-08C126892EAE}" type="presParOf" srcId="{CB6F71E1-2617-4E68-80A7-7459C2AFF028}" destId="{37274B4E-2780-4D97-B88F-31C6236CF9A0}" srcOrd="18" destOrd="0" presId="urn:microsoft.com/office/officeart/2011/layout/ConvergingText"/>
    <dgm:cxn modelId="{D37930A9-215C-48DF-B45A-02E36678EA82}" type="presParOf" srcId="{CB6F71E1-2617-4E68-80A7-7459C2AFF028}" destId="{01C4D1B5-2F39-431A-A210-3A1A3E940657}" srcOrd="19" destOrd="0" presId="urn:microsoft.com/office/officeart/2011/layout/ConvergingText"/>
    <dgm:cxn modelId="{45403818-0D43-42DF-B7ED-B42A6095A6F0}" type="presParOf" srcId="{CB6F71E1-2617-4E68-80A7-7459C2AFF028}" destId="{B5BFA7B4-FF66-4DAC-8B47-72562CE669F4}" srcOrd="20" destOrd="0" presId="urn:microsoft.com/office/officeart/2011/layout/ConvergingText"/>
    <dgm:cxn modelId="{E366523B-E365-4C50-8C03-45E862DF337B}" type="presParOf" srcId="{CB6F71E1-2617-4E68-80A7-7459C2AFF028}" destId="{37F4220B-1B52-4A0F-96AA-8408A216B215}" srcOrd="21" destOrd="0" presId="urn:microsoft.com/office/officeart/2011/layout/ConvergingText"/>
    <dgm:cxn modelId="{1FFD1507-02F7-4DBF-94CB-002D81BB8544}" type="presParOf" srcId="{CB6F71E1-2617-4E68-80A7-7459C2AFF028}" destId="{3DDD0774-794D-41C4-99C8-35B591DFAFB2}" srcOrd="22" destOrd="0" presId="urn:microsoft.com/office/officeart/2011/layout/ConvergingText"/>
    <dgm:cxn modelId="{D72696FA-DECC-45BB-BAB3-C45D97BA82C3}" type="presParOf" srcId="{CB6F71E1-2617-4E68-80A7-7459C2AFF028}" destId="{6A02DBB0-CA32-4728-92BA-BE414C109FE0}" srcOrd="23" destOrd="0" presId="urn:microsoft.com/office/officeart/2011/layout/ConvergingText"/>
    <dgm:cxn modelId="{1BFA9635-9166-4475-B8F1-D1DDEE188BE0}" type="presParOf" srcId="{CB6F71E1-2617-4E68-80A7-7459C2AFF028}" destId="{9E669F13-45B3-4FA9-9623-817E31E19C31}" srcOrd="24" destOrd="0" presId="urn:microsoft.com/office/officeart/2011/layout/ConvergingText"/>
    <dgm:cxn modelId="{7C8EC67F-827F-4522-8F58-0BA9368D8CDD}" type="presParOf" srcId="{CB6F71E1-2617-4E68-80A7-7459C2AFF028}" destId="{31554D38-05C2-4466-8147-188EFF50C717}" srcOrd="25" destOrd="0" presId="urn:microsoft.com/office/officeart/2011/layout/ConvergingText"/>
    <dgm:cxn modelId="{B8FC30F5-8731-4C7B-90E7-12A2C5B906F9}" type="presParOf" srcId="{CB6F71E1-2617-4E68-80A7-7459C2AFF028}" destId="{CA171D30-1E1B-4287-A98A-AC2EFA6C3F7A}" srcOrd="26" destOrd="0" presId="urn:microsoft.com/office/officeart/2011/layout/ConvergingText"/>
    <dgm:cxn modelId="{DE538C31-40A3-47AF-BD7D-F40F685101BA}" type="presParOf" srcId="{CB6F71E1-2617-4E68-80A7-7459C2AFF028}" destId="{CC942302-7F38-4268-B81C-9B3F4FBC5D61}" srcOrd="27" destOrd="0" presId="urn:microsoft.com/office/officeart/2011/layout/ConvergingText"/>
    <dgm:cxn modelId="{07A5B402-980B-4465-A84D-9B5DEC4EBC1F}" type="presParOf" srcId="{CB6F71E1-2617-4E68-80A7-7459C2AFF028}" destId="{E9AD63E2-E51C-4B77-A8EB-EB617F511E8E}" srcOrd="28" destOrd="0" presId="urn:microsoft.com/office/officeart/2011/layout/ConvergingText"/>
    <dgm:cxn modelId="{C7DD72DB-9C7D-452E-8E99-F4088311DEDF}" type="presParOf" srcId="{CB6F71E1-2617-4E68-80A7-7459C2AFF028}" destId="{C7547735-4EB3-4340-8574-748925942325}" srcOrd="29" destOrd="0" presId="urn:microsoft.com/office/officeart/2011/layout/ConvergingText"/>
    <dgm:cxn modelId="{458EAA82-6C42-406D-8922-43327C78E494}" type="presParOf" srcId="{CB6F71E1-2617-4E68-80A7-7459C2AFF028}" destId="{AB9BEAA2-40A9-4E47-9396-1CB4BB8D7607}" srcOrd="30" destOrd="0" presId="urn:microsoft.com/office/officeart/2011/layout/ConvergingText"/>
    <dgm:cxn modelId="{AB1176E7-E9CB-4F7C-B2CC-708A63DE9231}" type="presParOf" srcId="{CB6F71E1-2617-4E68-80A7-7459C2AFF028}" destId="{A949848C-EC82-475E-A4FC-C972CCA97405}" srcOrd="31" destOrd="0" presId="urn:microsoft.com/office/officeart/2011/layout/ConvergingText"/>
    <dgm:cxn modelId="{854FAC50-04F7-4F82-9BA2-E3365E744A14}" type="presParOf" srcId="{CB6F71E1-2617-4E68-80A7-7459C2AFF028}" destId="{5F99F467-7A42-448D-8BDA-FE19DE29F5D7}" srcOrd="32" destOrd="0" presId="urn:microsoft.com/office/officeart/2011/layout/ConvergingText"/>
    <dgm:cxn modelId="{13072B95-D1E4-4FF0-9737-A56654415831}" type="presParOf" srcId="{CB6F71E1-2617-4E68-80A7-7459C2AFF028}" destId="{90ED3C99-C40E-4CEC-B2E4-953949922582}" srcOrd="33" destOrd="0" presId="urn:microsoft.com/office/officeart/2011/layout/ConvergingText"/>
    <dgm:cxn modelId="{CDC7C08C-F2A8-4515-B2DB-F5C8620D41CC}" type="presParOf" srcId="{CB6F71E1-2617-4E68-80A7-7459C2AFF028}" destId="{0FF9A170-6A9F-4E5F-8453-77E5E7624A62}" srcOrd="34" destOrd="0" presId="urn:microsoft.com/office/officeart/2011/layout/ConvergingText"/>
    <dgm:cxn modelId="{5F185D62-43E8-4CF6-8CEF-34E80441661A}" type="presParOf" srcId="{CB6F71E1-2617-4E68-80A7-7459C2AFF028}" destId="{87E8C9DC-A1D4-48CB-AAB8-8799BBC44CDE}" srcOrd="35" destOrd="0" presId="urn:microsoft.com/office/officeart/2011/layout/ConvergingText"/>
    <dgm:cxn modelId="{47C3B904-F95B-4A84-B33F-CFE448C62EEF}" type="presParOf" srcId="{CB6F71E1-2617-4E68-80A7-7459C2AFF028}" destId="{5FBFE45F-0030-4C46-A00C-D0CEFA35C5DE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9F462-CB2E-430B-AFEB-9B278D6FEA9A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A3CBB3C-0FC3-4E3B-98B4-5ACD1ECC9A27}">
      <dgm:prSet phldrT="[Text]"/>
      <dgm:spPr/>
      <dgm:t>
        <a:bodyPr/>
        <a:lstStyle/>
        <a:p>
          <a:r>
            <a:rPr lang="en-US" dirty="0" smtClean="0"/>
            <a:t>Loss of Atm</a:t>
          </a:r>
          <a:endParaRPr lang="en-IN" dirty="0"/>
        </a:p>
      </dgm:t>
    </dgm:pt>
    <dgm:pt modelId="{9E24679D-D48C-4B5C-A784-BC410F47396B}" type="parTrans" cxnId="{22297371-C759-43CC-94CA-99F820FEB9E7}">
      <dgm:prSet/>
      <dgm:spPr/>
      <dgm:t>
        <a:bodyPr/>
        <a:lstStyle/>
        <a:p>
          <a:endParaRPr lang="en-IN"/>
        </a:p>
      </dgm:t>
    </dgm:pt>
    <dgm:pt modelId="{2CF3BD80-9387-4C55-8AFF-40F9CC0F1D53}" type="sibTrans" cxnId="{22297371-C759-43CC-94CA-99F820FEB9E7}">
      <dgm:prSet/>
      <dgm:spPr/>
      <dgm:t>
        <a:bodyPr/>
        <a:lstStyle/>
        <a:p>
          <a:endParaRPr lang="en-IN"/>
        </a:p>
      </dgm:t>
    </dgm:pt>
    <dgm:pt modelId="{54D902C9-1B37-4DFA-A916-A7CB3EEDE826}">
      <dgm:prSet phldrT="[Text]"/>
      <dgm:spPr/>
      <dgm:t>
        <a:bodyPr/>
        <a:lstStyle/>
        <a:p>
          <a:r>
            <a:rPr lang="en-US" dirty="0" smtClean="0"/>
            <a:t>Generation of e-card</a:t>
          </a:r>
          <a:endParaRPr lang="en-IN" dirty="0"/>
        </a:p>
      </dgm:t>
    </dgm:pt>
    <dgm:pt modelId="{64C2EB5C-6714-44F6-AE9C-D5E56E61AA93}" type="parTrans" cxnId="{30B9C4AD-D1DC-4749-BD89-FB7602A6DD9C}">
      <dgm:prSet/>
      <dgm:spPr/>
      <dgm:t>
        <a:bodyPr/>
        <a:lstStyle/>
        <a:p>
          <a:endParaRPr lang="en-IN"/>
        </a:p>
      </dgm:t>
    </dgm:pt>
    <dgm:pt modelId="{5AC39561-EE1A-48A2-B2F1-C8B339784943}" type="sibTrans" cxnId="{30B9C4AD-D1DC-4749-BD89-FB7602A6DD9C}">
      <dgm:prSet/>
      <dgm:spPr/>
      <dgm:t>
        <a:bodyPr/>
        <a:lstStyle/>
        <a:p>
          <a:endParaRPr lang="en-IN"/>
        </a:p>
      </dgm:t>
    </dgm:pt>
    <dgm:pt modelId="{411DD137-951F-4589-8111-FD91D6AD8D63}">
      <dgm:prSet phldrT="[Text]"/>
      <dgm:spPr/>
      <dgm:t>
        <a:bodyPr/>
        <a:lstStyle/>
        <a:p>
          <a:r>
            <a:rPr lang="en-US" dirty="0" smtClean="0"/>
            <a:t>Happy Shopping</a:t>
          </a:r>
          <a:endParaRPr lang="en-IN" dirty="0"/>
        </a:p>
      </dgm:t>
    </dgm:pt>
    <dgm:pt modelId="{004EB8C6-ABF7-4DA9-A1C5-A4879E8CA7C3}" type="parTrans" cxnId="{431C50F3-34E8-49A0-B19A-6818E1BDF201}">
      <dgm:prSet/>
      <dgm:spPr/>
      <dgm:t>
        <a:bodyPr/>
        <a:lstStyle/>
        <a:p>
          <a:endParaRPr lang="en-IN"/>
        </a:p>
      </dgm:t>
    </dgm:pt>
    <dgm:pt modelId="{8F389B87-8173-4043-B96A-C93CF8C2433B}" type="sibTrans" cxnId="{431C50F3-34E8-49A0-B19A-6818E1BDF201}">
      <dgm:prSet/>
      <dgm:spPr/>
      <dgm:t>
        <a:bodyPr/>
        <a:lstStyle/>
        <a:p>
          <a:endParaRPr lang="en-IN"/>
        </a:p>
      </dgm:t>
    </dgm:pt>
    <dgm:pt modelId="{90484D0B-9A08-4B50-A4BC-25B7A1A08692}" type="pres">
      <dgm:prSet presAssocID="{E2C9F462-CB2E-430B-AFEB-9B278D6FEA9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851B89E8-838E-485D-A12E-BDA54C0CB106}" type="pres">
      <dgm:prSet presAssocID="{6A3CBB3C-0FC3-4E3B-98B4-5ACD1ECC9A27}" presName="composite" presStyleCnt="0"/>
      <dgm:spPr/>
    </dgm:pt>
    <dgm:pt modelId="{F319E79B-10C5-4DDD-BC27-1CD56E6D3475}" type="pres">
      <dgm:prSet presAssocID="{6A3CBB3C-0FC3-4E3B-98B4-5ACD1ECC9A27}" presName="bentUpArrow1" presStyleLbl="alignImgPlace1" presStyleIdx="0" presStyleCnt="2"/>
      <dgm:spPr/>
    </dgm:pt>
    <dgm:pt modelId="{6A61D692-6E10-4658-9FF6-AC3B35F88899}" type="pres">
      <dgm:prSet presAssocID="{6A3CBB3C-0FC3-4E3B-98B4-5ACD1ECC9A2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384D39-19D6-40C7-BFFE-8F9B1697CE7B}" type="pres">
      <dgm:prSet presAssocID="{6A3CBB3C-0FC3-4E3B-98B4-5ACD1ECC9A2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88E8B0-2FB0-4513-B9E7-BA88E05A7C8F}" type="pres">
      <dgm:prSet presAssocID="{2CF3BD80-9387-4C55-8AFF-40F9CC0F1D53}" presName="sibTrans" presStyleCnt="0"/>
      <dgm:spPr/>
    </dgm:pt>
    <dgm:pt modelId="{5AE69C5C-65BB-4C91-8334-27B94284C62C}" type="pres">
      <dgm:prSet presAssocID="{54D902C9-1B37-4DFA-A916-A7CB3EEDE826}" presName="composite" presStyleCnt="0"/>
      <dgm:spPr/>
    </dgm:pt>
    <dgm:pt modelId="{270745F8-94CF-449B-BEB3-92B3663F8904}" type="pres">
      <dgm:prSet presAssocID="{54D902C9-1B37-4DFA-A916-A7CB3EEDE826}" presName="bentUpArrow1" presStyleLbl="alignImgPlace1" presStyleIdx="1" presStyleCnt="2"/>
      <dgm:spPr/>
    </dgm:pt>
    <dgm:pt modelId="{1ED3C4E9-CE19-494E-BB09-500F9B170D7C}" type="pres">
      <dgm:prSet presAssocID="{54D902C9-1B37-4DFA-A916-A7CB3EEDE82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5FF459-778D-4453-AD3D-4F84EA6D86F5}" type="pres">
      <dgm:prSet presAssocID="{54D902C9-1B37-4DFA-A916-A7CB3EEDE826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1B20D5-4F59-4AB8-B626-EE2BB047B7A7}" type="pres">
      <dgm:prSet presAssocID="{5AC39561-EE1A-48A2-B2F1-C8B339784943}" presName="sibTrans" presStyleCnt="0"/>
      <dgm:spPr/>
    </dgm:pt>
    <dgm:pt modelId="{50A4F2A3-A33A-4A78-8B16-895F8B2A5817}" type="pres">
      <dgm:prSet presAssocID="{411DD137-951F-4589-8111-FD91D6AD8D63}" presName="composite" presStyleCnt="0"/>
      <dgm:spPr/>
    </dgm:pt>
    <dgm:pt modelId="{800849D9-89C3-4C0F-92C8-B1E286B95FDA}" type="pres">
      <dgm:prSet presAssocID="{411DD137-951F-4589-8111-FD91D6AD8D6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31C50F3-34E8-49A0-B19A-6818E1BDF201}" srcId="{E2C9F462-CB2E-430B-AFEB-9B278D6FEA9A}" destId="{411DD137-951F-4589-8111-FD91D6AD8D63}" srcOrd="2" destOrd="0" parTransId="{004EB8C6-ABF7-4DA9-A1C5-A4879E8CA7C3}" sibTransId="{8F389B87-8173-4043-B96A-C93CF8C2433B}"/>
    <dgm:cxn modelId="{30B9C4AD-D1DC-4749-BD89-FB7602A6DD9C}" srcId="{E2C9F462-CB2E-430B-AFEB-9B278D6FEA9A}" destId="{54D902C9-1B37-4DFA-A916-A7CB3EEDE826}" srcOrd="1" destOrd="0" parTransId="{64C2EB5C-6714-44F6-AE9C-D5E56E61AA93}" sibTransId="{5AC39561-EE1A-48A2-B2F1-C8B339784943}"/>
    <dgm:cxn modelId="{34CC6373-1D3A-4079-8A0F-9961D7D32AE8}" type="presOf" srcId="{6A3CBB3C-0FC3-4E3B-98B4-5ACD1ECC9A27}" destId="{6A61D692-6E10-4658-9FF6-AC3B35F88899}" srcOrd="0" destOrd="0" presId="urn:microsoft.com/office/officeart/2005/8/layout/StepDownProcess"/>
    <dgm:cxn modelId="{186C5BB1-25EB-4EFE-BFD6-42017177FD91}" type="presOf" srcId="{411DD137-951F-4589-8111-FD91D6AD8D63}" destId="{800849D9-89C3-4C0F-92C8-B1E286B95FDA}" srcOrd="0" destOrd="0" presId="urn:microsoft.com/office/officeart/2005/8/layout/StepDownProcess"/>
    <dgm:cxn modelId="{54B04605-C5EB-41A8-A712-8C30E265AA17}" type="presOf" srcId="{E2C9F462-CB2E-430B-AFEB-9B278D6FEA9A}" destId="{90484D0B-9A08-4B50-A4BC-25B7A1A08692}" srcOrd="0" destOrd="0" presId="urn:microsoft.com/office/officeart/2005/8/layout/StepDownProcess"/>
    <dgm:cxn modelId="{22297371-C759-43CC-94CA-99F820FEB9E7}" srcId="{E2C9F462-CB2E-430B-AFEB-9B278D6FEA9A}" destId="{6A3CBB3C-0FC3-4E3B-98B4-5ACD1ECC9A27}" srcOrd="0" destOrd="0" parTransId="{9E24679D-D48C-4B5C-A784-BC410F47396B}" sibTransId="{2CF3BD80-9387-4C55-8AFF-40F9CC0F1D53}"/>
    <dgm:cxn modelId="{5EB94665-86FC-49A8-8B76-A4D7D0C20E85}" type="presOf" srcId="{54D902C9-1B37-4DFA-A916-A7CB3EEDE826}" destId="{1ED3C4E9-CE19-494E-BB09-500F9B170D7C}" srcOrd="0" destOrd="0" presId="urn:microsoft.com/office/officeart/2005/8/layout/StepDownProcess"/>
    <dgm:cxn modelId="{E5BDE12C-24E9-4999-AC4E-5F0494A4AFAB}" type="presParOf" srcId="{90484D0B-9A08-4B50-A4BC-25B7A1A08692}" destId="{851B89E8-838E-485D-A12E-BDA54C0CB106}" srcOrd="0" destOrd="0" presId="urn:microsoft.com/office/officeart/2005/8/layout/StepDownProcess"/>
    <dgm:cxn modelId="{98CBB512-E7FD-4CBE-8A0B-5526279450B0}" type="presParOf" srcId="{851B89E8-838E-485D-A12E-BDA54C0CB106}" destId="{F319E79B-10C5-4DDD-BC27-1CD56E6D3475}" srcOrd="0" destOrd="0" presId="urn:microsoft.com/office/officeart/2005/8/layout/StepDownProcess"/>
    <dgm:cxn modelId="{28C3B3EC-2676-435A-BA94-F790A843A89C}" type="presParOf" srcId="{851B89E8-838E-485D-A12E-BDA54C0CB106}" destId="{6A61D692-6E10-4658-9FF6-AC3B35F88899}" srcOrd="1" destOrd="0" presId="urn:microsoft.com/office/officeart/2005/8/layout/StepDownProcess"/>
    <dgm:cxn modelId="{7FA2B1D5-873A-457E-841C-40C6DA735289}" type="presParOf" srcId="{851B89E8-838E-485D-A12E-BDA54C0CB106}" destId="{9E384D39-19D6-40C7-BFFE-8F9B1697CE7B}" srcOrd="2" destOrd="0" presId="urn:microsoft.com/office/officeart/2005/8/layout/StepDownProcess"/>
    <dgm:cxn modelId="{F9B4E81E-1ABA-4A1A-A13B-E6FFD8987D56}" type="presParOf" srcId="{90484D0B-9A08-4B50-A4BC-25B7A1A08692}" destId="{5488E8B0-2FB0-4513-B9E7-BA88E05A7C8F}" srcOrd="1" destOrd="0" presId="urn:microsoft.com/office/officeart/2005/8/layout/StepDownProcess"/>
    <dgm:cxn modelId="{E9166AE3-FDB1-4F4F-BE58-B1D6678DAC09}" type="presParOf" srcId="{90484D0B-9A08-4B50-A4BC-25B7A1A08692}" destId="{5AE69C5C-65BB-4C91-8334-27B94284C62C}" srcOrd="2" destOrd="0" presId="urn:microsoft.com/office/officeart/2005/8/layout/StepDownProcess"/>
    <dgm:cxn modelId="{E2995C96-73B2-4FB4-9000-80749F0BEE3B}" type="presParOf" srcId="{5AE69C5C-65BB-4C91-8334-27B94284C62C}" destId="{270745F8-94CF-449B-BEB3-92B3663F8904}" srcOrd="0" destOrd="0" presId="urn:microsoft.com/office/officeart/2005/8/layout/StepDownProcess"/>
    <dgm:cxn modelId="{924F87E5-D5FE-4150-87E9-4E023649DCB5}" type="presParOf" srcId="{5AE69C5C-65BB-4C91-8334-27B94284C62C}" destId="{1ED3C4E9-CE19-494E-BB09-500F9B170D7C}" srcOrd="1" destOrd="0" presId="urn:microsoft.com/office/officeart/2005/8/layout/StepDownProcess"/>
    <dgm:cxn modelId="{FBB01918-2B2C-40A0-A91E-9618C1361726}" type="presParOf" srcId="{5AE69C5C-65BB-4C91-8334-27B94284C62C}" destId="{035FF459-778D-4453-AD3D-4F84EA6D86F5}" srcOrd="2" destOrd="0" presId="urn:microsoft.com/office/officeart/2005/8/layout/StepDownProcess"/>
    <dgm:cxn modelId="{EA27C66F-85E2-40ED-A62B-FB7142E3320A}" type="presParOf" srcId="{90484D0B-9A08-4B50-A4BC-25B7A1A08692}" destId="{C41B20D5-4F59-4AB8-B626-EE2BB047B7A7}" srcOrd="3" destOrd="0" presId="urn:microsoft.com/office/officeart/2005/8/layout/StepDownProcess"/>
    <dgm:cxn modelId="{D7537276-0E0D-424B-BAD6-061CDD99B79C}" type="presParOf" srcId="{90484D0B-9A08-4B50-A4BC-25B7A1A08692}" destId="{50A4F2A3-A33A-4A78-8B16-895F8B2A5817}" srcOrd="4" destOrd="0" presId="urn:microsoft.com/office/officeart/2005/8/layout/StepDownProcess"/>
    <dgm:cxn modelId="{7085EB6C-1E67-48F0-9AA5-A52F715FF38C}" type="presParOf" srcId="{50A4F2A3-A33A-4A78-8B16-895F8B2A5817}" destId="{800849D9-89C3-4C0F-92C8-B1E286B95FD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F182F9-FF84-4A97-ADB0-86C9555FFAA4}" type="doc">
      <dgm:prSet loTypeId="urn:microsoft.com/office/officeart/2005/8/layout/hProcess7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E6E8AF1-955A-4DB6-8F09-4FC172CDE764}">
      <dgm:prSet phldrT="[Text]"/>
      <dgm:spPr/>
      <dgm:t>
        <a:bodyPr/>
        <a:lstStyle/>
        <a:p>
          <a:r>
            <a:rPr lang="en-IN" dirty="0" smtClean="0"/>
            <a:t>FRONTEND</a:t>
          </a:r>
          <a:endParaRPr lang="en-IN" dirty="0"/>
        </a:p>
      </dgm:t>
    </dgm:pt>
    <dgm:pt modelId="{6BBA0DF5-5D51-470B-8703-638C8BB3AE10}" type="parTrans" cxnId="{CD8EFA4C-B450-4002-964E-C40D8D49B226}">
      <dgm:prSet/>
      <dgm:spPr/>
      <dgm:t>
        <a:bodyPr/>
        <a:lstStyle/>
        <a:p>
          <a:endParaRPr lang="en-IN"/>
        </a:p>
      </dgm:t>
    </dgm:pt>
    <dgm:pt modelId="{3338A9F3-5A66-4E42-9DE9-AD81F29DF838}" type="sibTrans" cxnId="{CD8EFA4C-B450-4002-964E-C40D8D49B226}">
      <dgm:prSet/>
      <dgm:spPr/>
      <dgm:t>
        <a:bodyPr/>
        <a:lstStyle/>
        <a:p>
          <a:endParaRPr lang="en-IN"/>
        </a:p>
      </dgm:t>
    </dgm:pt>
    <dgm:pt modelId="{679E529B-187B-442D-9920-46E921B3369D}">
      <dgm:prSet phldrT="[Text]"/>
      <dgm:spPr/>
      <dgm:t>
        <a:bodyPr/>
        <a:lstStyle/>
        <a:p>
          <a:r>
            <a:rPr lang="en-IN" dirty="0" smtClean="0"/>
            <a:t>HTML</a:t>
          </a:r>
          <a:endParaRPr lang="en-IN" dirty="0"/>
        </a:p>
      </dgm:t>
    </dgm:pt>
    <dgm:pt modelId="{D14C968B-3EDF-48DB-BA2C-1F6DF98A00B1}" type="parTrans" cxnId="{90CD754C-3C59-46E8-8FAF-D70E8D192832}">
      <dgm:prSet/>
      <dgm:spPr/>
      <dgm:t>
        <a:bodyPr/>
        <a:lstStyle/>
        <a:p>
          <a:endParaRPr lang="en-IN"/>
        </a:p>
      </dgm:t>
    </dgm:pt>
    <dgm:pt modelId="{103B8B57-E4AA-4093-BEFC-980CB6F36F34}" type="sibTrans" cxnId="{90CD754C-3C59-46E8-8FAF-D70E8D192832}">
      <dgm:prSet/>
      <dgm:spPr/>
      <dgm:t>
        <a:bodyPr/>
        <a:lstStyle/>
        <a:p>
          <a:endParaRPr lang="en-IN"/>
        </a:p>
      </dgm:t>
    </dgm:pt>
    <dgm:pt modelId="{71BE7ACF-2BD9-4F99-82B9-B1A43D049CE5}">
      <dgm:prSet phldrT="[Text]"/>
      <dgm:spPr/>
      <dgm:t>
        <a:bodyPr/>
        <a:lstStyle/>
        <a:p>
          <a:r>
            <a:rPr lang="en-IN" dirty="0" smtClean="0"/>
            <a:t>DATABASE</a:t>
          </a:r>
          <a:endParaRPr lang="en-IN" dirty="0"/>
        </a:p>
      </dgm:t>
    </dgm:pt>
    <dgm:pt modelId="{36344A9C-4296-4BA9-80BD-24E1019B0878}" type="parTrans" cxnId="{BD24FAEC-FE28-4298-86B8-BDDECE4AB660}">
      <dgm:prSet/>
      <dgm:spPr/>
      <dgm:t>
        <a:bodyPr/>
        <a:lstStyle/>
        <a:p>
          <a:endParaRPr lang="en-IN"/>
        </a:p>
      </dgm:t>
    </dgm:pt>
    <dgm:pt modelId="{409DF752-E064-49DB-98C7-8F9C59A562E4}" type="sibTrans" cxnId="{BD24FAEC-FE28-4298-86B8-BDDECE4AB660}">
      <dgm:prSet/>
      <dgm:spPr/>
      <dgm:t>
        <a:bodyPr/>
        <a:lstStyle/>
        <a:p>
          <a:endParaRPr lang="en-IN"/>
        </a:p>
      </dgm:t>
    </dgm:pt>
    <dgm:pt modelId="{3326D225-46E0-43E6-AB15-F8D5840A54DC}">
      <dgm:prSet phldrT="[Text]"/>
      <dgm:spPr/>
      <dgm:t>
        <a:bodyPr/>
        <a:lstStyle/>
        <a:p>
          <a:r>
            <a:rPr lang="en-IN" dirty="0" smtClean="0"/>
            <a:t>MySQL</a:t>
          </a:r>
          <a:endParaRPr lang="en-IN" dirty="0"/>
        </a:p>
      </dgm:t>
    </dgm:pt>
    <dgm:pt modelId="{19F7BB1F-EE2E-407B-B191-B13BCDDC2531}" type="parTrans" cxnId="{556128E5-B5D0-43CC-BA80-A2E99FB8F495}">
      <dgm:prSet/>
      <dgm:spPr/>
      <dgm:t>
        <a:bodyPr/>
        <a:lstStyle/>
        <a:p>
          <a:endParaRPr lang="en-IN"/>
        </a:p>
      </dgm:t>
    </dgm:pt>
    <dgm:pt modelId="{CA45B02D-7FDF-4616-B55A-CA29BDC3BA3C}" type="sibTrans" cxnId="{556128E5-B5D0-43CC-BA80-A2E99FB8F495}">
      <dgm:prSet/>
      <dgm:spPr/>
      <dgm:t>
        <a:bodyPr/>
        <a:lstStyle/>
        <a:p>
          <a:endParaRPr lang="en-IN"/>
        </a:p>
      </dgm:t>
    </dgm:pt>
    <dgm:pt modelId="{255D4228-5F42-4DA9-A301-584024497FD8}">
      <dgm:prSet phldrT="[Text]"/>
      <dgm:spPr/>
      <dgm:t>
        <a:bodyPr/>
        <a:lstStyle/>
        <a:p>
          <a:r>
            <a:rPr lang="en-IN" dirty="0" smtClean="0"/>
            <a:t>BACKEND</a:t>
          </a:r>
          <a:endParaRPr lang="en-IN" dirty="0"/>
        </a:p>
      </dgm:t>
    </dgm:pt>
    <dgm:pt modelId="{2E5EA131-8558-48F3-BFBF-4AEB33BDE940}" type="parTrans" cxnId="{98D1AF43-4554-4541-95AE-E8907656D784}">
      <dgm:prSet/>
      <dgm:spPr/>
      <dgm:t>
        <a:bodyPr/>
        <a:lstStyle/>
        <a:p>
          <a:endParaRPr lang="en-IN"/>
        </a:p>
      </dgm:t>
    </dgm:pt>
    <dgm:pt modelId="{7724E646-1200-4E6B-84C0-64AE5A4AE436}" type="sibTrans" cxnId="{98D1AF43-4554-4541-95AE-E8907656D784}">
      <dgm:prSet/>
      <dgm:spPr/>
      <dgm:t>
        <a:bodyPr/>
        <a:lstStyle/>
        <a:p>
          <a:endParaRPr lang="en-IN"/>
        </a:p>
      </dgm:t>
    </dgm:pt>
    <dgm:pt modelId="{B997C9C5-8003-4D1A-89AE-90AD69E5C4DD}">
      <dgm:prSet phldrT="[Text]"/>
      <dgm:spPr/>
      <dgm:t>
        <a:bodyPr/>
        <a:lstStyle/>
        <a:p>
          <a:r>
            <a:rPr lang="en-IN" dirty="0" smtClean="0"/>
            <a:t>PHP</a:t>
          </a:r>
          <a:endParaRPr lang="en-IN" dirty="0"/>
        </a:p>
      </dgm:t>
    </dgm:pt>
    <dgm:pt modelId="{08BEF93A-5ADE-447E-B362-A7D661BAD0EB}" type="parTrans" cxnId="{872AAA48-3E1F-41C9-BC58-347377D9088C}">
      <dgm:prSet/>
      <dgm:spPr/>
      <dgm:t>
        <a:bodyPr/>
        <a:lstStyle/>
        <a:p>
          <a:endParaRPr lang="en-IN"/>
        </a:p>
      </dgm:t>
    </dgm:pt>
    <dgm:pt modelId="{EDBCAB25-867B-45B1-8C44-4A15D3ACB721}" type="sibTrans" cxnId="{872AAA48-3E1F-41C9-BC58-347377D9088C}">
      <dgm:prSet/>
      <dgm:spPr/>
      <dgm:t>
        <a:bodyPr/>
        <a:lstStyle/>
        <a:p>
          <a:endParaRPr lang="en-IN"/>
        </a:p>
      </dgm:t>
    </dgm:pt>
    <dgm:pt modelId="{04C56846-D82E-42BB-A5E4-90E6C53B6A65}">
      <dgm:prSet phldrT="[Text]"/>
      <dgm:spPr/>
      <dgm:t>
        <a:bodyPr/>
        <a:lstStyle/>
        <a:p>
          <a:r>
            <a:rPr lang="en-IN" dirty="0" smtClean="0"/>
            <a:t>INTEGRATED  BY</a:t>
          </a:r>
          <a:endParaRPr lang="en-IN" dirty="0"/>
        </a:p>
      </dgm:t>
    </dgm:pt>
    <dgm:pt modelId="{DDAFDB77-357F-458F-864E-1DC1E3948020}" type="parTrans" cxnId="{3D28A63A-6674-4A87-8B0F-95DF28FDE3A0}">
      <dgm:prSet/>
      <dgm:spPr/>
      <dgm:t>
        <a:bodyPr/>
        <a:lstStyle/>
        <a:p>
          <a:endParaRPr lang="en-IN"/>
        </a:p>
      </dgm:t>
    </dgm:pt>
    <dgm:pt modelId="{1BA6773C-8EE6-4100-A46A-BA5E1CB2A33D}" type="sibTrans" cxnId="{3D28A63A-6674-4A87-8B0F-95DF28FDE3A0}">
      <dgm:prSet/>
      <dgm:spPr/>
      <dgm:t>
        <a:bodyPr/>
        <a:lstStyle/>
        <a:p>
          <a:endParaRPr lang="en-IN"/>
        </a:p>
      </dgm:t>
    </dgm:pt>
    <dgm:pt modelId="{DFA1DE9C-DD97-4ADC-9048-3E1EE4D417A1}">
      <dgm:prSet phldrT="[Text]"/>
      <dgm:spPr/>
      <dgm:t>
        <a:bodyPr/>
        <a:lstStyle/>
        <a:p>
          <a:r>
            <a:rPr lang="en-IN" dirty="0" smtClean="0"/>
            <a:t>Adobe Dreamweaver cs6</a:t>
          </a:r>
          <a:endParaRPr lang="en-IN" dirty="0"/>
        </a:p>
      </dgm:t>
    </dgm:pt>
    <dgm:pt modelId="{378AA064-A219-4E8D-9393-ABB5273C3143}" type="parTrans" cxnId="{FD2D4D73-0BDF-45D8-8A9B-0248C7F37674}">
      <dgm:prSet/>
      <dgm:spPr/>
      <dgm:t>
        <a:bodyPr/>
        <a:lstStyle/>
        <a:p>
          <a:endParaRPr lang="en-IN"/>
        </a:p>
      </dgm:t>
    </dgm:pt>
    <dgm:pt modelId="{E4FE3386-8880-4B88-910D-F4BEDDAD5C77}" type="sibTrans" cxnId="{FD2D4D73-0BDF-45D8-8A9B-0248C7F37674}">
      <dgm:prSet/>
      <dgm:spPr/>
      <dgm:t>
        <a:bodyPr/>
        <a:lstStyle/>
        <a:p>
          <a:endParaRPr lang="en-IN"/>
        </a:p>
      </dgm:t>
    </dgm:pt>
    <dgm:pt modelId="{C06B4505-1620-45A8-9A4F-2B060851CCB1}">
      <dgm:prSet phldrT="[Text]"/>
      <dgm:spPr/>
      <dgm:t>
        <a:bodyPr/>
        <a:lstStyle/>
        <a:p>
          <a:r>
            <a:rPr lang="en-IN" dirty="0" smtClean="0"/>
            <a:t>CSS</a:t>
          </a:r>
          <a:endParaRPr lang="en-IN" dirty="0"/>
        </a:p>
      </dgm:t>
    </dgm:pt>
    <dgm:pt modelId="{3C6C567B-338B-4262-A70B-42355BBF3004}" type="parTrans" cxnId="{218B89B9-B11E-47FB-9550-2525E06F6A1C}">
      <dgm:prSet/>
      <dgm:spPr/>
      <dgm:t>
        <a:bodyPr/>
        <a:lstStyle/>
        <a:p>
          <a:endParaRPr lang="en-IN"/>
        </a:p>
      </dgm:t>
    </dgm:pt>
    <dgm:pt modelId="{F6ECECE8-9EE4-4467-8E78-967A40946327}" type="sibTrans" cxnId="{218B89B9-B11E-47FB-9550-2525E06F6A1C}">
      <dgm:prSet/>
      <dgm:spPr/>
      <dgm:t>
        <a:bodyPr/>
        <a:lstStyle/>
        <a:p>
          <a:endParaRPr lang="en-IN"/>
        </a:p>
      </dgm:t>
    </dgm:pt>
    <dgm:pt modelId="{B87B4052-1447-4D73-AA71-52A1ED895A74}">
      <dgm:prSet phldrT="[Text]"/>
      <dgm:spPr/>
      <dgm:t>
        <a:bodyPr/>
        <a:lstStyle/>
        <a:p>
          <a:r>
            <a:rPr lang="en-IN" dirty="0" smtClean="0"/>
            <a:t>JavaScript</a:t>
          </a:r>
        </a:p>
        <a:p>
          <a:r>
            <a:rPr lang="en-US" dirty="0" smtClean="0"/>
            <a:t>Bootstrap</a:t>
          </a:r>
          <a:endParaRPr lang="en-IN" dirty="0"/>
        </a:p>
      </dgm:t>
    </dgm:pt>
    <dgm:pt modelId="{A7E73469-16C1-46AD-B191-379EBD06DF7E}" type="parTrans" cxnId="{DAC02710-8739-44D0-8507-5E18C48497D4}">
      <dgm:prSet/>
      <dgm:spPr/>
      <dgm:t>
        <a:bodyPr/>
        <a:lstStyle/>
        <a:p>
          <a:endParaRPr lang="en-IN"/>
        </a:p>
      </dgm:t>
    </dgm:pt>
    <dgm:pt modelId="{6731BF3D-6F05-471A-ACC9-2C5D359A6914}" type="sibTrans" cxnId="{DAC02710-8739-44D0-8507-5E18C48497D4}">
      <dgm:prSet/>
      <dgm:spPr/>
      <dgm:t>
        <a:bodyPr/>
        <a:lstStyle/>
        <a:p>
          <a:endParaRPr lang="en-IN"/>
        </a:p>
      </dgm:t>
    </dgm:pt>
    <dgm:pt modelId="{C88A26F8-F50E-486C-B564-6FD13A222F5C}">
      <dgm:prSet phldrT="[Text]"/>
      <dgm:spPr/>
      <dgm:t>
        <a:bodyPr/>
        <a:lstStyle/>
        <a:p>
          <a:endParaRPr lang="en-IN" dirty="0"/>
        </a:p>
      </dgm:t>
    </dgm:pt>
    <dgm:pt modelId="{B2FA600B-6B64-46C3-99EB-0D723D60A788}" type="parTrans" cxnId="{F67ED9B4-5840-4556-A7BD-9BCDD6027538}">
      <dgm:prSet/>
      <dgm:spPr/>
      <dgm:t>
        <a:bodyPr/>
        <a:lstStyle/>
        <a:p>
          <a:endParaRPr lang="en-IN"/>
        </a:p>
      </dgm:t>
    </dgm:pt>
    <dgm:pt modelId="{639316A4-610B-4807-9FA8-B6D4BCD6CAFF}" type="sibTrans" cxnId="{F67ED9B4-5840-4556-A7BD-9BCDD6027538}">
      <dgm:prSet/>
      <dgm:spPr/>
      <dgm:t>
        <a:bodyPr/>
        <a:lstStyle/>
        <a:p>
          <a:endParaRPr lang="en-IN"/>
        </a:p>
      </dgm:t>
    </dgm:pt>
    <dgm:pt modelId="{5E70F1BA-9DAA-48E1-B0A3-823201D57573}" type="pres">
      <dgm:prSet presAssocID="{E2F182F9-FF84-4A97-ADB0-86C9555FFA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1CC1734-7906-4792-9936-F95F5CE0C1CF}" type="pres">
      <dgm:prSet presAssocID="{4E6E8AF1-955A-4DB6-8F09-4FC172CDE764}" presName="compositeNode" presStyleCnt="0">
        <dgm:presLayoutVars>
          <dgm:bulletEnabled val="1"/>
        </dgm:presLayoutVars>
      </dgm:prSet>
      <dgm:spPr/>
    </dgm:pt>
    <dgm:pt modelId="{1B0A4A19-D21C-4394-B763-593806CE17DC}" type="pres">
      <dgm:prSet presAssocID="{4E6E8AF1-955A-4DB6-8F09-4FC172CDE764}" presName="bgRect" presStyleLbl="node1" presStyleIdx="0" presStyleCnt="4"/>
      <dgm:spPr/>
      <dgm:t>
        <a:bodyPr/>
        <a:lstStyle/>
        <a:p>
          <a:endParaRPr lang="en-IN"/>
        </a:p>
      </dgm:t>
    </dgm:pt>
    <dgm:pt modelId="{8F85D35A-43C7-4DF8-B83E-DBB38F8D634E}" type="pres">
      <dgm:prSet presAssocID="{4E6E8AF1-955A-4DB6-8F09-4FC172CDE764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913B80-75B5-4258-9D0A-D9A6471EDF65}" type="pres">
      <dgm:prSet presAssocID="{4E6E8AF1-955A-4DB6-8F09-4FC172CDE764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BE1D1E-8630-43E0-A71D-DBFCDAC25BE4}" type="pres">
      <dgm:prSet presAssocID="{3338A9F3-5A66-4E42-9DE9-AD81F29DF838}" presName="hSp" presStyleCnt="0"/>
      <dgm:spPr/>
    </dgm:pt>
    <dgm:pt modelId="{0B299047-ECBA-4742-8FD0-F2B53D2B97B5}" type="pres">
      <dgm:prSet presAssocID="{3338A9F3-5A66-4E42-9DE9-AD81F29DF838}" presName="vProcSp" presStyleCnt="0"/>
      <dgm:spPr/>
    </dgm:pt>
    <dgm:pt modelId="{C49321CA-CF40-474F-9BC7-D3813A13E273}" type="pres">
      <dgm:prSet presAssocID="{3338A9F3-5A66-4E42-9DE9-AD81F29DF838}" presName="vSp1" presStyleCnt="0"/>
      <dgm:spPr/>
    </dgm:pt>
    <dgm:pt modelId="{C013691E-500E-4C7D-9CA9-F5A1CC3C31AB}" type="pres">
      <dgm:prSet presAssocID="{3338A9F3-5A66-4E42-9DE9-AD81F29DF838}" presName="simulatedConn" presStyleLbl="solidFgAcc1" presStyleIdx="0" presStyleCnt="3"/>
      <dgm:spPr/>
    </dgm:pt>
    <dgm:pt modelId="{72F169D5-E038-452A-87BD-5897C54E63BC}" type="pres">
      <dgm:prSet presAssocID="{3338A9F3-5A66-4E42-9DE9-AD81F29DF838}" presName="vSp2" presStyleCnt="0"/>
      <dgm:spPr/>
    </dgm:pt>
    <dgm:pt modelId="{D926B0FE-E296-474C-82B4-50D32E1BE0F6}" type="pres">
      <dgm:prSet presAssocID="{3338A9F3-5A66-4E42-9DE9-AD81F29DF838}" presName="sibTrans" presStyleCnt="0"/>
      <dgm:spPr/>
    </dgm:pt>
    <dgm:pt modelId="{6C247403-9790-4E5C-B6FB-04ACB24CA940}" type="pres">
      <dgm:prSet presAssocID="{71BE7ACF-2BD9-4F99-82B9-B1A43D049CE5}" presName="compositeNode" presStyleCnt="0">
        <dgm:presLayoutVars>
          <dgm:bulletEnabled val="1"/>
        </dgm:presLayoutVars>
      </dgm:prSet>
      <dgm:spPr/>
    </dgm:pt>
    <dgm:pt modelId="{5DDF761A-5190-4D69-A6EE-25EFE23F138E}" type="pres">
      <dgm:prSet presAssocID="{71BE7ACF-2BD9-4F99-82B9-B1A43D049CE5}" presName="bgRect" presStyleLbl="node1" presStyleIdx="1" presStyleCnt="4"/>
      <dgm:spPr/>
      <dgm:t>
        <a:bodyPr/>
        <a:lstStyle/>
        <a:p>
          <a:endParaRPr lang="en-IN"/>
        </a:p>
      </dgm:t>
    </dgm:pt>
    <dgm:pt modelId="{D8AC703C-7188-474D-8075-13AAA1129FB8}" type="pres">
      <dgm:prSet presAssocID="{71BE7ACF-2BD9-4F99-82B9-B1A43D049CE5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AFA8ED-E896-4B68-9D65-09545FAE4CCB}" type="pres">
      <dgm:prSet presAssocID="{71BE7ACF-2BD9-4F99-82B9-B1A43D049CE5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C1D481-3AFD-4B84-BD57-CEE5B48BD548}" type="pres">
      <dgm:prSet presAssocID="{409DF752-E064-49DB-98C7-8F9C59A562E4}" presName="hSp" presStyleCnt="0"/>
      <dgm:spPr/>
    </dgm:pt>
    <dgm:pt modelId="{7B97C46E-C114-45CD-ACD9-B0FFEE534C0E}" type="pres">
      <dgm:prSet presAssocID="{409DF752-E064-49DB-98C7-8F9C59A562E4}" presName="vProcSp" presStyleCnt="0"/>
      <dgm:spPr/>
    </dgm:pt>
    <dgm:pt modelId="{929ED3B6-0BB2-4916-B8FE-0E29DF0B871D}" type="pres">
      <dgm:prSet presAssocID="{409DF752-E064-49DB-98C7-8F9C59A562E4}" presName="vSp1" presStyleCnt="0"/>
      <dgm:spPr/>
    </dgm:pt>
    <dgm:pt modelId="{F8C421C2-D25F-478D-A26A-81B05D0113C1}" type="pres">
      <dgm:prSet presAssocID="{409DF752-E064-49DB-98C7-8F9C59A562E4}" presName="simulatedConn" presStyleLbl="solidFgAcc1" presStyleIdx="1" presStyleCnt="3"/>
      <dgm:spPr/>
    </dgm:pt>
    <dgm:pt modelId="{FD06C027-2E12-491F-80D4-1D5CA184D4E9}" type="pres">
      <dgm:prSet presAssocID="{409DF752-E064-49DB-98C7-8F9C59A562E4}" presName="vSp2" presStyleCnt="0"/>
      <dgm:spPr/>
    </dgm:pt>
    <dgm:pt modelId="{E3E42A89-0557-46F7-AA36-61073E009489}" type="pres">
      <dgm:prSet presAssocID="{409DF752-E064-49DB-98C7-8F9C59A562E4}" presName="sibTrans" presStyleCnt="0"/>
      <dgm:spPr/>
    </dgm:pt>
    <dgm:pt modelId="{9AFB27C7-74B9-4F21-ACEE-815143209790}" type="pres">
      <dgm:prSet presAssocID="{255D4228-5F42-4DA9-A301-584024497FD8}" presName="compositeNode" presStyleCnt="0">
        <dgm:presLayoutVars>
          <dgm:bulletEnabled val="1"/>
        </dgm:presLayoutVars>
      </dgm:prSet>
      <dgm:spPr/>
    </dgm:pt>
    <dgm:pt modelId="{7A5D451C-098D-4DCD-A8E8-7493B81CB4A3}" type="pres">
      <dgm:prSet presAssocID="{255D4228-5F42-4DA9-A301-584024497FD8}" presName="bgRect" presStyleLbl="node1" presStyleIdx="2" presStyleCnt="4"/>
      <dgm:spPr/>
      <dgm:t>
        <a:bodyPr/>
        <a:lstStyle/>
        <a:p>
          <a:endParaRPr lang="en-IN"/>
        </a:p>
      </dgm:t>
    </dgm:pt>
    <dgm:pt modelId="{65233233-D067-4F37-A205-D08B11F8C48E}" type="pres">
      <dgm:prSet presAssocID="{255D4228-5F42-4DA9-A301-584024497FD8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FCE6D3-775D-4942-AA04-269F09A38293}" type="pres">
      <dgm:prSet presAssocID="{255D4228-5F42-4DA9-A301-584024497FD8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AED8DA-1241-47A2-B42C-1DBE02ABFDA6}" type="pres">
      <dgm:prSet presAssocID="{7724E646-1200-4E6B-84C0-64AE5A4AE436}" presName="hSp" presStyleCnt="0"/>
      <dgm:spPr/>
    </dgm:pt>
    <dgm:pt modelId="{27ED7514-AD0F-4EF7-AA64-106AB2D446CF}" type="pres">
      <dgm:prSet presAssocID="{7724E646-1200-4E6B-84C0-64AE5A4AE436}" presName="vProcSp" presStyleCnt="0"/>
      <dgm:spPr/>
    </dgm:pt>
    <dgm:pt modelId="{3D3307BE-8802-4142-8C62-3D4A8E0DE7D9}" type="pres">
      <dgm:prSet presAssocID="{7724E646-1200-4E6B-84C0-64AE5A4AE436}" presName="vSp1" presStyleCnt="0"/>
      <dgm:spPr/>
    </dgm:pt>
    <dgm:pt modelId="{97980293-C2BE-4CBF-9251-552A14A0EB35}" type="pres">
      <dgm:prSet presAssocID="{7724E646-1200-4E6B-84C0-64AE5A4AE436}" presName="simulatedConn" presStyleLbl="solidFgAcc1" presStyleIdx="2" presStyleCnt="3"/>
      <dgm:spPr/>
    </dgm:pt>
    <dgm:pt modelId="{D74E6D99-8672-4DF9-B01F-FF0725C8B49A}" type="pres">
      <dgm:prSet presAssocID="{7724E646-1200-4E6B-84C0-64AE5A4AE436}" presName="vSp2" presStyleCnt="0"/>
      <dgm:spPr/>
    </dgm:pt>
    <dgm:pt modelId="{7A4F13EC-0811-4C96-AED1-D61A30A714D5}" type="pres">
      <dgm:prSet presAssocID="{7724E646-1200-4E6B-84C0-64AE5A4AE436}" presName="sibTrans" presStyleCnt="0"/>
      <dgm:spPr/>
    </dgm:pt>
    <dgm:pt modelId="{F8C18B95-8BBA-4BD6-B6D8-7804647B1583}" type="pres">
      <dgm:prSet presAssocID="{04C56846-D82E-42BB-A5E4-90E6C53B6A65}" presName="compositeNode" presStyleCnt="0">
        <dgm:presLayoutVars>
          <dgm:bulletEnabled val="1"/>
        </dgm:presLayoutVars>
      </dgm:prSet>
      <dgm:spPr/>
    </dgm:pt>
    <dgm:pt modelId="{C1F7EACF-DF33-4137-8D83-9F8C12C24B13}" type="pres">
      <dgm:prSet presAssocID="{04C56846-D82E-42BB-A5E4-90E6C53B6A65}" presName="bgRect" presStyleLbl="node1" presStyleIdx="3" presStyleCnt="4"/>
      <dgm:spPr/>
      <dgm:t>
        <a:bodyPr/>
        <a:lstStyle/>
        <a:p>
          <a:endParaRPr lang="en-IN"/>
        </a:p>
      </dgm:t>
    </dgm:pt>
    <dgm:pt modelId="{203545CB-9405-4057-A265-70D3C68DE830}" type="pres">
      <dgm:prSet presAssocID="{04C56846-D82E-42BB-A5E4-90E6C53B6A65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469193-1C2D-4902-8129-F72C8386414A}" type="pres">
      <dgm:prSet presAssocID="{04C56846-D82E-42BB-A5E4-90E6C53B6A65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BCD9F84-B6F4-4060-9C0F-969E3BCBEEDD}" type="presOf" srcId="{71BE7ACF-2BD9-4F99-82B9-B1A43D049CE5}" destId="{D8AC703C-7188-474D-8075-13AAA1129FB8}" srcOrd="1" destOrd="0" presId="urn:microsoft.com/office/officeart/2005/8/layout/hProcess7"/>
    <dgm:cxn modelId="{E617465E-1843-4E3A-87B3-02FD696AB8FF}" type="presOf" srcId="{679E529B-187B-442D-9920-46E921B3369D}" destId="{18913B80-75B5-4258-9D0A-D9A6471EDF65}" srcOrd="0" destOrd="0" presId="urn:microsoft.com/office/officeart/2005/8/layout/hProcess7"/>
    <dgm:cxn modelId="{CD8EFA4C-B450-4002-964E-C40D8D49B226}" srcId="{E2F182F9-FF84-4A97-ADB0-86C9555FFAA4}" destId="{4E6E8AF1-955A-4DB6-8F09-4FC172CDE764}" srcOrd="0" destOrd="0" parTransId="{6BBA0DF5-5D51-470B-8703-638C8BB3AE10}" sibTransId="{3338A9F3-5A66-4E42-9DE9-AD81F29DF838}"/>
    <dgm:cxn modelId="{0F3AA5DA-9733-451C-826C-2739DF6097A5}" type="presOf" srcId="{3326D225-46E0-43E6-AB15-F8D5840A54DC}" destId="{87AFA8ED-E896-4B68-9D65-09545FAE4CCB}" srcOrd="0" destOrd="0" presId="urn:microsoft.com/office/officeart/2005/8/layout/hProcess7"/>
    <dgm:cxn modelId="{F45D57A3-0400-44DD-825A-4D19EBFCC63D}" type="presOf" srcId="{B997C9C5-8003-4D1A-89AE-90AD69E5C4DD}" destId="{46FCE6D3-775D-4942-AA04-269F09A38293}" srcOrd="0" destOrd="0" presId="urn:microsoft.com/office/officeart/2005/8/layout/hProcess7"/>
    <dgm:cxn modelId="{FD2D4D73-0BDF-45D8-8A9B-0248C7F37674}" srcId="{04C56846-D82E-42BB-A5E4-90E6C53B6A65}" destId="{DFA1DE9C-DD97-4ADC-9048-3E1EE4D417A1}" srcOrd="0" destOrd="0" parTransId="{378AA064-A219-4E8D-9393-ABB5273C3143}" sibTransId="{E4FE3386-8880-4B88-910D-F4BEDDAD5C77}"/>
    <dgm:cxn modelId="{3D28A63A-6674-4A87-8B0F-95DF28FDE3A0}" srcId="{E2F182F9-FF84-4A97-ADB0-86C9555FFAA4}" destId="{04C56846-D82E-42BB-A5E4-90E6C53B6A65}" srcOrd="3" destOrd="0" parTransId="{DDAFDB77-357F-458F-864E-1DC1E3948020}" sibTransId="{1BA6773C-8EE6-4100-A46A-BA5E1CB2A33D}"/>
    <dgm:cxn modelId="{F67ED9B4-5840-4556-A7BD-9BCDD6027538}" srcId="{255D4228-5F42-4DA9-A301-584024497FD8}" destId="{C88A26F8-F50E-486C-B564-6FD13A222F5C}" srcOrd="1" destOrd="0" parTransId="{B2FA600B-6B64-46C3-99EB-0D723D60A788}" sibTransId="{639316A4-610B-4807-9FA8-B6D4BCD6CAFF}"/>
    <dgm:cxn modelId="{E076BB2E-4E27-46C5-94A4-FC6AB2BCEBE5}" type="presOf" srcId="{E2F182F9-FF84-4A97-ADB0-86C9555FFAA4}" destId="{5E70F1BA-9DAA-48E1-B0A3-823201D57573}" srcOrd="0" destOrd="0" presId="urn:microsoft.com/office/officeart/2005/8/layout/hProcess7"/>
    <dgm:cxn modelId="{1CF3BE79-3C10-440E-A034-BABCB560B0A4}" type="presOf" srcId="{255D4228-5F42-4DA9-A301-584024497FD8}" destId="{7A5D451C-098D-4DCD-A8E8-7493B81CB4A3}" srcOrd="0" destOrd="0" presId="urn:microsoft.com/office/officeart/2005/8/layout/hProcess7"/>
    <dgm:cxn modelId="{872AAA48-3E1F-41C9-BC58-347377D9088C}" srcId="{255D4228-5F42-4DA9-A301-584024497FD8}" destId="{B997C9C5-8003-4D1A-89AE-90AD69E5C4DD}" srcOrd="0" destOrd="0" parTransId="{08BEF93A-5ADE-447E-B362-A7D661BAD0EB}" sibTransId="{EDBCAB25-867B-45B1-8C44-4A15D3ACB721}"/>
    <dgm:cxn modelId="{879DDC12-C02B-4A1D-8172-3FF2C5FBA2AC}" type="presOf" srcId="{04C56846-D82E-42BB-A5E4-90E6C53B6A65}" destId="{203545CB-9405-4057-A265-70D3C68DE830}" srcOrd="1" destOrd="0" presId="urn:microsoft.com/office/officeart/2005/8/layout/hProcess7"/>
    <dgm:cxn modelId="{65E156B9-C759-411B-9C56-A823D61B44B3}" type="presOf" srcId="{4E6E8AF1-955A-4DB6-8F09-4FC172CDE764}" destId="{8F85D35A-43C7-4DF8-B83E-DBB38F8D634E}" srcOrd="1" destOrd="0" presId="urn:microsoft.com/office/officeart/2005/8/layout/hProcess7"/>
    <dgm:cxn modelId="{73299978-DFB4-44A7-97C2-6844EC77B764}" type="presOf" srcId="{4E6E8AF1-955A-4DB6-8F09-4FC172CDE764}" destId="{1B0A4A19-D21C-4394-B763-593806CE17DC}" srcOrd="0" destOrd="0" presId="urn:microsoft.com/office/officeart/2005/8/layout/hProcess7"/>
    <dgm:cxn modelId="{98D1AF43-4554-4541-95AE-E8907656D784}" srcId="{E2F182F9-FF84-4A97-ADB0-86C9555FFAA4}" destId="{255D4228-5F42-4DA9-A301-584024497FD8}" srcOrd="2" destOrd="0" parTransId="{2E5EA131-8558-48F3-BFBF-4AEB33BDE940}" sibTransId="{7724E646-1200-4E6B-84C0-64AE5A4AE436}"/>
    <dgm:cxn modelId="{DAC02710-8739-44D0-8507-5E18C48497D4}" srcId="{4E6E8AF1-955A-4DB6-8F09-4FC172CDE764}" destId="{B87B4052-1447-4D73-AA71-52A1ED895A74}" srcOrd="2" destOrd="0" parTransId="{A7E73469-16C1-46AD-B191-379EBD06DF7E}" sibTransId="{6731BF3D-6F05-471A-ACC9-2C5D359A6914}"/>
    <dgm:cxn modelId="{90CD754C-3C59-46E8-8FAF-D70E8D192832}" srcId="{4E6E8AF1-955A-4DB6-8F09-4FC172CDE764}" destId="{679E529B-187B-442D-9920-46E921B3369D}" srcOrd="0" destOrd="0" parTransId="{D14C968B-3EDF-48DB-BA2C-1F6DF98A00B1}" sibTransId="{103B8B57-E4AA-4093-BEFC-980CB6F36F34}"/>
    <dgm:cxn modelId="{BD24FAEC-FE28-4298-86B8-BDDECE4AB660}" srcId="{E2F182F9-FF84-4A97-ADB0-86C9555FFAA4}" destId="{71BE7ACF-2BD9-4F99-82B9-B1A43D049CE5}" srcOrd="1" destOrd="0" parTransId="{36344A9C-4296-4BA9-80BD-24E1019B0878}" sibTransId="{409DF752-E064-49DB-98C7-8F9C59A562E4}"/>
    <dgm:cxn modelId="{218B89B9-B11E-47FB-9550-2525E06F6A1C}" srcId="{4E6E8AF1-955A-4DB6-8F09-4FC172CDE764}" destId="{C06B4505-1620-45A8-9A4F-2B060851CCB1}" srcOrd="1" destOrd="0" parTransId="{3C6C567B-338B-4262-A70B-42355BBF3004}" sibTransId="{F6ECECE8-9EE4-4467-8E78-967A40946327}"/>
    <dgm:cxn modelId="{6DDF593D-7791-4EB4-B702-049A798DFD62}" type="presOf" srcId="{71BE7ACF-2BD9-4F99-82B9-B1A43D049CE5}" destId="{5DDF761A-5190-4D69-A6EE-25EFE23F138E}" srcOrd="0" destOrd="0" presId="urn:microsoft.com/office/officeart/2005/8/layout/hProcess7"/>
    <dgm:cxn modelId="{3CE0A8EE-F221-4FC5-824C-F6902D7CAB2F}" type="presOf" srcId="{255D4228-5F42-4DA9-A301-584024497FD8}" destId="{65233233-D067-4F37-A205-D08B11F8C48E}" srcOrd="1" destOrd="0" presId="urn:microsoft.com/office/officeart/2005/8/layout/hProcess7"/>
    <dgm:cxn modelId="{1CCD42B8-BDD8-46F2-8998-62B3241A0BED}" type="presOf" srcId="{C06B4505-1620-45A8-9A4F-2B060851CCB1}" destId="{18913B80-75B5-4258-9D0A-D9A6471EDF65}" srcOrd="0" destOrd="1" presId="urn:microsoft.com/office/officeart/2005/8/layout/hProcess7"/>
    <dgm:cxn modelId="{5D741639-8D75-4B49-851B-0A99142608EC}" type="presOf" srcId="{B87B4052-1447-4D73-AA71-52A1ED895A74}" destId="{18913B80-75B5-4258-9D0A-D9A6471EDF65}" srcOrd="0" destOrd="2" presId="urn:microsoft.com/office/officeart/2005/8/layout/hProcess7"/>
    <dgm:cxn modelId="{FA97B6F0-EA2A-44DF-B836-0E0A8A00C07F}" type="presOf" srcId="{04C56846-D82E-42BB-A5E4-90E6C53B6A65}" destId="{C1F7EACF-DF33-4137-8D83-9F8C12C24B13}" srcOrd="0" destOrd="0" presId="urn:microsoft.com/office/officeart/2005/8/layout/hProcess7"/>
    <dgm:cxn modelId="{55FE4E60-5F8B-4460-AC3A-53811204939F}" type="presOf" srcId="{DFA1DE9C-DD97-4ADC-9048-3E1EE4D417A1}" destId="{27469193-1C2D-4902-8129-F72C8386414A}" srcOrd="0" destOrd="0" presId="urn:microsoft.com/office/officeart/2005/8/layout/hProcess7"/>
    <dgm:cxn modelId="{556128E5-B5D0-43CC-BA80-A2E99FB8F495}" srcId="{71BE7ACF-2BD9-4F99-82B9-B1A43D049CE5}" destId="{3326D225-46E0-43E6-AB15-F8D5840A54DC}" srcOrd="0" destOrd="0" parTransId="{19F7BB1F-EE2E-407B-B191-B13BCDDC2531}" sibTransId="{CA45B02D-7FDF-4616-B55A-CA29BDC3BA3C}"/>
    <dgm:cxn modelId="{E343BBB0-B371-43A8-B88E-A3E35C1D75E7}" type="presOf" srcId="{C88A26F8-F50E-486C-B564-6FD13A222F5C}" destId="{46FCE6D3-775D-4942-AA04-269F09A38293}" srcOrd="0" destOrd="1" presId="urn:microsoft.com/office/officeart/2005/8/layout/hProcess7"/>
    <dgm:cxn modelId="{361EBF14-D9C3-40BE-AB21-131832E9116D}" type="presParOf" srcId="{5E70F1BA-9DAA-48E1-B0A3-823201D57573}" destId="{51CC1734-7906-4792-9936-F95F5CE0C1CF}" srcOrd="0" destOrd="0" presId="urn:microsoft.com/office/officeart/2005/8/layout/hProcess7"/>
    <dgm:cxn modelId="{529E494D-1495-415B-91B3-92C235503EE6}" type="presParOf" srcId="{51CC1734-7906-4792-9936-F95F5CE0C1CF}" destId="{1B0A4A19-D21C-4394-B763-593806CE17DC}" srcOrd="0" destOrd="0" presId="urn:microsoft.com/office/officeart/2005/8/layout/hProcess7"/>
    <dgm:cxn modelId="{588CD5C4-C677-41B6-A6DB-81FACE51E537}" type="presParOf" srcId="{51CC1734-7906-4792-9936-F95F5CE0C1CF}" destId="{8F85D35A-43C7-4DF8-B83E-DBB38F8D634E}" srcOrd="1" destOrd="0" presId="urn:microsoft.com/office/officeart/2005/8/layout/hProcess7"/>
    <dgm:cxn modelId="{649413C3-5EDE-4DB4-8C41-A5AD5BEBDDF0}" type="presParOf" srcId="{51CC1734-7906-4792-9936-F95F5CE0C1CF}" destId="{18913B80-75B5-4258-9D0A-D9A6471EDF65}" srcOrd="2" destOrd="0" presId="urn:microsoft.com/office/officeart/2005/8/layout/hProcess7"/>
    <dgm:cxn modelId="{A02BB39A-C342-4BB5-AEC9-8D5EE6E8C041}" type="presParOf" srcId="{5E70F1BA-9DAA-48E1-B0A3-823201D57573}" destId="{64BE1D1E-8630-43E0-A71D-DBFCDAC25BE4}" srcOrd="1" destOrd="0" presId="urn:microsoft.com/office/officeart/2005/8/layout/hProcess7"/>
    <dgm:cxn modelId="{B37CB3A5-74E7-42BF-BCBB-8CE65F37026C}" type="presParOf" srcId="{5E70F1BA-9DAA-48E1-B0A3-823201D57573}" destId="{0B299047-ECBA-4742-8FD0-F2B53D2B97B5}" srcOrd="2" destOrd="0" presId="urn:microsoft.com/office/officeart/2005/8/layout/hProcess7"/>
    <dgm:cxn modelId="{A4B993E9-95A9-404F-85FC-20AFA9284A72}" type="presParOf" srcId="{0B299047-ECBA-4742-8FD0-F2B53D2B97B5}" destId="{C49321CA-CF40-474F-9BC7-D3813A13E273}" srcOrd="0" destOrd="0" presId="urn:microsoft.com/office/officeart/2005/8/layout/hProcess7"/>
    <dgm:cxn modelId="{78FE50C9-543D-4143-A3D1-BAF9CAD37755}" type="presParOf" srcId="{0B299047-ECBA-4742-8FD0-F2B53D2B97B5}" destId="{C013691E-500E-4C7D-9CA9-F5A1CC3C31AB}" srcOrd="1" destOrd="0" presId="urn:microsoft.com/office/officeart/2005/8/layout/hProcess7"/>
    <dgm:cxn modelId="{4FE80D1A-DFF9-4040-AD3E-C936BF5787E1}" type="presParOf" srcId="{0B299047-ECBA-4742-8FD0-F2B53D2B97B5}" destId="{72F169D5-E038-452A-87BD-5897C54E63BC}" srcOrd="2" destOrd="0" presId="urn:microsoft.com/office/officeart/2005/8/layout/hProcess7"/>
    <dgm:cxn modelId="{9221C8CD-6569-4386-BEC1-0C09E0E0EF25}" type="presParOf" srcId="{5E70F1BA-9DAA-48E1-B0A3-823201D57573}" destId="{D926B0FE-E296-474C-82B4-50D32E1BE0F6}" srcOrd="3" destOrd="0" presId="urn:microsoft.com/office/officeart/2005/8/layout/hProcess7"/>
    <dgm:cxn modelId="{6C5BA2E9-25C6-4C14-AA65-7C346B9684AE}" type="presParOf" srcId="{5E70F1BA-9DAA-48E1-B0A3-823201D57573}" destId="{6C247403-9790-4E5C-B6FB-04ACB24CA940}" srcOrd="4" destOrd="0" presId="urn:microsoft.com/office/officeart/2005/8/layout/hProcess7"/>
    <dgm:cxn modelId="{3AF80BFA-AC34-47BE-B951-CA26277A3ECD}" type="presParOf" srcId="{6C247403-9790-4E5C-B6FB-04ACB24CA940}" destId="{5DDF761A-5190-4D69-A6EE-25EFE23F138E}" srcOrd="0" destOrd="0" presId="urn:microsoft.com/office/officeart/2005/8/layout/hProcess7"/>
    <dgm:cxn modelId="{622705A2-2B9B-49EA-AE52-4A6D79BE07ED}" type="presParOf" srcId="{6C247403-9790-4E5C-B6FB-04ACB24CA940}" destId="{D8AC703C-7188-474D-8075-13AAA1129FB8}" srcOrd="1" destOrd="0" presId="urn:microsoft.com/office/officeart/2005/8/layout/hProcess7"/>
    <dgm:cxn modelId="{80CA81F4-3CA7-40D9-80AB-79CE1D287593}" type="presParOf" srcId="{6C247403-9790-4E5C-B6FB-04ACB24CA940}" destId="{87AFA8ED-E896-4B68-9D65-09545FAE4CCB}" srcOrd="2" destOrd="0" presId="urn:microsoft.com/office/officeart/2005/8/layout/hProcess7"/>
    <dgm:cxn modelId="{2A465C78-2542-433F-B283-462A4B312369}" type="presParOf" srcId="{5E70F1BA-9DAA-48E1-B0A3-823201D57573}" destId="{04C1D481-3AFD-4B84-BD57-CEE5B48BD548}" srcOrd="5" destOrd="0" presId="urn:microsoft.com/office/officeart/2005/8/layout/hProcess7"/>
    <dgm:cxn modelId="{F3308868-8C20-44C4-BABA-24CBFF4AA45C}" type="presParOf" srcId="{5E70F1BA-9DAA-48E1-B0A3-823201D57573}" destId="{7B97C46E-C114-45CD-ACD9-B0FFEE534C0E}" srcOrd="6" destOrd="0" presId="urn:microsoft.com/office/officeart/2005/8/layout/hProcess7"/>
    <dgm:cxn modelId="{CE0F13C6-3B08-47E5-B68A-E61D5B921EB1}" type="presParOf" srcId="{7B97C46E-C114-45CD-ACD9-B0FFEE534C0E}" destId="{929ED3B6-0BB2-4916-B8FE-0E29DF0B871D}" srcOrd="0" destOrd="0" presId="urn:microsoft.com/office/officeart/2005/8/layout/hProcess7"/>
    <dgm:cxn modelId="{D047D90E-EC92-4032-BBDD-2A0C27D69FDE}" type="presParOf" srcId="{7B97C46E-C114-45CD-ACD9-B0FFEE534C0E}" destId="{F8C421C2-D25F-478D-A26A-81B05D0113C1}" srcOrd="1" destOrd="0" presId="urn:microsoft.com/office/officeart/2005/8/layout/hProcess7"/>
    <dgm:cxn modelId="{44630D52-E7E8-4631-B918-8C412D2C6A71}" type="presParOf" srcId="{7B97C46E-C114-45CD-ACD9-B0FFEE534C0E}" destId="{FD06C027-2E12-491F-80D4-1D5CA184D4E9}" srcOrd="2" destOrd="0" presId="urn:microsoft.com/office/officeart/2005/8/layout/hProcess7"/>
    <dgm:cxn modelId="{D0AA04DA-0C38-4C64-A10E-E52BE0EB071C}" type="presParOf" srcId="{5E70F1BA-9DAA-48E1-B0A3-823201D57573}" destId="{E3E42A89-0557-46F7-AA36-61073E009489}" srcOrd="7" destOrd="0" presId="urn:microsoft.com/office/officeart/2005/8/layout/hProcess7"/>
    <dgm:cxn modelId="{5234227E-38C3-48E7-8AFF-5C02039196C2}" type="presParOf" srcId="{5E70F1BA-9DAA-48E1-B0A3-823201D57573}" destId="{9AFB27C7-74B9-4F21-ACEE-815143209790}" srcOrd="8" destOrd="0" presId="urn:microsoft.com/office/officeart/2005/8/layout/hProcess7"/>
    <dgm:cxn modelId="{56FAC7A8-CC73-47A3-91E1-9A25964D3533}" type="presParOf" srcId="{9AFB27C7-74B9-4F21-ACEE-815143209790}" destId="{7A5D451C-098D-4DCD-A8E8-7493B81CB4A3}" srcOrd="0" destOrd="0" presId="urn:microsoft.com/office/officeart/2005/8/layout/hProcess7"/>
    <dgm:cxn modelId="{0A85E89A-6534-47A9-B9CF-C97316E6D2AF}" type="presParOf" srcId="{9AFB27C7-74B9-4F21-ACEE-815143209790}" destId="{65233233-D067-4F37-A205-D08B11F8C48E}" srcOrd="1" destOrd="0" presId="urn:microsoft.com/office/officeart/2005/8/layout/hProcess7"/>
    <dgm:cxn modelId="{CBA30AF6-0B71-41A5-AFAC-DFBFE734EFD6}" type="presParOf" srcId="{9AFB27C7-74B9-4F21-ACEE-815143209790}" destId="{46FCE6D3-775D-4942-AA04-269F09A38293}" srcOrd="2" destOrd="0" presId="urn:microsoft.com/office/officeart/2005/8/layout/hProcess7"/>
    <dgm:cxn modelId="{728F9606-EFDC-4350-AA7C-4E1AE002E6B8}" type="presParOf" srcId="{5E70F1BA-9DAA-48E1-B0A3-823201D57573}" destId="{BBAED8DA-1241-47A2-B42C-1DBE02ABFDA6}" srcOrd="9" destOrd="0" presId="urn:microsoft.com/office/officeart/2005/8/layout/hProcess7"/>
    <dgm:cxn modelId="{B3373976-5EE6-4284-B295-B23E21482A7F}" type="presParOf" srcId="{5E70F1BA-9DAA-48E1-B0A3-823201D57573}" destId="{27ED7514-AD0F-4EF7-AA64-106AB2D446CF}" srcOrd="10" destOrd="0" presId="urn:microsoft.com/office/officeart/2005/8/layout/hProcess7"/>
    <dgm:cxn modelId="{49B4E4F2-67C3-4A5B-BDE3-3CBE245CB375}" type="presParOf" srcId="{27ED7514-AD0F-4EF7-AA64-106AB2D446CF}" destId="{3D3307BE-8802-4142-8C62-3D4A8E0DE7D9}" srcOrd="0" destOrd="0" presId="urn:microsoft.com/office/officeart/2005/8/layout/hProcess7"/>
    <dgm:cxn modelId="{0C93E82C-165D-456E-938E-1D9F3F230DA9}" type="presParOf" srcId="{27ED7514-AD0F-4EF7-AA64-106AB2D446CF}" destId="{97980293-C2BE-4CBF-9251-552A14A0EB35}" srcOrd="1" destOrd="0" presId="urn:microsoft.com/office/officeart/2005/8/layout/hProcess7"/>
    <dgm:cxn modelId="{F93435EC-2E34-41D0-9FA7-7A3A684BCB98}" type="presParOf" srcId="{27ED7514-AD0F-4EF7-AA64-106AB2D446CF}" destId="{D74E6D99-8672-4DF9-B01F-FF0725C8B49A}" srcOrd="2" destOrd="0" presId="urn:microsoft.com/office/officeart/2005/8/layout/hProcess7"/>
    <dgm:cxn modelId="{81FC22A4-5D14-40B0-AF3F-66FA5C21E17D}" type="presParOf" srcId="{5E70F1BA-9DAA-48E1-B0A3-823201D57573}" destId="{7A4F13EC-0811-4C96-AED1-D61A30A714D5}" srcOrd="11" destOrd="0" presId="urn:microsoft.com/office/officeart/2005/8/layout/hProcess7"/>
    <dgm:cxn modelId="{E37D1763-5C5E-4521-802B-204AEAEB2AFE}" type="presParOf" srcId="{5E70F1BA-9DAA-48E1-B0A3-823201D57573}" destId="{F8C18B95-8BBA-4BD6-B6D8-7804647B1583}" srcOrd="12" destOrd="0" presId="urn:microsoft.com/office/officeart/2005/8/layout/hProcess7"/>
    <dgm:cxn modelId="{357EF862-F847-40AA-87AD-4007C9757851}" type="presParOf" srcId="{F8C18B95-8BBA-4BD6-B6D8-7804647B1583}" destId="{C1F7EACF-DF33-4137-8D83-9F8C12C24B13}" srcOrd="0" destOrd="0" presId="urn:microsoft.com/office/officeart/2005/8/layout/hProcess7"/>
    <dgm:cxn modelId="{E92B88A1-7837-4741-845F-048501E05568}" type="presParOf" srcId="{F8C18B95-8BBA-4BD6-B6D8-7804647B1583}" destId="{203545CB-9405-4057-A265-70D3C68DE830}" srcOrd="1" destOrd="0" presId="urn:microsoft.com/office/officeart/2005/8/layout/hProcess7"/>
    <dgm:cxn modelId="{E333DFF0-5000-4AB0-98AF-8FD36BE19B1C}" type="presParOf" srcId="{F8C18B95-8BBA-4BD6-B6D8-7804647B1583}" destId="{27469193-1C2D-4902-8129-F72C8386414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6B97F-87D8-4C47-991B-D434656B15CF}">
      <dsp:nvSpPr>
        <dsp:cNvPr id="0" name=""/>
        <dsp:cNvSpPr/>
      </dsp:nvSpPr>
      <dsp:spPr>
        <a:xfrm>
          <a:off x="8043257" y="2827290"/>
          <a:ext cx="237662" cy="2376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91697-0DDA-44BA-A041-847EA4A1D52B}">
      <dsp:nvSpPr>
        <dsp:cNvPr id="0" name=""/>
        <dsp:cNvSpPr/>
      </dsp:nvSpPr>
      <dsp:spPr>
        <a:xfrm>
          <a:off x="7607681" y="2827290"/>
          <a:ext cx="237662" cy="237658"/>
        </a:xfrm>
        <a:prstGeom prst="ellipse">
          <a:avLst/>
        </a:prstGeom>
        <a:solidFill>
          <a:schemeClr val="accent5">
            <a:hueOff val="345386"/>
            <a:satOff val="-557"/>
            <a:lumOff val="238"/>
            <a:alphaOff val="0"/>
          </a:schemeClr>
        </a:solidFill>
        <a:ln w="12700" cap="flat" cmpd="sng" algn="ctr">
          <a:solidFill>
            <a:schemeClr val="accent5">
              <a:hueOff val="345386"/>
              <a:satOff val="-557"/>
              <a:lumOff val="2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5E1A4-5C39-4C30-95A0-0EE7D5056415}">
      <dsp:nvSpPr>
        <dsp:cNvPr id="0" name=""/>
        <dsp:cNvSpPr/>
      </dsp:nvSpPr>
      <dsp:spPr>
        <a:xfrm>
          <a:off x="7172104" y="2827290"/>
          <a:ext cx="237662" cy="237658"/>
        </a:xfrm>
        <a:prstGeom prst="ellipse">
          <a:avLst/>
        </a:prstGeom>
        <a:solidFill>
          <a:schemeClr val="accent5">
            <a:hueOff val="690771"/>
            <a:satOff val="-1113"/>
            <a:lumOff val="475"/>
            <a:alphaOff val="0"/>
          </a:schemeClr>
        </a:solidFill>
        <a:ln w="12700" cap="flat" cmpd="sng" algn="ctr">
          <a:solidFill>
            <a:schemeClr val="accent5">
              <a:hueOff val="690771"/>
              <a:satOff val="-1113"/>
              <a:lumOff val="4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74A11-129A-40D3-8DB4-FAEBC8B1899B}">
      <dsp:nvSpPr>
        <dsp:cNvPr id="0" name=""/>
        <dsp:cNvSpPr/>
      </dsp:nvSpPr>
      <dsp:spPr>
        <a:xfrm>
          <a:off x="6737356" y="2827290"/>
          <a:ext cx="237662" cy="237658"/>
        </a:xfrm>
        <a:prstGeom prst="ellipse">
          <a:avLst/>
        </a:prstGeom>
        <a:solidFill>
          <a:schemeClr val="accent5">
            <a:hueOff val="1036157"/>
            <a:satOff val="-1670"/>
            <a:lumOff val="713"/>
            <a:alphaOff val="0"/>
          </a:schemeClr>
        </a:solidFill>
        <a:ln w="12700" cap="flat" cmpd="sng" algn="ctr">
          <a:solidFill>
            <a:schemeClr val="accent5">
              <a:hueOff val="1036157"/>
              <a:satOff val="-1670"/>
              <a:lumOff val="7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BA2D8-DF3B-49E8-9E4C-E22FF0DD32A6}">
      <dsp:nvSpPr>
        <dsp:cNvPr id="0" name=""/>
        <dsp:cNvSpPr/>
      </dsp:nvSpPr>
      <dsp:spPr>
        <a:xfrm>
          <a:off x="6301780" y="2827290"/>
          <a:ext cx="237662" cy="237658"/>
        </a:xfrm>
        <a:prstGeom prst="ellipse">
          <a:avLst/>
        </a:prstGeom>
        <a:solidFill>
          <a:schemeClr val="accent5">
            <a:hueOff val="1381543"/>
            <a:satOff val="-2227"/>
            <a:lumOff val="951"/>
            <a:alphaOff val="0"/>
          </a:schemeClr>
        </a:solidFill>
        <a:ln w="12700" cap="flat" cmpd="sng" algn="ctr">
          <a:solidFill>
            <a:schemeClr val="accent5">
              <a:hueOff val="1381543"/>
              <a:satOff val="-2227"/>
              <a:lumOff val="9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7107F-76E0-450C-890E-550BD84B414B}">
      <dsp:nvSpPr>
        <dsp:cNvPr id="0" name=""/>
        <dsp:cNvSpPr/>
      </dsp:nvSpPr>
      <dsp:spPr>
        <a:xfrm>
          <a:off x="5628541" y="2708461"/>
          <a:ext cx="475324" cy="475708"/>
        </a:xfrm>
        <a:prstGeom prst="ellipse">
          <a:avLst/>
        </a:prstGeom>
        <a:solidFill>
          <a:schemeClr val="accent5">
            <a:hueOff val="1726928"/>
            <a:satOff val="-2784"/>
            <a:lumOff val="1188"/>
            <a:alphaOff val="0"/>
          </a:schemeClr>
        </a:solidFill>
        <a:ln w="12700" cap="flat" cmpd="sng" algn="ctr">
          <a:solidFill>
            <a:schemeClr val="accent5">
              <a:hueOff val="1726928"/>
              <a:satOff val="-2784"/>
              <a:lumOff val="11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C2D17-A3E7-4617-B304-15371416C58A}">
      <dsp:nvSpPr>
        <dsp:cNvPr id="0" name=""/>
        <dsp:cNvSpPr/>
      </dsp:nvSpPr>
      <dsp:spPr>
        <a:xfrm>
          <a:off x="7655710" y="2336337"/>
          <a:ext cx="237662" cy="237658"/>
        </a:xfrm>
        <a:prstGeom prst="ellipse">
          <a:avLst/>
        </a:prstGeom>
        <a:solidFill>
          <a:schemeClr val="accent5">
            <a:hueOff val="2072314"/>
            <a:satOff val="-3340"/>
            <a:lumOff val="1426"/>
            <a:alphaOff val="0"/>
          </a:schemeClr>
        </a:solidFill>
        <a:ln w="12700" cap="flat" cmpd="sng" algn="ctr">
          <a:solidFill>
            <a:schemeClr val="accent5">
              <a:hueOff val="2072314"/>
              <a:satOff val="-3340"/>
              <a:lumOff val="14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146FE-1A79-4CFD-BD14-0AB16DBC2260}">
      <dsp:nvSpPr>
        <dsp:cNvPr id="0" name=""/>
        <dsp:cNvSpPr/>
      </dsp:nvSpPr>
      <dsp:spPr>
        <a:xfrm>
          <a:off x="7655710" y="3321761"/>
          <a:ext cx="237662" cy="237658"/>
        </a:xfrm>
        <a:prstGeom prst="ellipse">
          <a:avLst/>
        </a:prstGeom>
        <a:solidFill>
          <a:schemeClr val="accent5">
            <a:hueOff val="2417699"/>
            <a:satOff val="-3897"/>
            <a:lumOff val="1664"/>
            <a:alphaOff val="0"/>
          </a:schemeClr>
        </a:solidFill>
        <a:ln w="12700" cap="flat" cmpd="sng" algn="ctr">
          <a:solidFill>
            <a:schemeClr val="accent5">
              <a:hueOff val="2417699"/>
              <a:satOff val="-3897"/>
              <a:lumOff val="16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01B4E-9E13-42E3-AE95-7CC0B9A05342}">
      <dsp:nvSpPr>
        <dsp:cNvPr id="0" name=""/>
        <dsp:cNvSpPr/>
      </dsp:nvSpPr>
      <dsp:spPr>
        <a:xfrm>
          <a:off x="7867702" y="2549761"/>
          <a:ext cx="237662" cy="237658"/>
        </a:xfrm>
        <a:prstGeom prst="ellipse">
          <a:avLst/>
        </a:prstGeom>
        <a:solidFill>
          <a:schemeClr val="accent5">
            <a:hueOff val="2763085"/>
            <a:satOff val="-4454"/>
            <a:lumOff val="1901"/>
            <a:alphaOff val="0"/>
          </a:schemeClr>
        </a:solidFill>
        <a:ln w="12700" cap="flat" cmpd="sng" algn="ctr">
          <a:solidFill>
            <a:schemeClr val="accent5">
              <a:hueOff val="2763085"/>
              <a:satOff val="-4454"/>
              <a:lumOff val="19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423DF-50BF-4E0C-99A4-80EC546DE15E}">
      <dsp:nvSpPr>
        <dsp:cNvPr id="0" name=""/>
        <dsp:cNvSpPr/>
      </dsp:nvSpPr>
      <dsp:spPr>
        <a:xfrm>
          <a:off x="7881779" y="3109510"/>
          <a:ext cx="237662" cy="237658"/>
        </a:xfrm>
        <a:prstGeom prst="ellipse">
          <a:avLst/>
        </a:prstGeom>
        <a:solidFill>
          <a:schemeClr val="accent5">
            <a:hueOff val="3108471"/>
            <a:satOff val="-5011"/>
            <a:lumOff val="2139"/>
            <a:alphaOff val="0"/>
          </a:schemeClr>
        </a:solidFill>
        <a:ln w="12700" cap="flat" cmpd="sng" algn="ctr">
          <a:solidFill>
            <a:schemeClr val="accent5">
              <a:hueOff val="3108471"/>
              <a:satOff val="-5011"/>
              <a:lumOff val="21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B4827-0845-46C8-95EA-BC6071F00AAF}">
      <dsp:nvSpPr>
        <dsp:cNvPr id="0" name=""/>
        <dsp:cNvSpPr/>
      </dsp:nvSpPr>
      <dsp:spPr>
        <a:xfrm>
          <a:off x="3025020" y="1742972"/>
          <a:ext cx="2406435" cy="2406685"/>
        </a:xfrm>
        <a:prstGeom prst="ellipse">
          <a:avLst/>
        </a:prstGeom>
        <a:solidFill>
          <a:schemeClr val="accent5">
            <a:hueOff val="3453856"/>
            <a:satOff val="-5567"/>
            <a:lumOff val="2377"/>
            <a:alphaOff val="0"/>
          </a:schemeClr>
        </a:solidFill>
        <a:ln w="12700" cap="flat" cmpd="sng" algn="ctr">
          <a:solidFill>
            <a:schemeClr val="accent5">
              <a:hueOff val="3453856"/>
              <a:satOff val="-5567"/>
              <a:lumOff val="23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Domain covered </a:t>
          </a:r>
          <a:endParaRPr lang="en-IN" sz="3700" kern="1200" dirty="0" smtClean="0"/>
        </a:p>
      </dsp:txBody>
      <dsp:txXfrm>
        <a:off x="3377434" y="2095423"/>
        <a:ext cx="1701607" cy="1701783"/>
      </dsp:txXfrm>
    </dsp:sp>
    <dsp:sp modelId="{3FF58980-1B31-4463-9EEF-C574D3797C30}">
      <dsp:nvSpPr>
        <dsp:cNvPr id="0" name=""/>
        <dsp:cNvSpPr/>
      </dsp:nvSpPr>
      <dsp:spPr>
        <a:xfrm>
          <a:off x="2845324" y="1537366"/>
          <a:ext cx="475324" cy="475708"/>
        </a:xfrm>
        <a:prstGeom prst="ellipse">
          <a:avLst/>
        </a:prstGeom>
        <a:solidFill>
          <a:schemeClr val="accent5">
            <a:hueOff val="3799242"/>
            <a:satOff val="-6124"/>
            <a:lumOff val="2614"/>
            <a:alphaOff val="0"/>
          </a:schemeClr>
        </a:solidFill>
        <a:ln w="12700" cap="flat" cmpd="sng" algn="ctr">
          <a:solidFill>
            <a:schemeClr val="accent5">
              <a:hueOff val="3799242"/>
              <a:satOff val="-6124"/>
              <a:lumOff val="26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46819-368D-417D-8A7A-41E3ECE96459}">
      <dsp:nvSpPr>
        <dsp:cNvPr id="0" name=""/>
        <dsp:cNvSpPr/>
      </dsp:nvSpPr>
      <dsp:spPr>
        <a:xfrm>
          <a:off x="2540586" y="1286418"/>
          <a:ext cx="237662" cy="237658"/>
        </a:xfrm>
        <a:prstGeom prst="ellipse">
          <a:avLst/>
        </a:prstGeom>
        <a:solidFill>
          <a:schemeClr val="accent5">
            <a:hueOff val="4144628"/>
            <a:satOff val="-6681"/>
            <a:lumOff val="2852"/>
            <a:alphaOff val="0"/>
          </a:schemeClr>
        </a:solidFill>
        <a:ln w="12700" cap="flat" cmpd="sng" algn="ctr">
          <a:solidFill>
            <a:schemeClr val="accent5">
              <a:hueOff val="4144628"/>
              <a:satOff val="-6681"/>
              <a:lumOff val="28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F978A-3B02-42FF-AB3C-6BBF84BA5F75}">
      <dsp:nvSpPr>
        <dsp:cNvPr id="0" name=""/>
        <dsp:cNvSpPr/>
      </dsp:nvSpPr>
      <dsp:spPr>
        <a:xfrm>
          <a:off x="2032965" y="1286418"/>
          <a:ext cx="237662" cy="237658"/>
        </a:xfrm>
        <a:prstGeom prst="ellipse">
          <a:avLst/>
        </a:prstGeom>
        <a:solidFill>
          <a:schemeClr val="accent5">
            <a:hueOff val="4490013"/>
            <a:satOff val="-7237"/>
            <a:lumOff val="3090"/>
            <a:alphaOff val="0"/>
          </a:schemeClr>
        </a:solidFill>
        <a:ln w="12700" cap="flat" cmpd="sng" algn="ctr">
          <a:solidFill>
            <a:schemeClr val="accent5">
              <a:hueOff val="4490013"/>
              <a:satOff val="-7237"/>
              <a:lumOff val="30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D7D85-A4FF-4FBD-8B63-DF3211ACD339}">
      <dsp:nvSpPr>
        <dsp:cNvPr id="0" name=""/>
        <dsp:cNvSpPr/>
      </dsp:nvSpPr>
      <dsp:spPr>
        <a:xfrm>
          <a:off x="1525345" y="1286418"/>
          <a:ext cx="237662" cy="237658"/>
        </a:xfrm>
        <a:prstGeom prst="ellipse">
          <a:avLst/>
        </a:prstGeom>
        <a:solidFill>
          <a:schemeClr val="accent5">
            <a:hueOff val="4835399"/>
            <a:satOff val="-7794"/>
            <a:lumOff val="3327"/>
            <a:alphaOff val="0"/>
          </a:schemeClr>
        </a:solidFill>
        <a:ln w="12700" cap="flat" cmpd="sng" algn="ctr">
          <a:solidFill>
            <a:schemeClr val="accent5">
              <a:hueOff val="4835399"/>
              <a:satOff val="-7794"/>
              <a:lumOff val="3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BEE35-53E6-47AD-BCA6-E90FDC720852}">
      <dsp:nvSpPr>
        <dsp:cNvPr id="0" name=""/>
        <dsp:cNvSpPr/>
      </dsp:nvSpPr>
      <dsp:spPr>
        <a:xfrm>
          <a:off x="1017725" y="1286418"/>
          <a:ext cx="237662" cy="237658"/>
        </a:xfrm>
        <a:prstGeom prst="ellipse">
          <a:avLst/>
        </a:prstGeom>
        <a:solidFill>
          <a:schemeClr val="accent5">
            <a:hueOff val="5180785"/>
            <a:satOff val="-8351"/>
            <a:lumOff val="3565"/>
            <a:alphaOff val="0"/>
          </a:schemeClr>
        </a:solidFill>
        <a:ln w="12700" cap="flat" cmpd="sng" algn="ctr">
          <a:solidFill>
            <a:schemeClr val="accent5">
              <a:hueOff val="5180785"/>
              <a:satOff val="-8351"/>
              <a:lumOff val="35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AEC0A-7299-42BD-934E-80C8C38C98E8}">
      <dsp:nvSpPr>
        <dsp:cNvPr id="0" name=""/>
        <dsp:cNvSpPr/>
      </dsp:nvSpPr>
      <dsp:spPr>
        <a:xfrm>
          <a:off x="509276" y="1286418"/>
          <a:ext cx="237662" cy="237658"/>
        </a:xfrm>
        <a:prstGeom prst="ellipse">
          <a:avLst/>
        </a:prstGeom>
        <a:solidFill>
          <a:schemeClr val="accent5">
            <a:hueOff val="5526170"/>
            <a:satOff val="-8908"/>
            <a:lumOff val="3803"/>
            <a:alphaOff val="0"/>
          </a:schemeClr>
        </a:solidFill>
        <a:ln w="12700" cap="flat" cmpd="sng" algn="ctr">
          <a:solidFill>
            <a:schemeClr val="accent5">
              <a:hueOff val="5526170"/>
              <a:satOff val="-8908"/>
              <a:lumOff val="38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C885E-B8C5-4B81-AE98-74CB991F700B}">
      <dsp:nvSpPr>
        <dsp:cNvPr id="0" name=""/>
        <dsp:cNvSpPr/>
      </dsp:nvSpPr>
      <dsp:spPr>
        <a:xfrm>
          <a:off x="1656" y="1286418"/>
          <a:ext cx="237662" cy="237658"/>
        </a:xfrm>
        <a:prstGeom prst="ellipse">
          <a:avLst/>
        </a:prstGeom>
        <a:solidFill>
          <a:schemeClr val="accent5">
            <a:hueOff val="5871556"/>
            <a:satOff val="-9464"/>
            <a:lumOff val="4040"/>
            <a:alphaOff val="0"/>
          </a:schemeClr>
        </a:solidFill>
        <a:ln w="12700" cap="flat" cmpd="sng" algn="ctr">
          <a:solidFill>
            <a:schemeClr val="accent5">
              <a:hueOff val="5871556"/>
              <a:satOff val="-9464"/>
              <a:lumOff val="4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FA7B4-FF66-4DAC-8B47-72562CE669F4}">
      <dsp:nvSpPr>
        <dsp:cNvPr id="0" name=""/>
        <dsp:cNvSpPr/>
      </dsp:nvSpPr>
      <dsp:spPr>
        <a:xfrm>
          <a:off x="0" y="673117"/>
          <a:ext cx="2785701" cy="611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Atm withdrawal</a:t>
          </a:r>
          <a:endParaRPr lang="en-IN" sz="2300" kern="1200" dirty="0"/>
        </a:p>
      </dsp:txBody>
      <dsp:txXfrm>
        <a:off x="0" y="673117"/>
        <a:ext cx="2785701" cy="611345"/>
      </dsp:txXfrm>
    </dsp:sp>
    <dsp:sp modelId="{37F4220B-1B52-4A0F-96AA-8408A216B215}">
      <dsp:nvSpPr>
        <dsp:cNvPr id="0" name=""/>
        <dsp:cNvSpPr/>
      </dsp:nvSpPr>
      <dsp:spPr>
        <a:xfrm>
          <a:off x="2351781" y="2708461"/>
          <a:ext cx="475324" cy="475708"/>
        </a:xfrm>
        <a:prstGeom prst="ellipse">
          <a:avLst/>
        </a:prstGeom>
        <a:solidFill>
          <a:schemeClr val="accent5">
            <a:hueOff val="6907713"/>
            <a:satOff val="-11135"/>
            <a:lumOff val="4753"/>
            <a:alphaOff val="0"/>
          </a:schemeClr>
        </a:solidFill>
        <a:ln w="12700" cap="flat" cmpd="sng" algn="ctr">
          <a:solidFill>
            <a:schemeClr val="accent5">
              <a:hueOff val="6907713"/>
              <a:satOff val="-11135"/>
              <a:lumOff val="47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D0774-794D-41C4-99C8-35B591DFAFB2}">
      <dsp:nvSpPr>
        <dsp:cNvPr id="0" name=""/>
        <dsp:cNvSpPr/>
      </dsp:nvSpPr>
      <dsp:spPr>
        <a:xfrm>
          <a:off x="1881425" y="2827290"/>
          <a:ext cx="237662" cy="237658"/>
        </a:xfrm>
        <a:prstGeom prst="ellipse">
          <a:avLst/>
        </a:prstGeom>
        <a:solidFill>
          <a:schemeClr val="accent5">
            <a:hueOff val="7253098"/>
            <a:satOff val="-11691"/>
            <a:lumOff val="4991"/>
            <a:alphaOff val="0"/>
          </a:schemeClr>
        </a:solidFill>
        <a:ln w="12700" cap="flat" cmpd="sng" algn="ctr">
          <a:solidFill>
            <a:schemeClr val="accent5">
              <a:hueOff val="7253098"/>
              <a:satOff val="-11691"/>
              <a:lumOff val="49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2DBB0-CA32-4728-92BA-BE414C109FE0}">
      <dsp:nvSpPr>
        <dsp:cNvPr id="0" name=""/>
        <dsp:cNvSpPr/>
      </dsp:nvSpPr>
      <dsp:spPr>
        <a:xfrm>
          <a:off x="1411896" y="2827290"/>
          <a:ext cx="237662" cy="237658"/>
        </a:xfrm>
        <a:prstGeom prst="ellipse">
          <a:avLst/>
        </a:prstGeom>
        <a:solidFill>
          <a:schemeClr val="accent5">
            <a:hueOff val="7598484"/>
            <a:satOff val="-12248"/>
            <a:lumOff val="5229"/>
            <a:alphaOff val="0"/>
          </a:schemeClr>
        </a:solidFill>
        <a:ln w="12700" cap="flat" cmpd="sng" algn="ctr">
          <a:solidFill>
            <a:schemeClr val="accent5">
              <a:hueOff val="7598484"/>
              <a:satOff val="-12248"/>
              <a:lumOff val="52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69F13-45B3-4FA9-9623-817E31E19C31}">
      <dsp:nvSpPr>
        <dsp:cNvPr id="0" name=""/>
        <dsp:cNvSpPr/>
      </dsp:nvSpPr>
      <dsp:spPr>
        <a:xfrm>
          <a:off x="941540" y="2827290"/>
          <a:ext cx="237662" cy="237658"/>
        </a:xfrm>
        <a:prstGeom prst="ellipse">
          <a:avLst/>
        </a:prstGeom>
        <a:solidFill>
          <a:schemeClr val="accent5">
            <a:hueOff val="7943870"/>
            <a:satOff val="-12805"/>
            <a:lumOff val="5466"/>
            <a:alphaOff val="0"/>
          </a:schemeClr>
        </a:solidFill>
        <a:ln w="12700" cap="flat" cmpd="sng" algn="ctr">
          <a:solidFill>
            <a:schemeClr val="accent5">
              <a:hueOff val="7943870"/>
              <a:satOff val="-12805"/>
              <a:lumOff val="54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54D38-05C2-4466-8147-188EFF50C717}">
      <dsp:nvSpPr>
        <dsp:cNvPr id="0" name=""/>
        <dsp:cNvSpPr/>
      </dsp:nvSpPr>
      <dsp:spPr>
        <a:xfrm>
          <a:off x="472012" y="2827290"/>
          <a:ext cx="237662" cy="237658"/>
        </a:xfrm>
        <a:prstGeom prst="ellipse">
          <a:avLst/>
        </a:prstGeom>
        <a:solidFill>
          <a:schemeClr val="accent5">
            <a:hueOff val="8289255"/>
            <a:satOff val="-13361"/>
            <a:lumOff val="5704"/>
            <a:alphaOff val="0"/>
          </a:schemeClr>
        </a:solidFill>
        <a:ln w="12700" cap="flat" cmpd="sng" algn="ctr">
          <a:solidFill>
            <a:schemeClr val="accent5">
              <a:hueOff val="8289255"/>
              <a:satOff val="-13361"/>
              <a:lumOff val="57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71D30-1E1B-4287-A98A-AC2EFA6C3F7A}">
      <dsp:nvSpPr>
        <dsp:cNvPr id="0" name=""/>
        <dsp:cNvSpPr/>
      </dsp:nvSpPr>
      <dsp:spPr>
        <a:xfrm>
          <a:off x="1656" y="2827290"/>
          <a:ext cx="237662" cy="237658"/>
        </a:xfrm>
        <a:prstGeom prst="ellipse">
          <a:avLst/>
        </a:prstGeom>
        <a:solidFill>
          <a:schemeClr val="accent5">
            <a:hueOff val="8634641"/>
            <a:satOff val="-13918"/>
            <a:lumOff val="5942"/>
            <a:alphaOff val="0"/>
          </a:schemeClr>
        </a:solidFill>
        <a:ln w="12700" cap="flat" cmpd="sng" algn="ctr">
          <a:solidFill>
            <a:schemeClr val="accent5">
              <a:hueOff val="8634641"/>
              <a:satOff val="-13918"/>
              <a:lumOff val="5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D63E2-E51C-4B77-A8EB-EB617F511E8E}">
      <dsp:nvSpPr>
        <dsp:cNvPr id="0" name=""/>
        <dsp:cNvSpPr/>
      </dsp:nvSpPr>
      <dsp:spPr>
        <a:xfrm>
          <a:off x="0" y="2219072"/>
          <a:ext cx="2106666" cy="611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Offline Shopping</a:t>
          </a:r>
          <a:endParaRPr lang="en-IN" sz="2300" kern="1200" dirty="0"/>
        </a:p>
      </dsp:txBody>
      <dsp:txXfrm>
        <a:off x="0" y="2219072"/>
        <a:ext cx="2106666" cy="611345"/>
      </dsp:txXfrm>
    </dsp:sp>
    <dsp:sp modelId="{C7547735-4EB3-4340-8574-748925942325}">
      <dsp:nvSpPr>
        <dsp:cNvPr id="0" name=""/>
        <dsp:cNvSpPr/>
      </dsp:nvSpPr>
      <dsp:spPr>
        <a:xfrm>
          <a:off x="2845324" y="3860011"/>
          <a:ext cx="475324" cy="475708"/>
        </a:xfrm>
        <a:prstGeom prst="ellipse">
          <a:avLst/>
        </a:prstGeom>
        <a:solidFill>
          <a:schemeClr val="accent5">
            <a:hueOff val="9325412"/>
            <a:satOff val="-15032"/>
            <a:lumOff val="6417"/>
            <a:alphaOff val="0"/>
          </a:schemeClr>
        </a:solidFill>
        <a:ln w="12700" cap="flat" cmpd="sng" algn="ctr">
          <a:solidFill>
            <a:schemeClr val="accent5">
              <a:hueOff val="9325412"/>
              <a:satOff val="-15032"/>
              <a:lumOff val="64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BEAA2-40A9-4E47-9396-1CB4BB8D7607}">
      <dsp:nvSpPr>
        <dsp:cNvPr id="0" name=""/>
        <dsp:cNvSpPr/>
      </dsp:nvSpPr>
      <dsp:spPr>
        <a:xfrm>
          <a:off x="2540586" y="4344319"/>
          <a:ext cx="237662" cy="237658"/>
        </a:xfrm>
        <a:prstGeom prst="ellipse">
          <a:avLst/>
        </a:prstGeom>
        <a:solidFill>
          <a:schemeClr val="accent5">
            <a:hueOff val="9670798"/>
            <a:satOff val="-15588"/>
            <a:lumOff val="6655"/>
            <a:alphaOff val="0"/>
          </a:schemeClr>
        </a:solidFill>
        <a:ln w="12700" cap="flat" cmpd="sng" algn="ctr">
          <a:solidFill>
            <a:schemeClr val="accent5">
              <a:hueOff val="9670798"/>
              <a:satOff val="-15588"/>
              <a:lumOff val="66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9848C-EC82-475E-A4FC-C972CCA97405}">
      <dsp:nvSpPr>
        <dsp:cNvPr id="0" name=""/>
        <dsp:cNvSpPr/>
      </dsp:nvSpPr>
      <dsp:spPr>
        <a:xfrm>
          <a:off x="2032965" y="4344319"/>
          <a:ext cx="237662" cy="237658"/>
        </a:xfrm>
        <a:prstGeom prst="ellipse">
          <a:avLst/>
        </a:prstGeom>
        <a:solidFill>
          <a:schemeClr val="accent5">
            <a:hueOff val="10016183"/>
            <a:satOff val="-16145"/>
            <a:lumOff val="6892"/>
            <a:alphaOff val="0"/>
          </a:schemeClr>
        </a:solidFill>
        <a:ln w="12700" cap="flat" cmpd="sng" algn="ctr">
          <a:solidFill>
            <a:schemeClr val="accent5">
              <a:hueOff val="10016183"/>
              <a:satOff val="-16145"/>
              <a:lumOff val="68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9F467-7A42-448D-8BDA-FE19DE29F5D7}">
      <dsp:nvSpPr>
        <dsp:cNvPr id="0" name=""/>
        <dsp:cNvSpPr/>
      </dsp:nvSpPr>
      <dsp:spPr>
        <a:xfrm>
          <a:off x="1525345" y="4344319"/>
          <a:ext cx="237662" cy="237658"/>
        </a:xfrm>
        <a:prstGeom prst="ellipse">
          <a:avLst/>
        </a:prstGeom>
        <a:solidFill>
          <a:schemeClr val="accent5">
            <a:hueOff val="10361570"/>
            <a:satOff val="-16702"/>
            <a:lumOff val="7130"/>
            <a:alphaOff val="0"/>
          </a:schemeClr>
        </a:solidFill>
        <a:ln w="12700" cap="flat" cmpd="sng" algn="ctr">
          <a:solidFill>
            <a:schemeClr val="accent5">
              <a:hueOff val="10361570"/>
              <a:satOff val="-16702"/>
              <a:lumOff val="71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D3C99-C40E-4CEC-B2E4-953949922582}">
      <dsp:nvSpPr>
        <dsp:cNvPr id="0" name=""/>
        <dsp:cNvSpPr/>
      </dsp:nvSpPr>
      <dsp:spPr>
        <a:xfrm>
          <a:off x="1017725" y="4344319"/>
          <a:ext cx="237662" cy="237658"/>
        </a:xfrm>
        <a:prstGeom prst="ellipse">
          <a:avLst/>
        </a:prstGeom>
        <a:solidFill>
          <a:schemeClr val="accent5">
            <a:hueOff val="10706955"/>
            <a:satOff val="-17259"/>
            <a:lumOff val="7368"/>
            <a:alphaOff val="0"/>
          </a:schemeClr>
        </a:solidFill>
        <a:ln w="12700" cap="flat" cmpd="sng" algn="ctr">
          <a:solidFill>
            <a:schemeClr val="accent5">
              <a:hueOff val="10706955"/>
              <a:satOff val="-17259"/>
              <a:lumOff val="73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9A170-6A9F-4E5F-8453-77E5E7624A62}">
      <dsp:nvSpPr>
        <dsp:cNvPr id="0" name=""/>
        <dsp:cNvSpPr/>
      </dsp:nvSpPr>
      <dsp:spPr>
        <a:xfrm>
          <a:off x="509276" y="4344319"/>
          <a:ext cx="237662" cy="237658"/>
        </a:xfrm>
        <a:prstGeom prst="ellipse">
          <a:avLst/>
        </a:prstGeom>
        <a:solidFill>
          <a:schemeClr val="accent5">
            <a:hueOff val="11052340"/>
            <a:satOff val="-17815"/>
            <a:lumOff val="7605"/>
            <a:alphaOff val="0"/>
          </a:schemeClr>
        </a:solidFill>
        <a:ln w="12700" cap="flat" cmpd="sng" algn="ctr">
          <a:solidFill>
            <a:schemeClr val="accent5">
              <a:hueOff val="11052340"/>
              <a:satOff val="-17815"/>
              <a:lumOff val="7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8C9DC-A1D4-48CB-AAB8-8799BBC44CDE}">
      <dsp:nvSpPr>
        <dsp:cNvPr id="0" name=""/>
        <dsp:cNvSpPr/>
      </dsp:nvSpPr>
      <dsp:spPr>
        <a:xfrm>
          <a:off x="1656" y="4344319"/>
          <a:ext cx="237662" cy="237658"/>
        </a:xfrm>
        <a:prstGeom prst="ellipse">
          <a:avLst/>
        </a:prstGeom>
        <a:solidFill>
          <a:schemeClr val="accent5">
            <a:hueOff val="11397726"/>
            <a:satOff val="-18372"/>
            <a:lumOff val="7843"/>
            <a:alphaOff val="0"/>
          </a:schemeClr>
        </a:solidFill>
        <a:ln w="12700" cap="flat" cmpd="sng" algn="ctr">
          <a:solidFill>
            <a:schemeClr val="accent5">
              <a:hueOff val="11397726"/>
              <a:satOff val="-18372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FE45F-0030-4C46-A00C-D0CEFA35C5DE}">
      <dsp:nvSpPr>
        <dsp:cNvPr id="0" name=""/>
        <dsp:cNvSpPr/>
      </dsp:nvSpPr>
      <dsp:spPr>
        <a:xfrm>
          <a:off x="0" y="3730628"/>
          <a:ext cx="2785701" cy="611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Online Transactions</a:t>
          </a:r>
          <a:endParaRPr lang="en-IN" sz="2300" kern="1200" dirty="0"/>
        </a:p>
      </dsp:txBody>
      <dsp:txXfrm>
        <a:off x="0" y="3730628"/>
        <a:ext cx="2785701" cy="611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9E79B-10C5-4DDD-BC27-1CD56E6D3475}">
      <dsp:nvSpPr>
        <dsp:cNvPr id="0" name=""/>
        <dsp:cNvSpPr/>
      </dsp:nvSpPr>
      <dsp:spPr>
        <a:xfrm rot="5400000">
          <a:off x="1582809" y="1662042"/>
          <a:ext cx="1469933" cy="16734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61D692-6E10-4658-9FF6-AC3B35F88899}">
      <dsp:nvSpPr>
        <dsp:cNvPr id="0" name=""/>
        <dsp:cNvSpPr/>
      </dsp:nvSpPr>
      <dsp:spPr>
        <a:xfrm>
          <a:off x="1193366" y="32591"/>
          <a:ext cx="2474502" cy="173207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Loss of Atm</a:t>
          </a:r>
          <a:endParaRPr lang="en-IN" sz="3300" kern="1200" dirty="0"/>
        </a:p>
      </dsp:txBody>
      <dsp:txXfrm>
        <a:off x="1277934" y="117159"/>
        <a:ext cx="2305366" cy="1562935"/>
      </dsp:txXfrm>
    </dsp:sp>
    <dsp:sp modelId="{9E384D39-19D6-40C7-BFFE-8F9B1697CE7B}">
      <dsp:nvSpPr>
        <dsp:cNvPr id="0" name=""/>
        <dsp:cNvSpPr/>
      </dsp:nvSpPr>
      <dsp:spPr>
        <a:xfrm>
          <a:off x="3667869" y="197784"/>
          <a:ext cx="1799717" cy="1399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745F8-94CF-449B-BEB3-92B3663F8904}">
      <dsp:nvSpPr>
        <dsp:cNvPr id="0" name=""/>
        <dsp:cNvSpPr/>
      </dsp:nvSpPr>
      <dsp:spPr>
        <a:xfrm rot="5400000">
          <a:off x="3634435" y="3607730"/>
          <a:ext cx="1469933" cy="16734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17711111"/>
            <a:satOff val="3739"/>
            <a:lumOff val="9023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ED3C4E9-CE19-494E-BB09-500F9B170D7C}">
      <dsp:nvSpPr>
        <dsp:cNvPr id="0" name=""/>
        <dsp:cNvSpPr/>
      </dsp:nvSpPr>
      <dsp:spPr>
        <a:xfrm>
          <a:off x="3244992" y="1978280"/>
          <a:ext cx="2474502" cy="173207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-8417649"/>
                <a:satOff val="10000"/>
                <a:lumOff val="-60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417649"/>
                <a:satOff val="10000"/>
                <a:lumOff val="-60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417649"/>
                <a:satOff val="10000"/>
                <a:lumOff val="-60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Generation of e-card</a:t>
          </a:r>
          <a:endParaRPr lang="en-IN" sz="3300" kern="1200" dirty="0"/>
        </a:p>
      </dsp:txBody>
      <dsp:txXfrm>
        <a:off x="3329560" y="2062848"/>
        <a:ext cx="2305366" cy="1562935"/>
      </dsp:txXfrm>
    </dsp:sp>
    <dsp:sp modelId="{035FF459-778D-4453-AD3D-4F84EA6D86F5}">
      <dsp:nvSpPr>
        <dsp:cNvPr id="0" name=""/>
        <dsp:cNvSpPr/>
      </dsp:nvSpPr>
      <dsp:spPr>
        <a:xfrm>
          <a:off x="5719495" y="2143472"/>
          <a:ext cx="1799717" cy="1399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849D9-89C3-4C0F-92C8-B1E286B95FDA}">
      <dsp:nvSpPr>
        <dsp:cNvPr id="0" name=""/>
        <dsp:cNvSpPr/>
      </dsp:nvSpPr>
      <dsp:spPr>
        <a:xfrm>
          <a:off x="5296618" y="3923968"/>
          <a:ext cx="2474502" cy="173207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-16835297"/>
                <a:satOff val="20000"/>
                <a:lumOff val="-1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835297"/>
                <a:satOff val="20000"/>
                <a:lumOff val="-1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835297"/>
                <a:satOff val="20000"/>
                <a:lumOff val="-1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Happy Shopping</a:t>
          </a:r>
          <a:endParaRPr lang="en-IN" sz="3300" kern="1200" dirty="0"/>
        </a:p>
      </dsp:txBody>
      <dsp:txXfrm>
        <a:off x="5381186" y="4008536"/>
        <a:ext cx="2305366" cy="156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A4A19-D21C-4394-B763-593806CE17DC}">
      <dsp:nvSpPr>
        <dsp:cNvPr id="0" name=""/>
        <dsp:cNvSpPr/>
      </dsp:nvSpPr>
      <dsp:spPr>
        <a:xfrm>
          <a:off x="3584" y="1406782"/>
          <a:ext cx="2155862" cy="258703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FRONTEND</a:t>
          </a:r>
          <a:endParaRPr lang="en-IN" sz="2200" kern="1200" dirty="0"/>
        </a:p>
      </dsp:txBody>
      <dsp:txXfrm rot="16200000">
        <a:off x="-841514" y="2251880"/>
        <a:ext cx="2121368" cy="431172"/>
      </dsp:txXfrm>
    </dsp:sp>
    <dsp:sp modelId="{18913B80-75B5-4258-9D0A-D9A6471EDF65}">
      <dsp:nvSpPr>
        <dsp:cNvPr id="0" name=""/>
        <dsp:cNvSpPr/>
      </dsp:nvSpPr>
      <dsp:spPr>
        <a:xfrm>
          <a:off x="434756" y="1406782"/>
          <a:ext cx="1606117" cy="2587035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HTML</a:t>
          </a:r>
          <a:endParaRPr lang="en-IN" sz="2100" kern="1200" dirty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CSS</a:t>
          </a:r>
          <a:endParaRPr lang="en-IN" sz="2100" kern="1200" dirty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JavaScript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Bootstrap</a:t>
          </a:r>
          <a:endParaRPr lang="en-IN" sz="2100" kern="1200" dirty="0"/>
        </a:p>
      </dsp:txBody>
      <dsp:txXfrm>
        <a:off x="434756" y="1406782"/>
        <a:ext cx="1606117" cy="2587035"/>
      </dsp:txXfrm>
    </dsp:sp>
    <dsp:sp modelId="{5DDF761A-5190-4D69-A6EE-25EFE23F138E}">
      <dsp:nvSpPr>
        <dsp:cNvPr id="0" name=""/>
        <dsp:cNvSpPr/>
      </dsp:nvSpPr>
      <dsp:spPr>
        <a:xfrm>
          <a:off x="2234901" y="1406782"/>
          <a:ext cx="2155862" cy="258703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3799242"/>
                <a:satOff val="-6124"/>
                <a:lumOff val="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799242"/>
                <a:satOff val="-6124"/>
                <a:lumOff val="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799242"/>
                <a:satOff val="-6124"/>
                <a:lumOff val="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DATABASE</a:t>
          </a:r>
          <a:endParaRPr lang="en-IN" sz="2200" kern="1200" dirty="0"/>
        </a:p>
      </dsp:txBody>
      <dsp:txXfrm rot="16200000">
        <a:off x="1389803" y="2251880"/>
        <a:ext cx="2121368" cy="431172"/>
      </dsp:txXfrm>
    </dsp:sp>
    <dsp:sp modelId="{C013691E-500E-4C7D-9CA9-F5A1CC3C31AB}">
      <dsp:nvSpPr>
        <dsp:cNvPr id="0" name=""/>
        <dsp:cNvSpPr/>
      </dsp:nvSpPr>
      <dsp:spPr>
        <a:xfrm rot="5400000">
          <a:off x="2055513" y="3463720"/>
          <a:ext cx="380336" cy="32337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AFA8ED-E896-4B68-9D65-09545FAE4CCB}">
      <dsp:nvSpPr>
        <dsp:cNvPr id="0" name=""/>
        <dsp:cNvSpPr/>
      </dsp:nvSpPr>
      <dsp:spPr>
        <a:xfrm>
          <a:off x="2666074" y="1406782"/>
          <a:ext cx="1606117" cy="2587035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MySQL</a:t>
          </a:r>
          <a:endParaRPr lang="en-IN" sz="2100" kern="1200" dirty="0"/>
        </a:p>
      </dsp:txBody>
      <dsp:txXfrm>
        <a:off x="2666074" y="1406782"/>
        <a:ext cx="1606117" cy="2587035"/>
      </dsp:txXfrm>
    </dsp:sp>
    <dsp:sp modelId="{7A5D451C-098D-4DCD-A8E8-7493B81CB4A3}">
      <dsp:nvSpPr>
        <dsp:cNvPr id="0" name=""/>
        <dsp:cNvSpPr/>
      </dsp:nvSpPr>
      <dsp:spPr>
        <a:xfrm>
          <a:off x="4466219" y="1406782"/>
          <a:ext cx="2155862" cy="258703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7598484"/>
                <a:satOff val="-12248"/>
                <a:lumOff val="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7598484"/>
                <a:satOff val="-12248"/>
                <a:lumOff val="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7598484"/>
                <a:satOff val="-12248"/>
                <a:lumOff val="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BACKEND</a:t>
          </a:r>
          <a:endParaRPr lang="en-IN" sz="2200" kern="1200" dirty="0"/>
        </a:p>
      </dsp:txBody>
      <dsp:txXfrm rot="16200000">
        <a:off x="3621121" y="2251880"/>
        <a:ext cx="2121368" cy="431172"/>
      </dsp:txXfrm>
    </dsp:sp>
    <dsp:sp modelId="{F8C421C2-D25F-478D-A26A-81B05D0113C1}">
      <dsp:nvSpPr>
        <dsp:cNvPr id="0" name=""/>
        <dsp:cNvSpPr/>
      </dsp:nvSpPr>
      <dsp:spPr>
        <a:xfrm rot="5400000">
          <a:off x="4286830" y="3463720"/>
          <a:ext cx="380336" cy="32337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5698863"/>
              <a:satOff val="-9186"/>
              <a:lumOff val="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FCE6D3-775D-4942-AA04-269F09A38293}">
      <dsp:nvSpPr>
        <dsp:cNvPr id="0" name=""/>
        <dsp:cNvSpPr/>
      </dsp:nvSpPr>
      <dsp:spPr>
        <a:xfrm>
          <a:off x="4897392" y="1406782"/>
          <a:ext cx="1606117" cy="2587035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PHP</a:t>
          </a:r>
          <a:endParaRPr lang="en-IN" sz="2100" kern="1200" dirty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100" kern="1200" dirty="0"/>
        </a:p>
      </dsp:txBody>
      <dsp:txXfrm>
        <a:off x="4897392" y="1406782"/>
        <a:ext cx="1606117" cy="2587035"/>
      </dsp:txXfrm>
    </dsp:sp>
    <dsp:sp modelId="{C1F7EACF-DF33-4137-8D83-9F8C12C24B13}">
      <dsp:nvSpPr>
        <dsp:cNvPr id="0" name=""/>
        <dsp:cNvSpPr/>
      </dsp:nvSpPr>
      <dsp:spPr>
        <a:xfrm>
          <a:off x="6697537" y="1406782"/>
          <a:ext cx="2155862" cy="258703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11397726"/>
                <a:satOff val="-18372"/>
                <a:lumOff val="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1397726"/>
                <a:satOff val="-18372"/>
                <a:lumOff val="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1397726"/>
                <a:satOff val="-18372"/>
                <a:lumOff val="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INTEGRATED  BY</a:t>
          </a:r>
          <a:endParaRPr lang="en-IN" sz="2200" kern="1200" dirty="0"/>
        </a:p>
      </dsp:txBody>
      <dsp:txXfrm rot="16200000">
        <a:off x="5852439" y="2251880"/>
        <a:ext cx="2121368" cy="431172"/>
      </dsp:txXfrm>
    </dsp:sp>
    <dsp:sp modelId="{97980293-C2BE-4CBF-9251-552A14A0EB35}">
      <dsp:nvSpPr>
        <dsp:cNvPr id="0" name=""/>
        <dsp:cNvSpPr/>
      </dsp:nvSpPr>
      <dsp:spPr>
        <a:xfrm rot="5400000">
          <a:off x="6518148" y="3463720"/>
          <a:ext cx="380336" cy="32337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1397726"/>
              <a:satOff val="-18372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469193-1C2D-4902-8129-F72C8386414A}">
      <dsp:nvSpPr>
        <dsp:cNvPr id="0" name=""/>
        <dsp:cNvSpPr/>
      </dsp:nvSpPr>
      <dsp:spPr>
        <a:xfrm>
          <a:off x="7128709" y="1406782"/>
          <a:ext cx="1606117" cy="2587035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Adobe Dreamweaver cs6</a:t>
          </a:r>
          <a:endParaRPr lang="en-IN" sz="2100" kern="1200" dirty="0"/>
        </a:p>
      </dsp:txBody>
      <dsp:txXfrm>
        <a:off x="7128709" y="1406782"/>
        <a:ext cx="1606117" cy="2587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11/9/2014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11/9/2014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5069027" cy="36004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E-card Generating Application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3224"/>
            <a:ext cx="6516798" cy="907504"/>
          </a:xfrm>
        </p:spPr>
        <p:txBody>
          <a:bodyPr/>
          <a:lstStyle/>
          <a:p>
            <a:r>
              <a:rPr lang="en-US" dirty="0" smtClean="0"/>
              <a:t>WHAT IF I LOSE MY ATM CARD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396929"/>
              </p:ext>
            </p:extLst>
          </p:nvPr>
        </p:nvGraphicFramePr>
        <p:xfrm>
          <a:off x="323529" y="764704"/>
          <a:ext cx="8280920" cy="525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437704" y="2132856"/>
            <a:ext cx="3525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ILMA card</a:t>
            </a:r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7935" y="5674022"/>
            <a:ext cx="7008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“I LOST MY ATM” CARD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774A11-129A-40D3-8DB4-FAEBC8B1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15774A11-129A-40D3-8DB4-FAEBC8B1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15774A11-129A-40D3-8DB4-FAEBC8B1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15774A11-129A-40D3-8DB4-FAEBC8B1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B6B97F-87D8-4C47-991B-D434656B1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B8B6B97F-87D8-4C47-991B-D434656B1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8B6B97F-87D8-4C47-991B-D434656B1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B8B6B97F-87D8-4C47-991B-D434656B15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891697-0DDA-44BA-A041-847EA4A1D5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F8891697-0DDA-44BA-A041-847EA4A1D5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F8891697-0DDA-44BA-A041-847EA4A1D5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F8891697-0DDA-44BA-A041-847EA4A1D5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101B4E-9E13-42E3-AE95-7CC0B9A05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F4101B4E-9E13-42E3-AE95-7CC0B9A05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F4101B4E-9E13-42E3-AE95-7CC0B9A05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F4101B4E-9E13-42E3-AE95-7CC0B9A053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3423DF-50BF-4E0C-99A4-80EC546DE1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B73423DF-50BF-4E0C-99A4-80EC546DE1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B73423DF-50BF-4E0C-99A4-80EC546DE1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B73423DF-50BF-4E0C-99A4-80EC546DE1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C146FE-1A79-4CFD-BD14-0AB16DBC2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2AC146FE-1A79-4CFD-BD14-0AB16DBC2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2AC146FE-1A79-4CFD-BD14-0AB16DBC2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2AC146FE-1A79-4CFD-BD14-0AB16DBC22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1C2D17-A3E7-4617-B304-15371416C5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EF1C2D17-A3E7-4617-B304-15371416C5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EF1C2D17-A3E7-4617-B304-15371416C5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EF1C2D17-A3E7-4617-B304-15371416C5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E5E1A4-5C39-4C30-95A0-0EE7D5056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F2E5E1A4-5C39-4C30-95A0-0EE7D5056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F2E5E1A4-5C39-4C30-95A0-0EE7D5056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F2E5E1A4-5C39-4C30-95A0-0EE7D50564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0BA2D8-DF3B-49E8-9E4C-E22FF0DD3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710BA2D8-DF3B-49E8-9E4C-E22FF0DD3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710BA2D8-DF3B-49E8-9E4C-E22FF0DD3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710BA2D8-DF3B-49E8-9E4C-E22FF0DD32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67107F-76E0-450C-890E-550BD84B4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3F67107F-76E0-450C-890E-550BD84B4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3F67107F-76E0-450C-890E-550BD84B4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graphicEl>
                                              <a:dgm id="{3F67107F-76E0-450C-890E-550BD84B4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AB4827-0845-46C8-95EA-BC6071F00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9EAB4827-0845-46C8-95EA-BC6071F00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9EAB4827-0845-46C8-95EA-BC6071F00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9EAB4827-0845-46C8-95EA-BC6071F00A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C4D1B5-2F39-431A-A210-3A1A3E9406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01C4D1B5-2F39-431A-A210-3A1A3E9406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graphicEl>
                                              <a:dgm id="{01C4D1B5-2F39-431A-A210-3A1A3E9406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graphicEl>
                                              <a:dgm id="{01C4D1B5-2F39-431A-A210-3A1A3E9406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0AEC0A-7299-42BD-934E-80C8C38C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5D0AEC0A-7299-42BD-934E-80C8C38C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graphicEl>
                                              <a:dgm id="{5D0AEC0A-7299-42BD-934E-80C8C38C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dgm id="{5D0AEC0A-7299-42BD-934E-80C8C38C98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0D7D85-A4FF-4FBD-8B63-DF3211ACD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F0D7D85-A4FF-4FBD-8B63-DF3211ACD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graphicEl>
                                              <a:dgm id="{AF0D7D85-A4FF-4FBD-8B63-DF3211ACD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AF0D7D85-A4FF-4FBD-8B63-DF3211ACD3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1C885E-B8C5-4B81-AE98-74CB991F7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301C885E-B8C5-4B81-AE98-74CB991F7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301C885E-B8C5-4B81-AE98-74CB991F7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graphicEl>
                                              <a:dgm id="{301C885E-B8C5-4B81-AE98-74CB991F7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6BEE35-53E6-47AD-BCA6-E90FDC720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906BEE35-53E6-47AD-BCA6-E90FDC720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906BEE35-53E6-47AD-BCA6-E90FDC720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graphicEl>
                                              <a:dgm id="{906BEE35-53E6-47AD-BCA6-E90FDC720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274B4E-2780-4D97-B88F-31C6236CF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graphicEl>
                                              <a:dgm id="{37274B4E-2780-4D97-B88F-31C6236CF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graphicEl>
                                              <a:dgm id="{37274B4E-2780-4D97-B88F-31C6236CF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graphicEl>
                                              <a:dgm id="{37274B4E-2780-4D97-B88F-31C6236CF9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9F978A-3B02-42FF-AB3C-6BBF84BA5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graphicEl>
                                              <a:dgm id="{669F978A-3B02-42FF-AB3C-6BBF84BA5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>
                                            <p:graphicEl>
                                              <a:dgm id="{669F978A-3B02-42FF-AB3C-6BBF84BA5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graphicEl>
                                              <a:dgm id="{669F978A-3B02-42FF-AB3C-6BBF84BA5F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58980-1B31-4463-9EEF-C574D3797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graphicEl>
                                              <a:dgm id="{3FF58980-1B31-4463-9EEF-C574D3797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">
                                            <p:graphicEl>
                                              <a:dgm id="{3FF58980-1B31-4463-9EEF-C574D3797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graphicEl>
                                              <a:dgm id="{3FF58980-1B31-4463-9EEF-C574D3797C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846819-368D-417D-8A7A-41E3ECE96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graphicEl>
                                              <a:dgm id="{F0846819-368D-417D-8A7A-41E3ECE96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graphicEl>
                                              <a:dgm id="{F0846819-368D-417D-8A7A-41E3ECE96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graphicEl>
                                              <a:dgm id="{F0846819-368D-417D-8A7A-41E3ECE964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BFA7B4-FF66-4DAC-8B47-72562CE669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graphicEl>
                                              <a:dgm id="{B5BFA7B4-FF66-4DAC-8B47-72562CE669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graphicEl>
                                              <a:dgm id="{B5BFA7B4-FF66-4DAC-8B47-72562CE669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graphicEl>
                                              <a:dgm id="{B5BFA7B4-FF66-4DAC-8B47-72562CE669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DD0774-794D-41C4-99C8-35B591DFAF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graphicEl>
                                              <a:dgm id="{3DDD0774-794D-41C4-99C8-35B591DFAF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">
                                            <p:graphicEl>
                                              <a:dgm id="{3DDD0774-794D-41C4-99C8-35B591DFAF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>
                                            <p:graphicEl>
                                              <a:dgm id="{3DDD0774-794D-41C4-99C8-35B591DFAF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02DBB0-CA32-4728-92BA-BE414C109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">
                                            <p:graphicEl>
                                              <a:dgm id="{6A02DBB0-CA32-4728-92BA-BE414C109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">
                                            <p:graphicEl>
                                              <a:dgm id="{6A02DBB0-CA32-4728-92BA-BE414C109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">
                                            <p:graphicEl>
                                              <a:dgm id="{6A02DBB0-CA32-4728-92BA-BE414C109F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F4220B-1B52-4A0F-96AA-8408A216B2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">
                                            <p:graphicEl>
                                              <a:dgm id="{37F4220B-1B52-4A0F-96AA-8408A216B2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graphicEl>
                                              <a:dgm id="{37F4220B-1B52-4A0F-96AA-8408A216B2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graphicEl>
                                              <a:dgm id="{37F4220B-1B52-4A0F-96AA-8408A216B2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669F13-45B3-4FA9-9623-817E31E19C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">
                                            <p:graphicEl>
                                              <a:dgm id="{9E669F13-45B3-4FA9-9623-817E31E19C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">
                                            <p:graphicEl>
                                              <a:dgm id="{9E669F13-45B3-4FA9-9623-817E31E19C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">
                                            <p:graphicEl>
                                              <a:dgm id="{9E669F13-45B3-4FA9-9623-817E31E19C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942302-7F38-4268-B81C-9B3F4FBC5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">
                                            <p:graphicEl>
                                              <a:dgm id="{CC942302-7F38-4268-B81C-9B3F4FBC5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>
                                            <p:graphicEl>
                                              <a:dgm id="{CC942302-7F38-4268-B81C-9B3F4FBC5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">
                                            <p:graphicEl>
                                              <a:dgm id="{CC942302-7F38-4268-B81C-9B3F4FBC5D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171D30-1E1B-4287-A98A-AC2EFA6C3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>
                                            <p:graphicEl>
                                              <a:dgm id="{CA171D30-1E1B-4287-A98A-AC2EFA6C3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">
                                            <p:graphicEl>
                                              <a:dgm id="{CA171D30-1E1B-4287-A98A-AC2EFA6C3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">
                                            <p:graphicEl>
                                              <a:dgm id="{CA171D30-1E1B-4287-A98A-AC2EFA6C3F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554D38-05C2-4466-8147-188EFF50C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">
                                            <p:graphicEl>
                                              <a:dgm id="{31554D38-05C2-4466-8147-188EFF50C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">
                                            <p:graphicEl>
                                              <a:dgm id="{31554D38-05C2-4466-8147-188EFF50C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">
                                            <p:graphicEl>
                                              <a:dgm id="{31554D38-05C2-4466-8147-188EFF50C7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AD63E2-E51C-4B77-A8EB-EB617F511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">
                                            <p:graphicEl>
                                              <a:dgm id="{E9AD63E2-E51C-4B77-A8EB-EB617F511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">
                                            <p:graphicEl>
                                              <a:dgm id="{E9AD63E2-E51C-4B77-A8EB-EB617F511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">
                                            <p:graphicEl>
                                              <a:dgm id="{E9AD63E2-E51C-4B77-A8EB-EB617F511E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49848C-EC82-475E-A4FC-C972CCA97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">
                                            <p:graphicEl>
                                              <a:dgm id="{A949848C-EC82-475E-A4FC-C972CCA97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">
                                            <p:graphicEl>
                                              <a:dgm id="{A949848C-EC82-475E-A4FC-C972CCA97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">
                                            <p:graphicEl>
                                              <a:dgm id="{A949848C-EC82-475E-A4FC-C972CCA974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99F467-7A42-448D-8BDA-FE19DE29F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">
                                            <p:graphicEl>
                                              <a:dgm id="{5F99F467-7A42-448D-8BDA-FE19DE29F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">
                                            <p:graphicEl>
                                              <a:dgm id="{5F99F467-7A42-448D-8BDA-FE19DE29F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">
                                            <p:graphicEl>
                                              <a:dgm id="{5F99F467-7A42-448D-8BDA-FE19DE29F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9BEAA2-40A9-4E47-9396-1CB4BB8D7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">
                                            <p:graphicEl>
                                              <a:dgm id="{AB9BEAA2-40A9-4E47-9396-1CB4BB8D7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">
                                            <p:graphicEl>
                                              <a:dgm id="{AB9BEAA2-40A9-4E47-9396-1CB4BB8D7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">
                                            <p:graphicEl>
                                              <a:dgm id="{AB9BEAA2-40A9-4E47-9396-1CB4BB8D76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F9A170-6A9F-4E5F-8453-77E5E7624A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">
                                            <p:graphicEl>
                                              <a:dgm id="{0FF9A170-6A9F-4E5F-8453-77E5E7624A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">
                                            <p:graphicEl>
                                              <a:dgm id="{0FF9A170-6A9F-4E5F-8453-77E5E7624A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">
                                            <p:graphicEl>
                                              <a:dgm id="{0FF9A170-6A9F-4E5F-8453-77E5E7624A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E8C9DC-A1D4-48CB-AAB8-8799BBC44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">
                                            <p:graphicEl>
                                              <a:dgm id="{87E8C9DC-A1D4-48CB-AAB8-8799BBC44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">
                                            <p:graphicEl>
                                              <a:dgm id="{87E8C9DC-A1D4-48CB-AAB8-8799BBC44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">
                                            <p:graphicEl>
                                              <a:dgm id="{87E8C9DC-A1D4-48CB-AAB8-8799BBC44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ED3C99-C40E-4CEC-B2E4-953949922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">
                                            <p:graphicEl>
                                              <a:dgm id="{90ED3C99-C40E-4CEC-B2E4-953949922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">
                                            <p:graphicEl>
                                              <a:dgm id="{90ED3C99-C40E-4CEC-B2E4-953949922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">
                                            <p:graphicEl>
                                              <a:dgm id="{90ED3C99-C40E-4CEC-B2E4-9539499225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547735-4EB3-4340-8574-7489259423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">
                                            <p:graphicEl>
                                              <a:dgm id="{C7547735-4EB3-4340-8574-7489259423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">
                                            <p:graphicEl>
                                              <a:dgm id="{C7547735-4EB3-4340-8574-7489259423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">
                                            <p:graphicEl>
                                              <a:dgm id="{C7547735-4EB3-4340-8574-7489259423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BFE45F-0030-4C46-A00C-D0CEFA35C5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">
                                            <p:graphicEl>
                                              <a:dgm id="{5FBFE45F-0030-4C46-A00C-D0CEFA35C5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">
                                            <p:graphicEl>
                                              <a:dgm id="{5FBFE45F-0030-4C46-A00C-D0CEFA35C5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">
                                            <p:graphicEl>
                                              <a:dgm id="{5FBFE45F-0030-4C46-A00C-D0CEFA35C5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61" y="294765"/>
            <a:ext cx="6516798" cy="691480"/>
          </a:xfrm>
        </p:spPr>
        <p:txBody>
          <a:bodyPr>
            <a:normAutofit/>
          </a:bodyPr>
          <a:lstStyle/>
          <a:p>
            <a:r>
              <a:rPr lang="en-US" dirty="0" smtClean="0"/>
              <a:t>Proceedings of the Application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9790325"/>
              </p:ext>
            </p:extLst>
          </p:nvPr>
        </p:nvGraphicFramePr>
        <p:xfrm>
          <a:off x="-900608" y="980728"/>
          <a:ext cx="8964488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39952" y="1052736"/>
            <a:ext cx="3888432" cy="1200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Loss </a:t>
            </a:r>
            <a:r>
              <a:rPr lang="en-US" dirty="0"/>
              <a:t>of </a:t>
            </a:r>
            <a:r>
              <a:rPr lang="en-US" dirty="0" err="1"/>
              <a:t>atm</a:t>
            </a:r>
            <a:r>
              <a:rPr lang="en-US" dirty="0"/>
              <a:t> reported to the </a:t>
            </a:r>
            <a:r>
              <a:rPr lang="en-US" dirty="0" smtClean="0"/>
              <a:t>bank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Bank proceedings require 48-72 </a:t>
            </a:r>
            <a:r>
              <a:rPr lang="en-US" dirty="0" smtClean="0"/>
              <a:t>hours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customer is out of </a:t>
            </a:r>
            <a:r>
              <a:rPr lang="en-US" dirty="0" smtClean="0"/>
              <a:t>cash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932040" y="3140968"/>
            <a:ext cx="3888432" cy="14773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E-card is generated by proper verification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E-card can be used for a variety of transactions </a:t>
            </a:r>
            <a:endParaRPr lang="en-IN" dirty="0"/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5018693"/>
            <a:ext cx="3888432" cy="17543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Online transactions can be carried out.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Cash withdrawal from </a:t>
            </a:r>
            <a:r>
              <a:rPr lang="en-US" dirty="0" smtClean="0"/>
              <a:t>ATM </a:t>
            </a:r>
            <a:r>
              <a:rPr lang="en-US" dirty="0"/>
              <a:t>is possible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Enjoy Offline Shopping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19E79B-10C5-4DDD-BC27-1CD56E6D34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F319E79B-10C5-4DDD-BC27-1CD56E6D34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F319E79B-10C5-4DDD-BC27-1CD56E6D34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graphicEl>
                                              <a:dgm id="{F319E79B-10C5-4DDD-BC27-1CD56E6D34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61D692-6E10-4658-9FF6-AC3B35F88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6A61D692-6E10-4658-9FF6-AC3B35F88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6A61D692-6E10-4658-9FF6-AC3B35F88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6A61D692-6E10-4658-9FF6-AC3B35F888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384D39-19D6-40C7-BFFE-8F9B1697CE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9E384D39-19D6-40C7-BFFE-8F9B1697CE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9E384D39-19D6-40C7-BFFE-8F9B1697CE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9E384D39-19D6-40C7-BFFE-8F9B1697CE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0745F8-94CF-449B-BEB3-92B3663F8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270745F8-94CF-449B-BEB3-92B3663F8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270745F8-94CF-449B-BEB3-92B3663F8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270745F8-94CF-449B-BEB3-92B3663F89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D3C4E9-CE19-494E-BB09-500F9B170D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1ED3C4E9-CE19-494E-BB09-500F9B170D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dgm id="{1ED3C4E9-CE19-494E-BB09-500F9B170D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1ED3C4E9-CE19-494E-BB09-500F9B170D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FF459-778D-4453-AD3D-4F84EA6D8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>
                                            <p:graphicEl>
                                              <a:dgm id="{035FF459-778D-4453-AD3D-4F84EA6D8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>
                                            <p:graphicEl>
                                              <a:dgm id="{035FF459-778D-4453-AD3D-4F84EA6D8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graphicEl>
                                              <a:dgm id="{035FF459-778D-4453-AD3D-4F84EA6D86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0849D9-89C3-4C0F-92C8-B1E286B95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>
                                            <p:graphicEl>
                                              <a:dgm id="{800849D9-89C3-4C0F-92C8-B1E286B95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">
                                            <p:graphicEl>
                                              <a:dgm id="{800849D9-89C3-4C0F-92C8-B1E286B95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graphicEl>
                                              <a:dgm id="{800849D9-89C3-4C0F-92C8-B1E286B95F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7" grpId="0" build="p" animBg="1"/>
      <p:bldP spid="15" grpId="0" build="p" animBg="1"/>
      <p:bldP spid="1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7" y="116632"/>
            <a:ext cx="6516798" cy="69148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About The Application</a:t>
            </a:r>
            <a:endParaRPr lang="en-IN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761923"/>
              </p:ext>
            </p:extLst>
          </p:nvPr>
        </p:nvGraphicFramePr>
        <p:xfrm>
          <a:off x="107504" y="1628800"/>
          <a:ext cx="8856984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836712"/>
            <a:ext cx="914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Softwares Used:</a:t>
            </a:r>
            <a:endParaRPr lang="en-US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388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0A4A19-D21C-4394-B763-593806CE17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1B0A4A19-D21C-4394-B763-593806CE17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1B0A4A19-D21C-4394-B763-593806CE17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913B80-75B5-4258-9D0A-D9A6471ED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18913B80-75B5-4258-9D0A-D9A6471ED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18913B80-75B5-4258-9D0A-D9A6471ED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13691E-500E-4C7D-9CA9-F5A1CC3C31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C013691E-500E-4C7D-9CA9-F5A1CC3C31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C013691E-500E-4C7D-9CA9-F5A1CC3C31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DF761A-5190-4D69-A6EE-25EFE23F1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5DDF761A-5190-4D69-A6EE-25EFE23F1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5DDF761A-5190-4D69-A6EE-25EFE23F1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AFA8ED-E896-4B68-9D65-09545FAE4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87AFA8ED-E896-4B68-9D65-09545FAE4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87AFA8ED-E896-4B68-9D65-09545FAE4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C421C2-D25F-478D-A26A-81B05D011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F8C421C2-D25F-478D-A26A-81B05D011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F8C421C2-D25F-478D-A26A-81B05D011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5D451C-098D-4DCD-A8E8-7493B81CB4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7A5D451C-098D-4DCD-A8E8-7493B81CB4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7A5D451C-098D-4DCD-A8E8-7493B81CB4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FCE6D3-775D-4942-AA04-269F09A38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46FCE6D3-775D-4942-AA04-269F09A38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46FCE6D3-775D-4942-AA04-269F09A38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980293-C2BE-4CBF-9251-552A14A0E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graphicEl>
                                              <a:dgm id="{97980293-C2BE-4CBF-9251-552A14A0E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graphicEl>
                                              <a:dgm id="{97980293-C2BE-4CBF-9251-552A14A0E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F7EACF-DF33-4137-8D83-9F8C12C24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graphicEl>
                                              <a:dgm id="{C1F7EACF-DF33-4137-8D83-9F8C12C24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graphicEl>
                                              <a:dgm id="{C1F7EACF-DF33-4137-8D83-9F8C12C24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469193-1C2D-4902-8129-F72C83864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graphicEl>
                                              <a:dgm id="{27469193-1C2D-4902-8129-F72C83864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graphicEl>
                                              <a:dgm id="{27469193-1C2D-4902-8129-F72C83864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move to the application….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119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Franklin Gothic Medium</vt:lpstr>
      <vt:lpstr>Wingdings</vt:lpstr>
      <vt:lpstr>Business Contrast 16x9</vt:lpstr>
      <vt:lpstr>E-card Generating Application</vt:lpstr>
      <vt:lpstr>WHAT IF I LOSE MY ATM CARD ?</vt:lpstr>
      <vt:lpstr>Proceedings of the Application</vt:lpstr>
      <vt:lpstr>About The Application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2014-11-06T03:47:47Z</dcterms:created>
  <dcterms:modified xsi:type="dcterms:W3CDTF">2014-11-09T04:58:57Z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