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C45A-824D-4765-8466-99421F314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8FAAF-54E8-47C2-84DC-61C903A96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84CC-EDAA-470F-BB92-F593FB1D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A511-33BA-45D7-A9EA-638FACE1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568B-26FC-41D2-B2BD-70E46E72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B53E-B583-418B-AE6E-1AE859EA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FD7B6-E8A0-496A-B335-882B0097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5CF3-26C1-4746-9A38-3B9FB0DF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A491-240D-425D-9618-077FE535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C921-0C4A-490F-959F-4BCED302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2A5D0-F9AD-4FEF-B9D0-84AAB85C1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83B30-98D0-4B12-A7C4-C78797BC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83F3-B0FF-4CB9-901A-087826A2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FA90-669B-4946-8D82-580B6E69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6C7-0332-4100-9B4A-8B956B3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4C3-B6E5-4311-A3DC-DA225E23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14C9-155B-428A-A3FE-E8007A66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58E0-3F65-4DE2-AD65-A3C26D1F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AEC7-B344-4400-94F2-E1D756C9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816E-9FCD-4DCE-85CE-501F980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A14-3164-4F42-8EB4-5016E59C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8C500-C1CF-4E42-B74E-74E12A63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F3F8-6D9B-4A4C-8C55-00EDF053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5C48-EC3D-4A1E-921D-950A6CCF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F7B7-223F-4308-A47E-7A28377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465B-2C4E-4973-A1B5-D9F1E59F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9765-5AC7-4D3D-A9DD-43A44D49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9B92-FA6F-4628-A248-F5833D8A5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5AD2D-DC0B-43B4-8C3E-F03CB195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AB0BE-8367-4BA8-BE06-A15DBDF2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8C329-512F-4E0C-AE9F-2F1C5F24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AF09-5839-462C-B112-69AFCEC6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7C458-F53D-4A50-A402-673C669B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E23EC-825A-4A98-A28B-4025217A8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63FDA-4951-44F4-93B7-3804A4719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1E446-1C7A-4BC1-B68B-F70FF38A8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C94D7-59C5-43AC-B4B7-3EE64C9F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5DE2F-335C-4A47-ADF3-36E53E57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2B052-8739-4851-9F6A-C42D348F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792A-BDAA-4894-9508-5028D8E6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9230-8586-4534-9114-AA47CB6A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4A9A7-8C07-4E9E-A886-10629E2F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CEB5-2BCC-4ED6-B74B-5B85525A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8831A-5690-45A8-850A-62AA414D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909A4-DDCB-477F-AFF5-3E441A5A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9E752-78FF-4EC2-8645-C04A0D4B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EEB7-99F8-481D-BD8C-C23A0038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47AE-81AB-4C2A-864A-36551DD8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BC9E9-7810-4A9C-86BA-CD70B4D93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C1925-5ED4-411E-92BE-9C1D46C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019C-1467-423B-B41E-7DDDF79D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44AD6-65CC-4063-93BE-801C4D91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E9C5-B595-44B2-8C55-EC194402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B66D3-810D-463F-AD9F-E49E24142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D1BDD-CE96-4D3E-B15F-B3BC6DE7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DA3E-6CE6-451C-844D-00E2D5F9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6145-1AB7-4A1B-BF1A-02060931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D5DEA-02F9-45DF-AA60-2AACC264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A3BCA-351C-4F97-81B8-1BFBED03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29D7-6726-4686-86CE-98DC73F3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AEE3-11FC-4864-9838-CFB2F777C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2334-84A0-4370-9C3A-C7EFD79919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EEE2-8B0C-4EF3-A801-66447DCF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30CE-A0D3-480A-ACEC-0893D7BD1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EAE0-621B-4B02-9D9D-C88C0846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43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40943-F758-40DA-B525-D05690D55449}"/>
              </a:ext>
            </a:extLst>
          </p:cNvPr>
          <p:cNvSpPr/>
          <p:nvPr/>
        </p:nvSpPr>
        <p:spPr>
          <a:xfrm>
            <a:off x="419449" y="318782"/>
            <a:ext cx="10578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A single request to get data from your application may result in an exponentially larger number of requests to various microservices </a:t>
            </a:r>
          </a:p>
          <a:p>
            <a:r>
              <a:rPr lang="en-US" dirty="0"/>
              <a:t>• Tracing these requests through the application is critical when debugging issues </a:t>
            </a:r>
          </a:p>
          <a:p>
            <a:r>
              <a:rPr lang="en-US" dirty="0"/>
              <a:t>• Spring Cloud Sleuth and </a:t>
            </a:r>
            <a:r>
              <a:rPr lang="en-US" dirty="0" err="1"/>
              <a:t>Zipkin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7C5BF-7F79-45EF-8CF8-BEE4AD76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65" y="1951838"/>
            <a:ext cx="6496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5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273817-2C78-447B-A952-E1B76F8F420A}"/>
              </a:ext>
            </a:extLst>
          </p:cNvPr>
          <p:cNvSpPr/>
          <p:nvPr/>
        </p:nvSpPr>
        <p:spPr>
          <a:xfrm>
            <a:off x="942363" y="6351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Agenda</a:t>
            </a:r>
          </a:p>
          <a:p>
            <a:r>
              <a:rPr lang="en-US" dirty="0"/>
              <a:t>• Spring Cloud Background </a:t>
            </a:r>
          </a:p>
          <a:p>
            <a:r>
              <a:rPr lang="en-US" dirty="0"/>
              <a:t>• Key Projects </a:t>
            </a:r>
          </a:p>
          <a:p>
            <a:r>
              <a:rPr lang="en-US" dirty="0"/>
              <a:t>• Getting Down and Dirty With Spring Cloud </a:t>
            </a:r>
          </a:p>
          <a:p>
            <a:r>
              <a:rPr lang="en-US" dirty="0"/>
              <a:t>• Questions?</a:t>
            </a:r>
          </a:p>
        </p:txBody>
      </p:sp>
    </p:spTree>
    <p:extLst>
      <p:ext uri="{BB962C8B-B14F-4D97-AF65-F5344CB8AC3E}">
        <p14:creationId xmlns:p14="http://schemas.microsoft.com/office/powerpoint/2010/main" val="16807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87FB3A-3AB9-44ED-BE70-FAF95E5E51BE}"/>
              </a:ext>
            </a:extLst>
          </p:cNvPr>
          <p:cNvSpPr/>
          <p:nvPr/>
        </p:nvSpPr>
        <p:spPr>
          <a:xfrm>
            <a:off x="721453" y="503339"/>
            <a:ext cx="114705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Why Spring Cloud?</a:t>
            </a:r>
          </a:p>
          <a:p>
            <a:r>
              <a:rPr lang="en-US" dirty="0"/>
              <a:t>• In general, cloud native apps are a good thing, just not easy </a:t>
            </a:r>
          </a:p>
          <a:p>
            <a:r>
              <a:rPr lang="en-US" dirty="0"/>
              <a:t>• It is easy for big companies to put forth the resources to succeed with Cloud Native, but what about the little guys? </a:t>
            </a:r>
          </a:p>
          <a:p>
            <a:r>
              <a:rPr lang="en-US" dirty="0"/>
              <a:t>• Why do we have to reinvent the wheel each time someone wants to build a Cloud Native app?</a:t>
            </a:r>
          </a:p>
          <a:p>
            <a:r>
              <a:rPr lang="en-US" dirty="0"/>
              <a:t>• Follow the Spring Boot model of providing useful defaults for Cloud Native apps with the ability to easy configure them </a:t>
            </a:r>
          </a:p>
          <a:p>
            <a:r>
              <a:rPr lang="en-US" dirty="0"/>
              <a:t>• Cloud Agnostic</a:t>
            </a:r>
          </a:p>
        </p:txBody>
      </p:sp>
    </p:spTree>
    <p:extLst>
      <p:ext uri="{BB962C8B-B14F-4D97-AF65-F5344CB8AC3E}">
        <p14:creationId xmlns:p14="http://schemas.microsoft.com/office/powerpoint/2010/main" val="212955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0214C-DA23-4DE0-BE09-E8FE846E089C}"/>
              </a:ext>
            </a:extLst>
          </p:cNvPr>
          <p:cNvSpPr/>
          <p:nvPr/>
        </p:nvSpPr>
        <p:spPr>
          <a:xfrm>
            <a:off x="721453" y="576149"/>
            <a:ext cx="92950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Spring Cloud Components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Routing and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Circuit Breakers</a:t>
            </a:r>
          </a:p>
        </p:txBody>
      </p:sp>
    </p:spTree>
    <p:extLst>
      <p:ext uri="{BB962C8B-B14F-4D97-AF65-F5344CB8AC3E}">
        <p14:creationId xmlns:p14="http://schemas.microsoft.com/office/powerpoint/2010/main" val="185354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41A455-E76B-4FB2-AD2E-94537BB514E5}"/>
              </a:ext>
            </a:extLst>
          </p:cNvPr>
          <p:cNvSpPr/>
          <p:nvPr/>
        </p:nvSpPr>
        <p:spPr>
          <a:xfrm>
            <a:off x="318782" y="360727"/>
            <a:ext cx="5486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• We want to remove the configuration out of the application to a centralized store across all environments </a:t>
            </a:r>
          </a:p>
          <a:p>
            <a:r>
              <a:rPr lang="en-US" dirty="0"/>
              <a:t>• Spring cloud Config Server can use Git, SVN, filesystem and Vault to store config </a:t>
            </a:r>
          </a:p>
          <a:p>
            <a:r>
              <a:rPr lang="en-US" dirty="0"/>
              <a:t>• Config clients (microservice apps) retrieve the configuration from the server on startup </a:t>
            </a:r>
          </a:p>
          <a:p>
            <a:r>
              <a:rPr lang="en-US" dirty="0"/>
              <a:t>• Can be notified of changes and process changes in a refresh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2192C-11E1-47C5-BBD4-0E69E9D8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66" y="883727"/>
            <a:ext cx="56102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44730-9F31-4B5D-B944-9367FA8AADB0}"/>
              </a:ext>
            </a:extLst>
          </p:cNvPr>
          <p:cNvSpPr/>
          <p:nvPr/>
        </p:nvSpPr>
        <p:spPr>
          <a:xfrm>
            <a:off x="402671" y="503339"/>
            <a:ext cx="10939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the dynamic nature of any cloud native application, depending on things like URLs can be problematic </a:t>
            </a:r>
          </a:p>
          <a:p>
            <a:r>
              <a:rPr lang="en-US" dirty="0"/>
              <a:t>• Service Discovery allows micro services to easily discover the routes to the services it needs to use </a:t>
            </a:r>
          </a:p>
          <a:p>
            <a:r>
              <a:rPr lang="en-US" dirty="0"/>
              <a:t>• Netflix Eureka </a:t>
            </a:r>
          </a:p>
          <a:p>
            <a:r>
              <a:rPr lang="en-US" dirty="0"/>
              <a:t>• Zookeeper </a:t>
            </a:r>
          </a:p>
          <a:p>
            <a:r>
              <a:rPr lang="en-US" dirty="0"/>
              <a:t>• Consul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13E89-32EF-42EF-91AC-1E3B1F9E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681162"/>
            <a:ext cx="5591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7B06E-E0D2-45A5-8E08-96F4B85ACE90}"/>
              </a:ext>
            </a:extLst>
          </p:cNvPr>
          <p:cNvSpPr/>
          <p:nvPr/>
        </p:nvSpPr>
        <p:spPr>
          <a:xfrm>
            <a:off x="285225" y="226503"/>
            <a:ext cx="9815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Your cloud native app will be composed of many microservices so communication will be critical </a:t>
            </a:r>
          </a:p>
          <a:p>
            <a:r>
              <a:rPr lang="en-US" dirty="0"/>
              <a:t>• Spring Cloud supports communication via HTTP requests or via messaging </a:t>
            </a:r>
          </a:p>
          <a:p>
            <a:r>
              <a:rPr lang="en-US" dirty="0"/>
              <a:t>• Routing and Load Balancing: </a:t>
            </a:r>
          </a:p>
          <a:p>
            <a:r>
              <a:rPr lang="en-US" dirty="0"/>
              <a:t>• Netflix Ribbon and Open Feign</a:t>
            </a:r>
          </a:p>
          <a:p>
            <a:r>
              <a:rPr lang="en-US" dirty="0"/>
              <a:t>• Messaging: </a:t>
            </a:r>
          </a:p>
          <a:p>
            <a:r>
              <a:rPr lang="en-US" dirty="0"/>
              <a:t>• RabbitMQ or Kafka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36001-095A-4E1C-A12F-98BDD807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604962"/>
            <a:ext cx="6305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5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E86A91-0C1D-4AAA-942F-85C77CB2AF00}"/>
              </a:ext>
            </a:extLst>
          </p:cNvPr>
          <p:cNvSpPr/>
          <p:nvPr/>
        </p:nvSpPr>
        <p:spPr>
          <a:xfrm>
            <a:off x="528506" y="369116"/>
            <a:ext cx="8615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API Gateways allow you to route API requests (internal or external) to the correct service • Netflix </a:t>
            </a:r>
            <a:r>
              <a:rPr lang="en-US" dirty="0" err="1"/>
              <a:t>Zuul</a:t>
            </a:r>
            <a:r>
              <a:rPr lang="en-US" dirty="0"/>
              <a:t> </a:t>
            </a:r>
          </a:p>
          <a:p>
            <a:r>
              <a:rPr lang="en-US" dirty="0"/>
              <a:t>• Leverages service discovery      and load balancer </a:t>
            </a:r>
          </a:p>
          <a:p>
            <a:r>
              <a:rPr lang="en-US" dirty="0"/>
              <a:t>• Spring Cloud Gateway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81141-7AA7-401F-B02D-809D9948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82" y="1569445"/>
            <a:ext cx="7219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8A907-5AAD-4F27-95FC-0F413A1FAF52}"/>
              </a:ext>
            </a:extLst>
          </p:cNvPr>
          <p:cNvSpPr/>
          <p:nvPr/>
        </p:nvSpPr>
        <p:spPr>
          <a:xfrm>
            <a:off x="369116" y="402672"/>
            <a:ext cx="8774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Failure is inevitable, but your user’s don’t need to know </a:t>
            </a:r>
          </a:p>
          <a:p>
            <a:r>
              <a:rPr lang="en-US" dirty="0"/>
              <a:t>• Circuit breakers can help an application function in the face of failure </a:t>
            </a:r>
          </a:p>
          <a:p>
            <a:r>
              <a:rPr lang="en-US" dirty="0"/>
              <a:t>• Netflix </a:t>
            </a:r>
            <a:r>
              <a:rPr lang="en-US" dirty="0" err="1"/>
              <a:t>Hystrix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F8119-FB03-4E80-BBD6-47492A22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428750"/>
            <a:ext cx="7124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3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 Jha</dc:creator>
  <cp:lastModifiedBy>Kundan Jha</cp:lastModifiedBy>
  <cp:revision>1</cp:revision>
  <dcterms:created xsi:type="dcterms:W3CDTF">2019-04-30T05:37:53Z</dcterms:created>
  <dcterms:modified xsi:type="dcterms:W3CDTF">2019-04-30T05:43:20Z</dcterms:modified>
</cp:coreProperties>
</file>